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7" r:id="rId2"/>
    <p:sldId id="288" r:id="rId3"/>
    <p:sldId id="258" r:id="rId4"/>
    <p:sldId id="283" r:id="rId5"/>
    <p:sldId id="280" r:id="rId6"/>
    <p:sldId id="260" r:id="rId7"/>
    <p:sldId id="269" r:id="rId8"/>
    <p:sldId id="384" r:id="rId9"/>
    <p:sldId id="300" r:id="rId10"/>
    <p:sldId id="286" r:id="rId11"/>
    <p:sldId id="282" r:id="rId12"/>
    <p:sldId id="281" r:id="rId13"/>
    <p:sldId id="287" r:id="rId14"/>
    <p:sldId id="262" r:id="rId15"/>
    <p:sldId id="259" r:id="rId16"/>
    <p:sldId id="299" r:id="rId17"/>
    <p:sldId id="289" r:id="rId18"/>
    <p:sldId id="291" r:id="rId19"/>
    <p:sldId id="285" r:id="rId20"/>
    <p:sldId id="290" r:id="rId21"/>
    <p:sldId id="292" r:id="rId22"/>
    <p:sldId id="294" r:id="rId23"/>
    <p:sldId id="293" r:id="rId24"/>
    <p:sldId id="295" r:id="rId25"/>
    <p:sldId id="298" r:id="rId26"/>
    <p:sldId id="297" r:id="rId27"/>
    <p:sldId id="296" r:id="rId28"/>
    <p:sldId id="302" r:id="rId29"/>
    <p:sldId id="301" r:id="rId30"/>
    <p:sldId id="261" r:id="rId31"/>
    <p:sldId id="263" r:id="rId32"/>
  </p:sldIdLst>
  <p:sldSz cx="2437765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74"/>
    <a:srgbClr val="019ADD"/>
    <a:srgbClr val="004B62"/>
    <a:srgbClr val="5A3793"/>
    <a:srgbClr val="EC4E75"/>
    <a:srgbClr val="5B3793"/>
    <a:srgbClr val="E9587C"/>
    <a:srgbClr val="994B94"/>
    <a:srgbClr val="FF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74" autoAdjust="0"/>
    <p:restoredTop sz="94660"/>
  </p:normalViewPr>
  <p:slideViewPr>
    <p:cSldViewPr snapToGrid="0">
      <p:cViewPr varScale="1">
        <p:scale>
          <a:sx n="43" d="100"/>
          <a:sy n="43" d="100"/>
        </p:scale>
        <p:origin x="451"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gradFill>
              <a:gsLst>
                <a:gs pos="0">
                  <a:schemeClr val="accent1"/>
                </a:gs>
                <a:gs pos="100000">
                  <a:schemeClr val="accent2"/>
                </a:gs>
              </a:gsLst>
              <a:lin ang="5400000" scaled="1"/>
            </a:gradFill>
          </c:spPr>
          <c:invertIfNegative val="0"/>
          <c:cat>
            <c:strRef>
              <c:f>Sheet1!$A$2:$A$8</c:f>
              <c:strCache>
                <c:ptCount val="7"/>
                <c:pt idx="0">
                  <c:v>&lt;15</c:v>
                </c:pt>
                <c:pt idx="1">
                  <c:v>15-24</c:v>
                </c:pt>
                <c:pt idx="2">
                  <c:v>25-34</c:v>
                </c:pt>
                <c:pt idx="3">
                  <c:v>35-44</c:v>
                </c:pt>
                <c:pt idx="4">
                  <c:v>45-54</c:v>
                </c:pt>
                <c:pt idx="5">
                  <c:v>55-64</c:v>
                </c:pt>
                <c:pt idx="6">
                  <c:v>&gt;65</c:v>
                </c:pt>
              </c:strCache>
            </c:strRef>
          </c:cat>
          <c:val>
            <c:numRef>
              <c:f>Sheet1!$B$2:$B$8</c:f>
              <c:numCache>
                <c:formatCode>General</c:formatCode>
                <c:ptCount val="7"/>
                <c:pt idx="0">
                  <c:v>3</c:v>
                </c:pt>
                <c:pt idx="6">
                  <c:v>887</c:v>
                </c:pt>
              </c:numCache>
            </c:numRef>
          </c:val>
          <c:extLst>
            <c:ext xmlns:c16="http://schemas.microsoft.com/office/drawing/2014/chart" uri="{C3380CC4-5D6E-409C-BE32-E72D297353CC}">
              <c16:uniqueId val="{00000000-5E78-45B4-8697-5D6348F19866}"/>
            </c:ext>
          </c:extLst>
        </c:ser>
        <c:ser>
          <c:idx val="1"/>
          <c:order val="1"/>
          <c:tx>
            <c:strRef>
              <c:f>Sheet1!$C$1</c:f>
              <c:strCache>
                <c:ptCount val="1"/>
                <c:pt idx="0">
                  <c:v>Series 3</c:v>
                </c:pt>
              </c:strCache>
            </c:strRef>
          </c:tx>
          <c:spPr>
            <a:solidFill>
              <a:schemeClr val="tx1"/>
            </a:solidFill>
          </c:spPr>
          <c:invertIfNegative val="0"/>
          <c:cat>
            <c:strRef>
              <c:f>Sheet1!$A$2:$A$8</c:f>
              <c:strCache>
                <c:ptCount val="7"/>
                <c:pt idx="0">
                  <c:v>&lt;15</c:v>
                </c:pt>
                <c:pt idx="1">
                  <c:v>15-24</c:v>
                </c:pt>
                <c:pt idx="2">
                  <c:v>25-34</c:v>
                </c:pt>
                <c:pt idx="3">
                  <c:v>35-44</c:v>
                </c:pt>
                <c:pt idx="4">
                  <c:v>45-54</c:v>
                </c:pt>
                <c:pt idx="5">
                  <c:v>55-64</c:v>
                </c:pt>
                <c:pt idx="6">
                  <c:v>&gt;65</c:v>
                </c:pt>
              </c:strCache>
            </c:strRef>
          </c:cat>
          <c:val>
            <c:numRef>
              <c:f>Sheet1!$C$2:$C$8</c:f>
              <c:numCache>
                <c:formatCode>General</c:formatCode>
                <c:ptCount val="7"/>
                <c:pt idx="1">
                  <c:v>22</c:v>
                </c:pt>
                <c:pt idx="5">
                  <c:v>544</c:v>
                </c:pt>
              </c:numCache>
            </c:numRef>
          </c:val>
          <c:extLst>
            <c:ext xmlns:c16="http://schemas.microsoft.com/office/drawing/2014/chart" uri="{C3380CC4-5D6E-409C-BE32-E72D297353CC}">
              <c16:uniqueId val="{00000001-5E78-45B4-8697-5D6348F19866}"/>
            </c:ext>
          </c:extLst>
        </c:ser>
        <c:ser>
          <c:idx val="2"/>
          <c:order val="2"/>
          <c:tx>
            <c:strRef>
              <c:f>Sheet1!$D$1</c:f>
              <c:strCache>
                <c:ptCount val="1"/>
                <c:pt idx="0">
                  <c:v>Series 2</c:v>
                </c:pt>
              </c:strCache>
            </c:strRef>
          </c:tx>
          <c:spPr>
            <a:gradFill>
              <a:gsLst>
                <a:gs pos="0">
                  <a:schemeClr val="accent1"/>
                </a:gs>
                <a:gs pos="100000">
                  <a:schemeClr val="accent2"/>
                </a:gs>
              </a:gsLst>
              <a:lin ang="5400000" scaled="1"/>
            </a:gradFill>
          </c:spPr>
          <c:invertIfNegative val="0"/>
          <c:cat>
            <c:strRef>
              <c:f>Sheet1!$A$2:$A$8</c:f>
              <c:strCache>
                <c:ptCount val="7"/>
                <c:pt idx="0">
                  <c:v>&lt;15</c:v>
                </c:pt>
                <c:pt idx="1">
                  <c:v>15-24</c:v>
                </c:pt>
                <c:pt idx="2">
                  <c:v>25-34</c:v>
                </c:pt>
                <c:pt idx="3">
                  <c:v>35-44</c:v>
                </c:pt>
                <c:pt idx="4">
                  <c:v>45-54</c:v>
                </c:pt>
                <c:pt idx="5">
                  <c:v>55-64</c:v>
                </c:pt>
                <c:pt idx="6">
                  <c:v>&gt;65</c:v>
                </c:pt>
              </c:strCache>
            </c:strRef>
          </c:cat>
          <c:val>
            <c:numRef>
              <c:f>Sheet1!$D$2:$D$8</c:f>
              <c:numCache>
                <c:formatCode>General</c:formatCode>
                <c:ptCount val="7"/>
                <c:pt idx="2">
                  <c:v>33</c:v>
                </c:pt>
                <c:pt idx="4">
                  <c:v>303</c:v>
                </c:pt>
              </c:numCache>
            </c:numRef>
          </c:val>
          <c:extLst>
            <c:ext xmlns:c16="http://schemas.microsoft.com/office/drawing/2014/chart" uri="{C3380CC4-5D6E-409C-BE32-E72D297353CC}">
              <c16:uniqueId val="{00000002-5E78-45B4-8697-5D6348F19866}"/>
            </c:ext>
          </c:extLst>
        </c:ser>
        <c:ser>
          <c:idx val="3"/>
          <c:order val="3"/>
          <c:tx>
            <c:strRef>
              <c:f>Sheet1!$E$1</c:f>
              <c:strCache>
                <c:ptCount val="1"/>
                <c:pt idx="0">
                  <c:v>Series 4</c:v>
                </c:pt>
              </c:strCache>
            </c:strRef>
          </c:tx>
          <c:spPr>
            <a:solidFill>
              <a:schemeClr val="tx1"/>
            </a:solidFill>
          </c:spPr>
          <c:invertIfNegative val="0"/>
          <c:cat>
            <c:strRef>
              <c:f>Sheet1!$A$2:$A$8</c:f>
              <c:strCache>
                <c:ptCount val="7"/>
                <c:pt idx="0">
                  <c:v>&lt;15</c:v>
                </c:pt>
                <c:pt idx="1">
                  <c:v>15-24</c:v>
                </c:pt>
                <c:pt idx="2">
                  <c:v>25-34</c:v>
                </c:pt>
                <c:pt idx="3">
                  <c:v>35-44</c:v>
                </c:pt>
                <c:pt idx="4">
                  <c:v>45-54</c:v>
                </c:pt>
                <c:pt idx="5">
                  <c:v>55-64</c:v>
                </c:pt>
                <c:pt idx="6">
                  <c:v>&gt;65</c:v>
                </c:pt>
              </c:strCache>
            </c:strRef>
          </c:cat>
          <c:val>
            <c:numRef>
              <c:f>Sheet1!$E$2:$E$8</c:f>
              <c:numCache>
                <c:formatCode>General</c:formatCode>
                <c:ptCount val="7"/>
                <c:pt idx="3">
                  <c:v>95</c:v>
                </c:pt>
              </c:numCache>
            </c:numRef>
          </c:val>
          <c:extLst>
            <c:ext xmlns:c16="http://schemas.microsoft.com/office/drawing/2014/chart" uri="{C3380CC4-5D6E-409C-BE32-E72D297353CC}">
              <c16:uniqueId val="{00000003-5E78-45B4-8697-5D6348F19866}"/>
            </c:ext>
          </c:extLst>
        </c:ser>
        <c:dLbls>
          <c:showLegendKey val="0"/>
          <c:showVal val="0"/>
          <c:showCatName val="0"/>
          <c:showSerName val="0"/>
          <c:showPercent val="0"/>
          <c:showBubbleSize val="0"/>
        </c:dLbls>
        <c:gapWidth val="150"/>
        <c:axId val="427599888"/>
        <c:axId val="427600432"/>
      </c:barChart>
      <c:catAx>
        <c:axId val="427599888"/>
        <c:scaling>
          <c:orientation val="minMax"/>
        </c:scaling>
        <c:delete val="0"/>
        <c:axPos val="b"/>
        <c:minorGridlines>
          <c:spPr>
            <a:ln>
              <a:solidFill>
                <a:schemeClr val="accent3">
                  <a:lumMod val="20000"/>
                  <a:lumOff val="80000"/>
                </a:schemeClr>
              </a:solidFill>
            </a:ln>
          </c:spPr>
        </c:minorGridlines>
        <c:numFmt formatCode="m\/d\/yyyy" sourceLinked="0"/>
        <c:majorTickMark val="out"/>
        <c:minorTickMark val="none"/>
        <c:tickLblPos val="nextTo"/>
        <c:spPr>
          <a:ln w="3163">
            <a:solidFill>
              <a:schemeClr val="bg1">
                <a:lumMod val="85000"/>
              </a:schemeClr>
            </a:solidFill>
            <a:prstDash val="solid"/>
          </a:ln>
        </c:spPr>
        <c:txPr>
          <a:bodyPr rot="0" vert="horz"/>
          <a:lstStyle/>
          <a:p>
            <a:pPr>
              <a:defRPr sz="2200" b="1">
                <a:solidFill>
                  <a:schemeClr val="bg1">
                    <a:lumMod val="50000"/>
                  </a:schemeClr>
                </a:solidFill>
                <a:latin typeface="Lato Regular"/>
                <a:cs typeface="Lato Regular"/>
              </a:defRPr>
            </a:pPr>
            <a:endParaRPr lang="en-US"/>
          </a:p>
        </c:txPr>
        <c:crossAx val="427600432"/>
        <c:crosses val="autoZero"/>
        <c:auto val="1"/>
        <c:lblAlgn val="ctr"/>
        <c:lblOffset val="100"/>
        <c:noMultiLvlLbl val="0"/>
      </c:catAx>
      <c:valAx>
        <c:axId val="427600432"/>
        <c:scaling>
          <c:orientation val="minMax"/>
          <c:max val="900"/>
        </c:scaling>
        <c:delete val="0"/>
        <c:axPos val="l"/>
        <c:majorGridlines>
          <c:spPr>
            <a:ln w="3163">
              <a:solidFill>
                <a:schemeClr val="accent2">
                  <a:lumMod val="20000"/>
                  <a:lumOff val="80000"/>
                </a:schemeClr>
              </a:solidFill>
              <a:prstDash val="solid"/>
            </a:ln>
          </c:spPr>
        </c:majorGridlines>
        <c:numFmt formatCode="General" sourceLinked="1"/>
        <c:majorTickMark val="out"/>
        <c:minorTickMark val="none"/>
        <c:tickLblPos val="nextTo"/>
        <c:spPr>
          <a:ln w="3163">
            <a:solidFill>
              <a:schemeClr val="bg1">
                <a:lumMod val="85000"/>
              </a:schemeClr>
            </a:solidFill>
            <a:prstDash val="solid"/>
          </a:ln>
        </c:spPr>
        <c:txPr>
          <a:bodyPr/>
          <a:lstStyle/>
          <a:p>
            <a:pPr>
              <a:defRPr sz="1400" b="0">
                <a:solidFill>
                  <a:schemeClr val="bg1">
                    <a:lumMod val="50000"/>
                  </a:schemeClr>
                </a:solidFill>
                <a:latin typeface="Lato Regular"/>
                <a:cs typeface="Lato Regular"/>
              </a:defRPr>
            </a:pPr>
            <a:endParaRPr lang="en-US"/>
          </a:p>
        </c:txPr>
        <c:crossAx val="427599888"/>
        <c:crosses val="autoZero"/>
        <c:crossBetween val="between"/>
        <c:majorUnit val="100"/>
      </c:valAx>
      <c:spPr>
        <a:noFill/>
        <a:ln w="25380">
          <a:noFill/>
        </a:ln>
      </c:spPr>
    </c:plotArea>
    <c:plotVisOnly val="1"/>
    <c:dispBlanksAs val="zero"/>
    <c:showDLblsOverMax val="0"/>
  </c:chart>
  <c:spPr>
    <a:noFill/>
    <a:ln>
      <a:noFill/>
    </a:ln>
  </c:spPr>
  <c:txPr>
    <a:bodyPr/>
    <a:lstStyle/>
    <a:p>
      <a:pPr>
        <a:defRPr sz="1200">
          <a:solidFill>
            <a:schemeClr val="tx1"/>
          </a:solidFill>
          <a:latin typeface="Raleway Light"/>
          <a:cs typeface="Helvetica Neue"/>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ECEDD-3BD4-4C3E-B823-475923AE3895}" type="datetimeFigureOut">
              <a:rPr lang="en-US" smtClean="0"/>
              <a:t>28-Oct-19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6452B-B6B8-4D1A-A5DB-EC63412EC8C4}" type="slidenum">
              <a:rPr lang="en-US" smtClean="0"/>
              <a:t>‹#›</a:t>
            </a:fld>
            <a:endParaRPr lang="en-US"/>
          </a:p>
        </p:txBody>
      </p:sp>
    </p:spTree>
    <p:extLst>
      <p:ext uri="{BB962C8B-B14F-4D97-AF65-F5344CB8AC3E}">
        <p14:creationId xmlns:p14="http://schemas.microsoft.com/office/powerpoint/2010/main" val="3966681514"/>
      </p:ext>
    </p:extLst>
  </p:cSld>
  <p:clrMap bg1="lt1" tx1="dk1" bg2="lt2" tx2="dk2" accent1="accent1" accent2="accent2" accent3="accent3" accent4="accent4" accent5="accent5" accent6="accent6" hlink="hlink" folHlink="folHlink"/>
  <p:notesStyle>
    <a:lvl1pPr marL="0" algn="l" defTabSz="1828434" rtl="0" eaLnBrk="1" latinLnBrk="0" hangingPunct="1">
      <a:defRPr sz="2400" kern="1200">
        <a:solidFill>
          <a:schemeClr val="tx1"/>
        </a:solidFill>
        <a:latin typeface="+mn-lt"/>
        <a:ea typeface="+mn-ea"/>
        <a:cs typeface="+mn-cs"/>
      </a:defRPr>
    </a:lvl1pPr>
    <a:lvl2pPr marL="914217" algn="l" defTabSz="1828434" rtl="0" eaLnBrk="1" latinLnBrk="0" hangingPunct="1">
      <a:defRPr sz="2400" kern="1200">
        <a:solidFill>
          <a:schemeClr val="tx1"/>
        </a:solidFill>
        <a:latin typeface="+mn-lt"/>
        <a:ea typeface="+mn-ea"/>
        <a:cs typeface="+mn-cs"/>
      </a:defRPr>
    </a:lvl2pPr>
    <a:lvl3pPr marL="1828434" algn="l" defTabSz="1828434" rtl="0" eaLnBrk="1" latinLnBrk="0" hangingPunct="1">
      <a:defRPr sz="2400" kern="1200">
        <a:solidFill>
          <a:schemeClr val="tx1"/>
        </a:solidFill>
        <a:latin typeface="+mn-lt"/>
        <a:ea typeface="+mn-ea"/>
        <a:cs typeface="+mn-cs"/>
      </a:defRPr>
    </a:lvl3pPr>
    <a:lvl4pPr marL="2742651" algn="l" defTabSz="1828434" rtl="0" eaLnBrk="1" latinLnBrk="0" hangingPunct="1">
      <a:defRPr sz="2400" kern="1200">
        <a:solidFill>
          <a:schemeClr val="tx1"/>
        </a:solidFill>
        <a:latin typeface="+mn-lt"/>
        <a:ea typeface="+mn-ea"/>
        <a:cs typeface="+mn-cs"/>
      </a:defRPr>
    </a:lvl4pPr>
    <a:lvl5pPr marL="3656868" algn="l" defTabSz="1828434" rtl="0" eaLnBrk="1" latinLnBrk="0" hangingPunct="1">
      <a:defRPr sz="2400" kern="1200">
        <a:solidFill>
          <a:schemeClr val="tx1"/>
        </a:solidFill>
        <a:latin typeface="+mn-lt"/>
        <a:ea typeface="+mn-ea"/>
        <a:cs typeface="+mn-cs"/>
      </a:defRPr>
    </a:lvl5pPr>
    <a:lvl6pPr marL="4571086" algn="l" defTabSz="1828434" rtl="0" eaLnBrk="1" latinLnBrk="0" hangingPunct="1">
      <a:defRPr sz="2400" kern="1200">
        <a:solidFill>
          <a:schemeClr val="tx1"/>
        </a:solidFill>
        <a:latin typeface="+mn-lt"/>
        <a:ea typeface="+mn-ea"/>
        <a:cs typeface="+mn-cs"/>
      </a:defRPr>
    </a:lvl6pPr>
    <a:lvl7pPr marL="5485303" algn="l" defTabSz="1828434" rtl="0" eaLnBrk="1" latinLnBrk="0" hangingPunct="1">
      <a:defRPr sz="2400" kern="1200">
        <a:solidFill>
          <a:schemeClr val="tx1"/>
        </a:solidFill>
        <a:latin typeface="+mn-lt"/>
        <a:ea typeface="+mn-ea"/>
        <a:cs typeface="+mn-cs"/>
      </a:defRPr>
    </a:lvl7pPr>
    <a:lvl8pPr marL="6399520" algn="l" defTabSz="1828434" rtl="0" eaLnBrk="1" latinLnBrk="0" hangingPunct="1">
      <a:defRPr sz="2400" kern="1200">
        <a:solidFill>
          <a:schemeClr val="tx1"/>
        </a:solidFill>
        <a:latin typeface="+mn-lt"/>
        <a:ea typeface="+mn-ea"/>
        <a:cs typeface="+mn-cs"/>
      </a:defRPr>
    </a:lvl8pPr>
    <a:lvl9pPr marL="7313737" algn="l" defTabSz="182843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a:t>
            </a:fld>
            <a:endParaRPr lang="en-GB" dirty="0"/>
          </a:p>
        </p:txBody>
      </p:sp>
    </p:spTree>
    <p:extLst>
      <p:ext uri="{BB962C8B-B14F-4D97-AF65-F5344CB8AC3E}">
        <p14:creationId xmlns:p14="http://schemas.microsoft.com/office/powerpoint/2010/main" val="2305927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15</a:t>
            </a:fld>
            <a:endParaRPr lang="en-GB" dirty="0"/>
          </a:p>
        </p:txBody>
      </p:sp>
    </p:spTree>
    <p:extLst>
      <p:ext uri="{BB962C8B-B14F-4D97-AF65-F5344CB8AC3E}">
        <p14:creationId xmlns:p14="http://schemas.microsoft.com/office/powerpoint/2010/main" val="2642905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AE0C57-C421-458E-8787-9FE12760EAFB}" type="slidenum">
              <a:rPr lang="en-GB" smtClean="0"/>
              <a:t>16</a:t>
            </a:fld>
            <a:endParaRPr lang="en-GB" dirty="0"/>
          </a:p>
        </p:txBody>
      </p:sp>
    </p:spTree>
    <p:extLst>
      <p:ext uri="{BB962C8B-B14F-4D97-AF65-F5344CB8AC3E}">
        <p14:creationId xmlns:p14="http://schemas.microsoft.com/office/powerpoint/2010/main" val="4169760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2B48FC-AB47-4F5D-9725-BF22E783BCCD}" type="slidenum">
              <a:rPr lang="en-GB" smtClean="0"/>
              <a:t>30</a:t>
            </a:fld>
            <a:endParaRPr lang="en-GB" dirty="0"/>
          </a:p>
        </p:txBody>
      </p:sp>
    </p:spTree>
    <p:extLst>
      <p:ext uri="{BB962C8B-B14F-4D97-AF65-F5344CB8AC3E}">
        <p14:creationId xmlns:p14="http://schemas.microsoft.com/office/powerpoint/2010/main" val="3428049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31</a:t>
            </a:fld>
            <a:endParaRPr lang="en-GB" dirty="0"/>
          </a:p>
        </p:txBody>
      </p:sp>
    </p:spTree>
    <p:extLst>
      <p:ext uri="{BB962C8B-B14F-4D97-AF65-F5344CB8AC3E}">
        <p14:creationId xmlns:p14="http://schemas.microsoft.com/office/powerpoint/2010/main" val="91910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3</a:t>
            </a:fld>
            <a:endParaRPr lang="en-GB" dirty="0"/>
          </a:p>
        </p:txBody>
      </p:sp>
    </p:spTree>
    <p:extLst>
      <p:ext uri="{BB962C8B-B14F-4D97-AF65-F5344CB8AC3E}">
        <p14:creationId xmlns:p14="http://schemas.microsoft.com/office/powerpoint/2010/main" val="1448035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5</a:t>
            </a:fld>
            <a:endParaRPr lang="en-GB" dirty="0"/>
          </a:p>
        </p:txBody>
      </p:sp>
    </p:spTree>
    <p:extLst>
      <p:ext uri="{BB962C8B-B14F-4D97-AF65-F5344CB8AC3E}">
        <p14:creationId xmlns:p14="http://schemas.microsoft.com/office/powerpoint/2010/main" val="930984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6</a:t>
            </a:fld>
            <a:endParaRPr lang="en-GB" dirty="0"/>
          </a:p>
        </p:txBody>
      </p:sp>
    </p:spTree>
    <p:extLst>
      <p:ext uri="{BB962C8B-B14F-4D97-AF65-F5344CB8AC3E}">
        <p14:creationId xmlns:p14="http://schemas.microsoft.com/office/powerpoint/2010/main" val="4207998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7</a:t>
            </a:fld>
            <a:endParaRPr lang="en-GB" dirty="0"/>
          </a:p>
        </p:txBody>
      </p:sp>
    </p:spTree>
    <p:extLst>
      <p:ext uri="{BB962C8B-B14F-4D97-AF65-F5344CB8AC3E}">
        <p14:creationId xmlns:p14="http://schemas.microsoft.com/office/powerpoint/2010/main" val="378338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8</a:t>
            </a:fld>
            <a:endParaRPr lang="en-GB" dirty="0"/>
          </a:p>
        </p:txBody>
      </p:sp>
    </p:spTree>
    <p:extLst>
      <p:ext uri="{BB962C8B-B14F-4D97-AF65-F5344CB8AC3E}">
        <p14:creationId xmlns:p14="http://schemas.microsoft.com/office/powerpoint/2010/main" val="339453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10</a:t>
            </a:fld>
            <a:endParaRPr lang="en-US"/>
          </a:p>
        </p:txBody>
      </p:sp>
    </p:spTree>
    <p:extLst>
      <p:ext uri="{BB962C8B-B14F-4D97-AF65-F5344CB8AC3E}">
        <p14:creationId xmlns:p14="http://schemas.microsoft.com/office/powerpoint/2010/main" val="956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12</a:t>
            </a:fld>
            <a:endParaRPr lang="en-GB" dirty="0"/>
          </a:p>
        </p:txBody>
      </p:sp>
    </p:spTree>
    <p:extLst>
      <p:ext uri="{BB962C8B-B14F-4D97-AF65-F5344CB8AC3E}">
        <p14:creationId xmlns:p14="http://schemas.microsoft.com/office/powerpoint/2010/main" val="1424190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AE0C57-C421-458E-8787-9FE12760EAFB}" type="slidenum">
              <a:rPr lang="en-GB" smtClean="0"/>
              <a:t>14</a:t>
            </a:fld>
            <a:endParaRPr lang="en-GB" dirty="0"/>
          </a:p>
        </p:txBody>
      </p:sp>
    </p:spTree>
    <p:extLst>
      <p:ext uri="{BB962C8B-B14F-4D97-AF65-F5344CB8AC3E}">
        <p14:creationId xmlns:p14="http://schemas.microsoft.com/office/powerpoint/2010/main" val="77116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206" y="2244726"/>
            <a:ext cx="18283238" cy="4775200"/>
          </a:xfrm>
          <a:prstGeom prst="rect">
            <a:avLst/>
          </a:prstGeom>
        </p:spPr>
        <p:txBody>
          <a:bodyPr anchor="b"/>
          <a:lstStyle>
            <a:lvl1pPr algn="ctr">
              <a:defRPr sz="11997"/>
            </a:lvl1pPr>
          </a:lstStyle>
          <a:p>
            <a:r>
              <a:rPr lang="en-US"/>
              <a:t>Click to edit Master title style</a:t>
            </a:r>
            <a:endParaRPr lang="en-US" dirty="0"/>
          </a:p>
        </p:txBody>
      </p:sp>
      <p:sp>
        <p:nvSpPr>
          <p:cNvPr id="3" name="Subtitle 2"/>
          <p:cNvSpPr>
            <a:spLocks noGrp="1"/>
          </p:cNvSpPr>
          <p:nvPr>
            <p:ph type="subTitle" idx="1"/>
          </p:nvPr>
        </p:nvSpPr>
        <p:spPr>
          <a:xfrm>
            <a:off x="3047206" y="7204076"/>
            <a:ext cx="18283238" cy="3311524"/>
          </a:xfrm>
          <a:prstGeom prst="rect">
            <a:avLst/>
          </a:prstGeo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a:t>Click to edit Master subtitle style</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1459576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675964" y="3651250"/>
            <a:ext cx="21025723" cy="8702676"/>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407858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5256" y="730250"/>
            <a:ext cx="5256431" cy="11623676"/>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5963" y="730250"/>
            <a:ext cx="15464572" cy="11623676"/>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087008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screen Image">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13716000"/>
          </a:xfrm>
          <a:prstGeom prst="rect">
            <a:avLst/>
          </a:prstGeom>
          <a:noFill/>
        </p:spPr>
        <p:txBody>
          <a:bodyPr>
            <a:normAutofit/>
          </a:bodyPr>
          <a:lstStyle>
            <a:lvl1pPr marL="0" indent="0">
              <a:buNone/>
              <a:defRPr sz="3200">
                <a:solidFill>
                  <a:schemeClr val="bg2"/>
                </a:solidFill>
              </a:defRPr>
            </a:lvl1pPr>
          </a:lstStyle>
          <a:p>
            <a:endParaRPr lang="en-US" dirty="0"/>
          </a:p>
        </p:txBody>
      </p:sp>
      <p:sp>
        <p:nvSpPr>
          <p:cNvPr id="2" name="Footer Placeholder 1"/>
          <p:cNvSpPr>
            <a:spLocks noGrp="1"/>
          </p:cNvSpPr>
          <p:nvPr>
            <p:ph type="ftr" sz="quarter" idx="14"/>
          </p:nvPr>
        </p:nvSpPr>
        <p:spPr>
          <a:xfrm>
            <a:off x="302697" y="12712701"/>
            <a:ext cx="8227457" cy="730250"/>
          </a:xfrm>
          <a:prstGeom prst="rect">
            <a:avLst/>
          </a:prstGeom>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5"/>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626176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ffee Break">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352536"/>
            <a:ext cx="5681734" cy="11363464"/>
          </a:xfrm>
          <a:custGeom>
            <a:avLst/>
            <a:gdLst>
              <a:gd name="connsiteX0" fmla="*/ 0 w 5681734"/>
              <a:gd name="connsiteY0" fmla="*/ 0 h 11363464"/>
              <a:gd name="connsiteX1" fmla="*/ 5681734 w 5681734"/>
              <a:gd name="connsiteY1" fmla="*/ 11363464 h 11363464"/>
              <a:gd name="connsiteX2" fmla="*/ 0 w 5681734"/>
              <a:gd name="connsiteY2" fmla="*/ 11363464 h 11363464"/>
            </a:gdLst>
            <a:ahLst/>
            <a:cxnLst>
              <a:cxn ang="0">
                <a:pos x="connsiteX0" y="connsiteY0"/>
              </a:cxn>
              <a:cxn ang="0">
                <a:pos x="connsiteX1" y="connsiteY1"/>
              </a:cxn>
              <a:cxn ang="0">
                <a:pos x="connsiteX2" y="connsiteY2"/>
              </a:cxn>
            </a:cxnLst>
            <a:rect l="l" t="t" r="r" b="b"/>
            <a:pathLst>
              <a:path w="5681734" h="11363464">
                <a:moveTo>
                  <a:pt x="0" y="0"/>
                </a:moveTo>
                <a:lnTo>
                  <a:pt x="5681734" y="11363464"/>
                </a:lnTo>
                <a:lnTo>
                  <a:pt x="0" y="11363464"/>
                </a:lnTo>
                <a:close/>
              </a:path>
            </a:pathLst>
          </a:custGeom>
          <a:solidFill>
            <a:srgbClr val="BFBFBF"/>
          </a:solidFill>
        </p:spPr>
        <p:txBody>
          <a:bodyPr wrap="square">
            <a:noAutofit/>
          </a:bodyPr>
          <a:lstStyle/>
          <a:p>
            <a:endParaRPr lang="en-GB" dirty="0"/>
          </a:p>
        </p:txBody>
      </p:sp>
      <p:sp>
        <p:nvSpPr>
          <p:cNvPr id="10" name="Picture Placeholder 9"/>
          <p:cNvSpPr>
            <a:spLocks noGrp="1"/>
          </p:cNvSpPr>
          <p:nvPr>
            <p:ph type="pic" sz="quarter" idx="11"/>
          </p:nvPr>
        </p:nvSpPr>
        <p:spPr>
          <a:xfrm>
            <a:off x="14116050" y="0"/>
            <a:ext cx="10261600" cy="13715994"/>
          </a:xfrm>
          <a:custGeom>
            <a:avLst/>
            <a:gdLst>
              <a:gd name="connsiteX0" fmla="*/ 382 w 10261600"/>
              <a:gd name="connsiteY0" fmla="*/ 0 h 13792194"/>
              <a:gd name="connsiteX1" fmla="*/ 10261600 w 10261600"/>
              <a:gd name="connsiteY1" fmla="*/ 0 h 13792194"/>
              <a:gd name="connsiteX2" fmla="*/ 10261600 w 10261600"/>
              <a:gd name="connsiteY2" fmla="*/ 13792194 h 13792194"/>
              <a:gd name="connsiteX3" fmla="*/ 6895720 w 10261600"/>
              <a:gd name="connsiteY3" fmla="*/ 13792194 h 13792194"/>
              <a:gd name="connsiteX4" fmla="*/ 0 w 10261600"/>
              <a:gd name="connsiteY4" fmla="*/ 763 h 13792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1600" h="13792194">
                <a:moveTo>
                  <a:pt x="382" y="0"/>
                </a:moveTo>
                <a:lnTo>
                  <a:pt x="10261600" y="0"/>
                </a:lnTo>
                <a:lnTo>
                  <a:pt x="10261600" y="13792194"/>
                </a:lnTo>
                <a:lnTo>
                  <a:pt x="6895720" y="13792194"/>
                </a:lnTo>
                <a:lnTo>
                  <a:pt x="0" y="763"/>
                </a:lnTo>
                <a:close/>
              </a:path>
            </a:pathLst>
          </a:custGeom>
          <a:solidFill>
            <a:srgbClr val="BFBFBF"/>
          </a:solidFill>
        </p:spPr>
        <p:txBody>
          <a:bodyPr wrap="square">
            <a:noAutofit/>
          </a:bodyPr>
          <a:lstStyle/>
          <a:p>
            <a:endParaRPr lang="en-GB" dirty="0"/>
          </a:p>
        </p:txBody>
      </p:sp>
      <p:sp>
        <p:nvSpPr>
          <p:cNvPr id="2" name="Footer Placeholder 1"/>
          <p:cNvSpPr>
            <a:spLocks noGrp="1"/>
          </p:cNvSpPr>
          <p:nvPr>
            <p:ph type="ftr" sz="quarter" idx="12"/>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3"/>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1673146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offee Break">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5732665"/>
            <a:ext cx="4082439" cy="7983335"/>
          </a:xfrm>
          <a:custGeom>
            <a:avLst/>
            <a:gdLst>
              <a:gd name="connsiteX0" fmla="*/ 0 w 4082439"/>
              <a:gd name="connsiteY0" fmla="*/ 0 h 7983337"/>
              <a:gd name="connsiteX1" fmla="*/ 4082439 w 4082439"/>
              <a:gd name="connsiteY1" fmla="*/ 7983337 h 7983337"/>
              <a:gd name="connsiteX2" fmla="*/ 0 w 4082439"/>
              <a:gd name="connsiteY2" fmla="*/ 7983337 h 7983337"/>
            </a:gdLst>
            <a:ahLst/>
            <a:cxnLst>
              <a:cxn ang="0">
                <a:pos x="connsiteX0" y="connsiteY0"/>
              </a:cxn>
              <a:cxn ang="0">
                <a:pos x="connsiteX1" y="connsiteY1"/>
              </a:cxn>
              <a:cxn ang="0">
                <a:pos x="connsiteX2" y="connsiteY2"/>
              </a:cxn>
            </a:cxnLst>
            <a:rect l="l" t="t" r="r" b="b"/>
            <a:pathLst>
              <a:path w="4082439" h="7983337">
                <a:moveTo>
                  <a:pt x="0" y="0"/>
                </a:moveTo>
                <a:lnTo>
                  <a:pt x="4082439" y="7983337"/>
                </a:lnTo>
                <a:lnTo>
                  <a:pt x="0" y="7983337"/>
                </a:lnTo>
                <a:close/>
              </a:path>
            </a:pathLst>
          </a:custGeom>
          <a:solidFill>
            <a:srgbClr val="BFBFBF"/>
          </a:solidFill>
        </p:spPr>
        <p:txBody>
          <a:bodyPr wrap="square">
            <a:noAutofit/>
          </a:bodyPr>
          <a:lstStyle/>
          <a:p>
            <a:endParaRPr lang="en-GB" dirty="0"/>
          </a:p>
        </p:txBody>
      </p:sp>
      <p:sp>
        <p:nvSpPr>
          <p:cNvPr id="15" name="Picture Placeholder 14"/>
          <p:cNvSpPr>
            <a:spLocks noGrp="1"/>
          </p:cNvSpPr>
          <p:nvPr>
            <p:ph type="pic" sz="quarter" idx="11"/>
          </p:nvPr>
        </p:nvSpPr>
        <p:spPr>
          <a:xfrm>
            <a:off x="0" y="0"/>
            <a:ext cx="10198100" cy="13716000"/>
          </a:xfrm>
          <a:custGeom>
            <a:avLst/>
            <a:gdLst>
              <a:gd name="connsiteX0" fmla="*/ 0 w 10198100"/>
              <a:gd name="connsiteY0" fmla="*/ 0 h 13716000"/>
              <a:gd name="connsiteX1" fmla="*/ 3186698 w 10198100"/>
              <a:gd name="connsiteY1" fmla="*/ 0 h 13716000"/>
              <a:gd name="connsiteX2" fmla="*/ 10198100 w 10198100"/>
              <a:gd name="connsiteY2" fmla="*/ 13715200 h 13716000"/>
              <a:gd name="connsiteX3" fmla="*/ 10198100 w 10198100"/>
              <a:gd name="connsiteY3" fmla="*/ 13716000 h 13716000"/>
              <a:gd name="connsiteX4" fmla="*/ 4180120 w 10198100"/>
              <a:gd name="connsiteY4" fmla="*/ 13716000 h 13716000"/>
              <a:gd name="connsiteX5" fmla="*/ 0 w 10198100"/>
              <a:gd name="connsiteY5" fmla="*/ 553915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98100" h="13716000">
                <a:moveTo>
                  <a:pt x="0" y="0"/>
                </a:moveTo>
                <a:lnTo>
                  <a:pt x="3186698" y="0"/>
                </a:lnTo>
                <a:lnTo>
                  <a:pt x="10198100" y="13715200"/>
                </a:lnTo>
                <a:lnTo>
                  <a:pt x="10198100" y="13716000"/>
                </a:lnTo>
                <a:lnTo>
                  <a:pt x="4180120" y="13716000"/>
                </a:lnTo>
                <a:lnTo>
                  <a:pt x="0" y="5539151"/>
                </a:lnTo>
                <a:close/>
              </a:path>
            </a:pathLst>
          </a:custGeom>
          <a:solidFill>
            <a:srgbClr val="BFBFBF"/>
          </a:solidFill>
        </p:spPr>
        <p:txBody>
          <a:bodyPr wrap="square">
            <a:noAutofit/>
          </a:bodyPr>
          <a:lstStyle/>
          <a:p>
            <a:endParaRPr lang="en-GB" dirty="0"/>
          </a:p>
        </p:txBody>
      </p:sp>
      <p:sp>
        <p:nvSpPr>
          <p:cNvPr id="16" name="Picture Placeholder 15"/>
          <p:cNvSpPr>
            <a:spLocks noGrp="1"/>
          </p:cNvSpPr>
          <p:nvPr>
            <p:ph type="pic" sz="quarter" idx="12"/>
          </p:nvPr>
        </p:nvSpPr>
        <p:spPr>
          <a:xfrm>
            <a:off x="3313876" y="0"/>
            <a:ext cx="10608261" cy="5456238"/>
          </a:xfrm>
          <a:custGeom>
            <a:avLst/>
            <a:gdLst>
              <a:gd name="connsiteX0" fmla="*/ 0 w 10608261"/>
              <a:gd name="connsiteY0" fmla="*/ 0 h 5456238"/>
              <a:gd name="connsiteX1" fmla="*/ 7818105 w 10608261"/>
              <a:gd name="connsiteY1" fmla="*/ 0 h 5456238"/>
              <a:gd name="connsiteX2" fmla="*/ 10608261 w 10608261"/>
              <a:gd name="connsiteY2" fmla="*/ 5456238 h 5456238"/>
              <a:gd name="connsiteX3" fmla="*/ 2790156 w 10608261"/>
              <a:gd name="connsiteY3" fmla="*/ 5456238 h 5456238"/>
            </a:gdLst>
            <a:ahLst/>
            <a:cxnLst>
              <a:cxn ang="0">
                <a:pos x="connsiteX0" y="connsiteY0"/>
              </a:cxn>
              <a:cxn ang="0">
                <a:pos x="connsiteX1" y="connsiteY1"/>
              </a:cxn>
              <a:cxn ang="0">
                <a:pos x="connsiteX2" y="connsiteY2"/>
              </a:cxn>
              <a:cxn ang="0">
                <a:pos x="connsiteX3" y="connsiteY3"/>
              </a:cxn>
            </a:cxnLst>
            <a:rect l="l" t="t" r="r" b="b"/>
            <a:pathLst>
              <a:path w="10608261" h="5456238">
                <a:moveTo>
                  <a:pt x="0" y="0"/>
                </a:moveTo>
                <a:lnTo>
                  <a:pt x="7818105" y="0"/>
                </a:lnTo>
                <a:lnTo>
                  <a:pt x="10608261" y="5456238"/>
                </a:lnTo>
                <a:lnTo>
                  <a:pt x="2790156" y="5456238"/>
                </a:lnTo>
                <a:close/>
              </a:path>
            </a:pathLst>
          </a:custGeom>
          <a:solidFill>
            <a:srgbClr val="BFBFBF"/>
          </a:solidFill>
        </p:spPr>
        <p:txBody>
          <a:bodyPr wrap="square">
            <a:noAutofit/>
          </a:bodyPr>
          <a:lstStyle/>
          <a:p>
            <a:endParaRPr lang="en-GB" dirty="0"/>
          </a:p>
        </p:txBody>
      </p:sp>
      <p:sp>
        <p:nvSpPr>
          <p:cNvPr id="2" name="Footer Placeholder 1"/>
          <p:cNvSpPr>
            <a:spLocks noGrp="1"/>
          </p:cNvSpPr>
          <p:nvPr>
            <p:ph type="ftr" sz="quarter" idx="13"/>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4"/>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2096680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Left Img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 y="0"/>
            <a:ext cx="14131420" cy="13716000"/>
          </a:xfrm>
          <a:custGeom>
            <a:avLst/>
            <a:gdLst>
              <a:gd name="connsiteX0" fmla="*/ 2609873 w 8343900"/>
              <a:gd name="connsiteY0" fmla="*/ 0 h 6858000"/>
              <a:gd name="connsiteX1" fmla="*/ 8343900 w 8343900"/>
              <a:gd name="connsiteY1" fmla="*/ 0 h 6858000"/>
              <a:gd name="connsiteX2" fmla="*/ 5143477 w 8343900"/>
              <a:gd name="connsiteY2" fmla="*/ 6858000 h 6858000"/>
              <a:gd name="connsiteX3" fmla="*/ 0 w 8343900"/>
              <a:gd name="connsiteY3" fmla="*/ 6858000 h 6858000"/>
              <a:gd name="connsiteX4" fmla="*/ 0 w 8343900"/>
              <a:gd name="connsiteY4" fmla="*/ 5592545 h 6858000"/>
              <a:gd name="connsiteX5" fmla="*/ 0 w 8343900"/>
              <a:gd name="connsiteY5" fmla="*/ 0 h 6858000"/>
              <a:gd name="connsiteX6" fmla="*/ 2076450 w 8343900"/>
              <a:gd name="connsiteY6" fmla="*/ 0 h 6858000"/>
              <a:gd name="connsiteX7" fmla="*/ 0 w 8343900"/>
              <a:gd name="connsiteY7" fmla="*/ 4449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3900" h="6858000">
                <a:moveTo>
                  <a:pt x="2609873" y="0"/>
                </a:moveTo>
                <a:lnTo>
                  <a:pt x="8343900" y="0"/>
                </a:lnTo>
                <a:lnTo>
                  <a:pt x="5143477" y="6858000"/>
                </a:lnTo>
                <a:lnTo>
                  <a:pt x="0" y="6858000"/>
                </a:lnTo>
                <a:lnTo>
                  <a:pt x="0" y="5592545"/>
                </a:lnTo>
                <a:close/>
                <a:moveTo>
                  <a:pt x="0" y="0"/>
                </a:moveTo>
                <a:lnTo>
                  <a:pt x="2076450" y="0"/>
                </a:lnTo>
                <a:lnTo>
                  <a:pt x="0" y="4449504"/>
                </a:lnTo>
                <a:close/>
              </a:path>
            </a:pathLst>
          </a:custGeom>
          <a:solidFill>
            <a:srgbClr val="88888A"/>
          </a:solidFill>
        </p:spPr>
        <p:txBody>
          <a:bodyPr wrap="square">
            <a:noAutofit/>
          </a:bodyPr>
          <a:lstStyle>
            <a:lvl1pPr marL="0" indent="0">
              <a:buNone/>
              <a:defRPr sz="3199">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GB" dirty="0"/>
          </a:p>
        </p:txBody>
      </p:sp>
      <p:sp>
        <p:nvSpPr>
          <p:cNvPr id="12" name="Text Placeholder 9"/>
          <p:cNvSpPr>
            <a:spLocks noGrp="1"/>
          </p:cNvSpPr>
          <p:nvPr>
            <p:ph type="body" sz="quarter" idx="11" hasCustomPrompt="1"/>
          </p:nvPr>
        </p:nvSpPr>
        <p:spPr>
          <a:xfrm>
            <a:off x="14131421" y="1654631"/>
            <a:ext cx="8608358" cy="3802744"/>
          </a:xfrm>
        </p:spPr>
        <p:txBody>
          <a:bodyPr lIns="360000" tIns="180000" rIns="360000" bIns="180000">
            <a:normAutofit/>
          </a:bodyPr>
          <a:lstStyle>
            <a:lvl1pPr marL="0" indent="0">
              <a:spcBef>
                <a:spcPts val="0"/>
              </a:spcBef>
              <a:buNone/>
              <a:defRPr sz="9998" baseline="0">
                <a:solidFill>
                  <a:srgbClr val="88888A"/>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GB" dirty="0"/>
              <a:t>Title Here </a:t>
            </a:r>
          </a:p>
        </p:txBody>
      </p:sp>
      <p:sp>
        <p:nvSpPr>
          <p:cNvPr id="13" name="Text Placeholder 9"/>
          <p:cNvSpPr>
            <a:spLocks noGrp="1"/>
          </p:cNvSpPr>
          <p:nvPr>
            <p:ph type="body" sz="quarter" idx="12" hasCustomPrompt="1"/>
          </p:nvPr>
        </p:nvSpPr>
        <p:spPr>
          <a:xfrm>
            <a:off x="14131421" y="6560457"/>
            <a:ext cx="8608358" cy="6037944"/>
          </a:xfrm>
        </p:spPr>
        <p:txBody>
          <a:bodyPr lIns="360000" tIns="180000" rIns="360000" bIns="180000">
            <a:normAutofit/>
          </a:bodyPr>
          <a:lstStyle>
            <a:lvl1pPr marL="0" indent="0">
              <a:lnSpc>
                <a:spcPct val="110000"/>
              </a:lnSpc>
              <a:buNone/>
              <a:defRPr sz="3199" baseline="0">
                <a:solidFill>
                  <a:srgbClr val="88888A"/>
                </a:solidFill>
                <a:latin typeface="+mj-lt"/>
              </a:defRPr>
            </a:lvl1pPr>
          </a:lstStyle>
          <a:p>
            <a:pPr lvl="0"/>
            <a:r>
              <a:rPr lang="en-GB" dirty="0"/>
              <a:t>Body Text Goes Here </a:t>
            </a:r>
          </a:p>
        </p:txBody>
      </p:sp>
      <p:sp>
        <p:nvSpPr>
          <p:cNvPr id="2" name="Footer Placeholder 1"/>
          <p:cNvSpPr>
            <a:spLocks noGrp="1"/>
          </p:cNvSpPr>
          <p:nvPr>
            <p:ph type="ftr" sz="quarter" idx="13"/>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4"/>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1581520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8267700"/>
          </a:xfrm>
          <a:solidFill>
            <a:srgbClr val="BFBFBF"/>
          </a:solidFill>
        </p:spPr>
        <p:txBody>
          <a:bodyPr>
            <a:normAutofit/>
          </a:bodyPr>
          <a:lstStyle>
            <a:lvl1pPr marL="0" indent="0">
              <a:buNone/>
              <a:defRPr sz="3200">
                <a:solidFill>
                  <a:schemeClr val="bg2"/>
                </a:solidFill>
              </a:defRPr>
            </a:lvl1pPr>
          </a:lstStyle>
          <a:p>
            <a:endParaRPr lang="en-US" dirty="0"/>
          </a:p>
        </p:txBody>
      </p:sp>
      <p:sp>
        <p:nvSpPr>
          <p:cNvPr id="2" name="Footer Placeholder 1"/>
          <p:cNvSpPr>
            <a:spLocks noGrp="1"/>
          </p:cNvSpPr>
          <p:nvPr>
            <p:ph type="ftr" sz="quarter" idx="14"/>
          </p:nvPr>
        </p:nvSpPr>
        <p:spPr/>
        <p:txBody>
          <a:bodyPr/>
          <a:lstStyle/>
          <a:p>
            <a:r>
              <a:rPr lang="en-GB" sz="2800"/>
              <a:t>ADVANT Multipurpose  Presentation 2017 </a:t>
            </a:r>
            <a:endParaRPr lang="en-GB" sz="2800" dirty="0"/>
          </a:p>
        </p:txBody>
      </p:sp>
      <p:sp>
        <p:nvSpPr>
          <p:cNvPr id="3" name="Slide Number Placeholder 2"/>
          <p:cNvSpPr>
            <a:spLocks noGrp="1"/>
          </p:cNvSpPr>
          <p:nvPr>
            <p:ph type="sldNum" sz="quarter" idx="15"/>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1690831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2108201" y="3402014"/>
            <a:ext cx="6408217" cy="4824139"/>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19" name="Picture Placeholder 18"/>
          <p:cNvSpPr>
            <a:spLocks noGrp="1"/>
          </p:cNvSpPr>
          <p:nvPr>
            <p:ph type="pic" sz="quarter" idx="11"/>
          </p:nvPr>
        </p:nvSpPr>
        <p:spPr>
          <a:xfrm>
            <a:off x="8797050" y="2857501"/>
            <a:ext cx="7854846" cy="5913166"/>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21" name="Picture Placeholder 20"/>
          <p:cNvSpPr>
            <a:spLocks noGrp="1"/>
          </p:cNvSpPr>
          <p:nvPr>
            <p:ph type="pic" sz="quarter" idx="12"/>
          </p:nvPr>
        </p:nvSpPr>
        <p:spPr>
          <a:xfrm>
            <a:off x="16933023" y="3402014"/>
            <a:ext cx="6408217" cy="4824139"/>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2" name="Footer Placeholder 1"/>
          <p:cNvSpPr>
            <a:spLocks noGrp="1"/>
          </p:cNvSpPr>
          <p:nvPr>
            <p:ph type="ftr" sz="quarter" idx="13"/>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4"/>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3448165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1"/>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3793344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675964" y="3651250"/>
            <a:ext cx="21025723" cy="8702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691983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267" y="3419477"/>
            <a:ext cx="21025723" cy="5705474"/>
          </a:xfrm>
          <a:prstGeom prst="rect">
            <a:avLst/>
          </a:prstGeom>
        </p:spPr>
        <p:txBody>
          <a:bodyPr anchor="b"/>
          <a:lstStyle>
            <a:lvl1pPr>
              <a:defRPr sz="11997"/>
            </a:lvl1pPr>
          </a:lstStyle>
          <a:p>
            <a:r>
              <a:rPr lang="en-US"/>
              <a:t>Click to edit Master title style</a:t>
            </a:r>
            <a:endParaRPr lang="en-US" dirty="0"/>
          </a:p>
        </p:txBody>
      </p:sp>
      <p:sp>
        <p:nvSpPr>
          <p:cNvPr id="3" name="Text Placeholder 2"/>
          <p:cNvSpPr>
            <a:spLocks noGrp="1"/>
          </p:cNvSpPr>
          <p:nvPr>
            <p:ph type="body" idx="1"/>
          </p:nvPr>
        </p:nvSpPr>
        <p:spPr>
          <a:xfrm>
            <a:off x="1663267" y="9178927"/>
            <a:ext cx="21025723" cy="3000374"/>
          </a:xfrm>
          <a:prstGeom prst="rect">
            <a:avLst/>
          </a:prstGeo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295030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675964" y="3651250"/>
            <a:ext cx="10360501" cy="8702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1185" y="3651250"/>
            <a:ext cx="10360501" cy="8702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675964" y="12712701"/>
            <a:ext cx="5484971" cy="730250"/>
          </a:xfrm>
          <a:prstGeom prst="rect">
            <a:avLst/>
          </a:prstGeom>
        </p:spPr>
        <p:txBody>
          <a:bodyPr/>
          <a:lstStyle/>
          <a:p>
            <a:endParaRPr lang="en-US"/>
          </a:p>
        </p:txBody>
      </p:sp>
      <p:sp>
        <p:nvSpPr>
          <p:cNvPr id="6" name="Footer Placeholder 5"/>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7" name="Slide Number Placeholder 6"/>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280039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139" y="730251"/>
            <a:ext cx="21025723" cy="2651126"/>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679139" y="3362326"/>
            <a:ext cx="10312888" cy="1647824"/>
          </a:xfrm>
          <a:prstGeom prst="rect">
            <a:avLst/>
          </a:prstGeo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4" name="Content Placeholder 3"/>
          <p:cNvSpPr>
            <a:spLocks noGrp="1"/>
          </p:cNvSpPr>
          <p:nvPr>
            <p:ph sz="half" idx="2"/>
          </p:nvPr>
        </p:nvSpPr>
        <p:spPr>
          <a:xfrm>
            <a:off x="1679139" y="5010150"/>
            <a:ext cx="10312888" cy="73691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1186" y="3362326"/>
            <a:ext cx="10363676" cy="1647824"/>
          </a:xfrm>
          <a:prstGeom prst="rect">
            <a:avLst/>
          </a:prstGeo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6" name="Content Placeholder 5"/>
          <p:cNvSpPr>
            <a:spLocks noGrp="1"/>
          </p:cNvSpPr>
          <p:nvPr>
            <p:ph sz="quarter" idx="4"/>
          </p:nvPr>
        </p:nvSpPr>
        <p:spPr>
          <a:xfrm>
            <a:off x="12341186" y="5010150"/>
            <a:ext cx="10363676" cy="73691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675964" y="12712701"/>
            <a:ext cx="5484971" cy="730250"/>
          </a:xfrm>
          <a:prstGeom prst="rect">
            <a:avLst/>
          </a:prstGeom>
        </p:spPr>
        <p:txBody>
          <a:bodyPr/>
          <a:lstStyle/>
          <a:p>
            <a:endParaRPr lang="en-US"/>
          </a:p>
        </p:txBody>
      </p:sp>
      <p:sp>
        <p:nvSpPr>
          <p:cNvPr id="8" name="Footer Placeholder 7"/>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9" name="Slide Number Placeholder 8"/>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11680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675964" y="12712701"/>
            <a:ext cx="5484971" cy="730250"/>
          </a:xfrm>
          <a:prstGeom prst="rect">
            <a:avLst/>
          </a:prstGeom>
        </p:spPr>
        <p:txBody>
          <a:bodyPr/>
          <a:lstStyle/>
          <a:p>
            <a:endParaRPr lang="en-US"/>
          </a:p>
        </p:txBody>
      </p:sp>
      <p:sp>
        <p:nvSpPr>
          <p:cNvPr id="4" name="Footer Placeholder 3"/>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5" name="Slide Number Placeholder 4"/>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484447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75964" y="12712701"/>
            <a:ext cx="5484971" cy="730250"/>
          </a:xfrm>
          <a:prstGeom prst="rect">
            <a:avLst/>
          </a:prstGeom>
        </p:spPr>
        <p:txBody>
          <a:bodyPr/>
          <a:lstStyle/>
          <a:p>
            <a:endParaRPr lang="en-US"/>
          </a:p>
        </p:txBody>
      </p:sp>
      <p:sp>
        <p:nvSpPr>
          <p:cNvPr id="3" name="Footer Placeholder 2"/>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4" name="Slide Number Placeholder 3"/>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22981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a:prstGeom prst="rect">
            <a:avLst/>
          </a:prstGeom>
        </p:spPr>
        <p:txBody>
          <a:bodyPr anchor="b"/>
          <a:lstStyle>
            <a:lvl1pPr>
              <a:defRPr sz="6398"/>
            </a:lvl1pPr>
          </a:lstStyle>
          <a:p>
            <a:r>
              <a:rPr lang="en-US"/>
              <a:t>Click to edit Master title style</a:t>
            </a:r>
            <a:endParaRPr lang="en-US" dirty="0"/>
          </a:p>
        </p:txBody>
      </p:sp>
      <p:sp>
        <p:nvSpPr>
          <p:cNvPr id="3" name="Content Placeholder 2"/>
          <p:cNvSpPr>
            <a:spLocks noGrp="1"/>
          </p:cNvSpPr>
          <p:nvPr>
            <p:ph idx="1"/>
          </p:nvPr>
        </p:nvSpPr>
        <p:spPr>
          <a:xfrm>
            <a:off x="10363677" y="1974851"/>
            <a:ext cx="12341185" cy="9747250"/>
          </a:xfrm>
          <a:prstGeom prst="rect">
            <a:avLst/>
          </a:prstGeo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140" y="4114800"/>
            <a:ext cx="7862426" cy="7623176"/>
          </a:xfrm>
          <a:prstGeom prst="rect">
            <a:avLst/>
          </a:prstGeo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p:cNvSpPr>
            <a:spLocks noGrp="1"/>
          </p:cNvSpPr>
          <p:nvPr>
            <p:ph type="dt" sz="half" idx="10"/>
          </p:nvPr>
        </p:nvSpPr>
        <p:spPr>
          <a:xfrm>
            <a:off x="1675964" y="12712701"/>
            <a:ext cx="5484971" cy="730250"/>
          </a:xfrm>
          <a:prstGeom prst="rect">
            <a:avLst/>
          </a:prstGeom>
        </p:spPr>
        <p:txBody>
          <a:bodyPr/>
          <a:lstStyle/>
          <a:p>
            <a:endParaRPr lang="en-US"/>
          </a:p>
        </p:txBody>
      </p:sp>
      <p:sp>
        <p:nvSpPr>
          <p:cNvPr id="6" name="Footer Placeholder 5"/>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7" name="Slide Number Placeholder 6"/>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54025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a:prstGeom prst="rect">
            <a:avLst/>
          </a:prstGeom>
        </p:spPr>
        <p:txBody>
          <a:bodyPr anchor="b"/>
          <a:lstStyle>
            <a:lvl1pPr>
              <a:defRPr sz="6398"/>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3677" y="1974851"/>
            <a:ext cx="12341185" cy="9747250"/>
          </a:xfrm>
          <a:prstGeom prst="rect">
            <a:avLst/>
          </a:prstGeom>
        </p:spPr>
        <p:txBody>
          <a:bodyPr anchor="t"/>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r>
              <a:rPr lang="en-US"/>
              <a:t>Click icon to add picture</a:t>
            </a:r>
            <a:endParaRPr lang="en-US" dirty="0"/>
          </a:p>
        </p:txBody>
      </p:sp>
      <p:sp>
        <p:nvSpPr>
          <p:cNvPr id="4" name="Text Placeholder 3"/>
          <p:cNvSpPr>
            <a:spLocks noGrp="1"/>
          </p:cNvSpPr>
          <p:nvPr>
            <p:ph type="body" sz="half" idx="2"/>
          </p:nvPr>
        </p:nvSpPr>
        <p:spPr>
          <a:xfrm>
            <a:off x="1679140" y="4114800"/>
            <a:ext cx="7862426" cy="7623176"/>
          </a:xfrm>
          <a:prstGeom prst="rect">
            <a:avLst/>
          </a:prstGeo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p:cNvSpPr>
            <a:spLocks noGrp="1"/>
          </p:cNvSpPr>
          <p:nvPr>
            <p:ph type="dt" sz="half" idx="10"/>
          </p:nvPr>
        </p:nvSpPr>
        <p:spPr>
          <a:xfrm>
            <a:off x="1675964" y="12712701"/>
            <a:ext cx="5484971" cy="730250"/>
          </a:xfrm>
          <a:prstGeom prst="rect">
            <a:avLst/>
          </a:prstGeom>
        </p:spPr>
        <p:txBody>
          <a:bodyPr/>
          <a:lstStyle/>
          <a:p>
            <a:endParaRPr lang="en-US"/>
          </a:p>
        </p:txBody>
      </p:sp>
      <p:sp>
        <p:nvSpPr>
          <p:cNvPr id="6" name="Footer Placeholder 5"/>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7" name="Slide Number Placeholder 6"/>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953220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62577" y="511176"/>
            <a:ext cx="1675964" cy="730250"/>
          </a:xfrm>
          <a:prstGeom prst="roundRect">
            <a:avLst>
              <a:gd name="adj" fmla="val 10797"/>
            </a:avLst>
          </a:prstGeom>
          <a:gradFill flip="none" rotWithShape="1">
            <a:gsLst>
              <a:gs pos="0">
                <a:schemeClr val="accent4"/>
              </a:gs>
              <a:gs pos="100000">
                <a:schemeClr val="accent5"/>
              </a:gs>
            </a:gsLst>
            <a:lin ang="10800000" scaled="1"/>
            <a:tileRect/>
          </a:gradFill>
        </p:spPr>
        <p:txBody>
          <a:bodyPr vert="horz" lIns="91440" tIns="45720" rIns="91440" bIns="45720" rtlCol="0" anchor="ctr"/>
          <a:lstStyle>
            <a:lvl1pPr algn="r">
              <a:defRPr sz="3200">
                <a:solidFill>
                  <a:schemeClr val="bg1"/>
                </a:solidFill>
                <a:latin typeface="Raleway" panose="020B0503030101060003" pitchFamily="34" charset="0"/>
              </a:defRPr>
            </a:lvl1pPr>
          </a:lstStyle>
          <a:p>
            <a:fld id="{3CBF67D7-8C75-433C-B949-F5BA01069781}" type="slidenum">
              <a:rPr lang="en-US" smtClean="0"/>
              <a:pPr/>
              <a:t>‹#›</a:t>
            </a:fld>
            <a:endParaRPr lang="en-US"/>
          </a:p>
        </p:txBody>
      </p:sp>
    </p:spTree>
    <p:extLst>
      <p:ext uri="{BB962C8B-B14F-4D97-AF65-F5344CB8AC3E}">
        <p14:creationId xmlns:p14="http://schemas.microsoft.com/office/powerpoint/2010/main" val="2346783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 id="2147483678" r:id="rId17"/>
    <p:sldLayoutId id="2147483679" r:id="rId18"/>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mailto:rtuthaya@cse.mrt.ac.l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5.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sv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www.arthritis.org/"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p:cNvSpPr txBox="1"/>
          <p:nvPr/>
        </p:nvSpPr>
        <p:spPr>
          <a:xfrm>
            <a:off x="5596296" y="10289287"/>
            <a:ext cx="13185058" cy="830997"/>
          </a:xfrm>
          <a:prstGeom prst="rect">
            <a:avLst/>
          </a:prstGeom>
          <a:noFill/>
        </p:spPr>
        <p:txBody>
          <a:bodyPr wrap="square" rtlCol="0">
            <a:spAutoFit/>
          </a:bodyPr>
          <a:lstStyle/>
          <a:p>
            <a:pPr algn="ctr"/>
            <a:r>
              <a:rPr lang="en-US" sz="4800" dirty="0" err="1">
                <a:latin typeface="+mj-lt"/>
              </a:rPr>
              <a:t>Codezillas</a:t>
            </a:r>
            <a:endParaRPr lang="en-US" sz="3600" dirty="0">
              <a:latin typeface="+mj-lt"/>
            </a:endParaRPr>
          </a:p>
        </p:txBody>
      </p:sp>
      <p:sp>
        <p:nvSpPr>
          <p:cNvPr id="216" name="TextBox 215"/>
          <p:cNvSpPr txBox="1"/>
          <p:nvPr/>
        </p:nvSpPr>
        <p:spPr>
          <a:xfrm>
            <a:off x="5596296" y="12187084"/>
            <a:ext cx="13185058" cy="707886"/>
          </a:xfrm>
          <a:prstGeom prst="rect">
            <a:avLst/>
          </a:prstGeom>
          <a:noFill/>
        </p:spPr>
        <p:txBody>
          <a:bodyPr wrap="square" rtlCol="0">
            <a:spAutoFit/>
          </a:bodyPr>
          <a:lstStyle/>
          <a:p>
            <a:pPr algn="ctr"/>
            <a:r>
              <a:rPr lang="en-US" sz="4000" dirty="0"/>
              <a:t>University of </a:t>
            </a:r>
            <a:r>
              <a:rPr lang="en-US" sz="4000" dirty="0" err="1"/>
              <a:t>Moratuwa</a:t>
            </a:r>
            <a:endParaRPr lang="en-US" sz="4000" dirty="0"/>
          </a:p>
        </p:txBody>
      </p:sp>
      <p:sp>
        <p:nvSpPr>
          <p:cNvPr id="2" name="Slide Number Placeholder 1"/>
          <p:cNvSpPr>
            <a:spLocks noGrp="1"/>
          </p:cNvSpPr>
          <p:nvPr>
            <p:ph type="sldNum" sz="quarter" idx="12"/>
          </p:nvPr>
        </p:nvSpPr>
        <p:spPr/>
        <p:txBody>
          <a:bodyPr/>
          <a:lstStyle/>
          <a:p>
            <a:fld id="{3CBF67D7-8C75-433C-B949-F5BA01069781}" type="slidenum">
              <a:rPr lang="en-US" smtClean="0"/>
              <a:t>1</a:t>
            </a:fld>
            <a:endParaRPr lang="en-US"/>
          </a:p>
        </p:txBody>
      </p:sp>
      <p:sp>
        <p:nvSpPr>
          <p:cNvPr id="3" name="Rectangle 2"/>
          <p:cNvSpPr/>
          <p:nvPr/>
        </p:nvSpPr>
        <p:spPr>
          <a:xfrm>
            <a:off x="8543257" y="4974635"/>
            <a:ext cx="7291136" cy="3631763"/>
          </a:xfrm>
          <a:prstGeom prst="rect">
            <a:avLst/>
          </a:prstGeom>
          <a:noFill/>
        </p:spPr>
        <p:txBody>
          <a:bodyPr wrap="square" lIns="91440" tIns="45720" rIns="91440" bIns="45720">
            <a:spAutoFit/>
          </a:bodyPr>
          <a:lstStyle/>
          <a:p>
            <a:pPr algn="ctr"/>
            <a:r>
              <a:rPr lang="en-US" sz="11500" dirty="0" err="1">
                <a:solidFill>
                  <a:srgbClr val="5B3793"/>
                </a:solidFill>
                <a:latin typeface="Oswald" panose="02000503000000000000" pitchFamily="2" charset="0"/>
              </a:rPr>
              <a:t>Arthro</a:t>
            </a:r>
            <a:endParaRPr lang="en-US" sz="11500" dirty="0">
              <a:solidFill>
                <a:srgbClr val="5B3793"/>
              </a:solidFill>
              <a:latin typeface="Oswald" panose="02000503000000000000" pitchFamily="2" charset="0"/>
            </a:endParaRPr>
          </a:p>
          <a:p>
            <a:pPr algn="ctr"/>
            <a:r>
              <a:rPr lang="en-US" sz="11500" dirty="0">
                <a:solidFill>
                  <a:srgbClr val="EC4E75"/>
                </a:solidFill>
                <a:latin typeface="Oswald" panose="02000503000000000000" pitchFamily="2" charset="0"/>
              </a:rPr>
              <a:t>Cure</a:t>
            </a:r>
            <a:endParaRPr lang="en-US" sz="11500" b="1" cap="none" spc="0" dirty="0">
              <a:ln w="9525">
                <a:solidFill>
                  <a:schemeClr val="bg1"/>
                </a:solidFill>
                <a:prstDash val="solid"/>
              </a:ln>
              <a:solidFill>
                <a:srgbClr val="EC4E75"/>
              </a:solidFill>
              <a:effectLst>
                <a:outerShdw blurRad="12700" dist="38100" dir="2700000" algn="tl" rotWithShape="0">
                  <a:schemeClr val="accent5">
                    <a:lumMod val="60000"/>
                    <a:lumOff val="40000"/>
                  </a:schemeClr>
                </a:outerShdw>
              </a:effectLst>
              <a:latin typeface="Oswald" panose="02000503000000000000" pitchFamily="2" charset="0"/>
            </a:endParaRPr>
          </a:p>
        </p:txBody>
      </p:sp>
      <p:cxnSp>
        <p:nvCxnSpPr>
          <p:cNvPr id="5" name="Straight Connector 4"/>
          <p:cNvCxnSpPr/>
          <p:nvPr/>
        </p:nvCxnSpPr>
        <p:spPr>
          <a:xfrm>
            <a:off x="8543257" y="6722337"/>
            <a:ext cx="729113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9139" y="-73913"/>
            <a:ext cx="7307836" cy="5588000"/>
          </a:xfrm>
          <a:prstGeom prst="rect">
            <a:avLst/>
          </a:prstGeom>
        </p:spPr>
      </p:pic>
    </p:spTree>
    <p:extLst>
      <p:ext uri="{BB962C8B-B14F-4D97-AF65-F5344CB8AC3E}">
        <p14:creationId xmlns:p14="http://schemas.microsoft.com/office/powerpoint/2010/main" val="1772794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245AFC35-13C7-44BB-A3AB-464834129932}"/>
              </a:ext>
            </a:extLst>
          </p:cNvPr>
          <p:cNvCxnSpPr>
            <a:cxnSpLocks/>
          </p:cNvCxnSpPr>
          <p:nvPr/>
        </p:nvCxnSpPr>
        <p:spPr>
          <a:xfrm>
            <a:off x="1675964" y="7437121"/>
            <a:ext cx="22143032" cy="2"/>
          </a:xfrm>
          <a:prstGeom prst="line">
            <a:avLst/>
          </a:prstGeom>
          <a:ln w="28575">
            <a:solidFill>
              <a:schemeClr val="bg2">
                <a:lumMod val="75000"/>
              </a:schemeClr>
            </a:solidFill>
            <a:prstDash val="sysDot"/>
          </a:ln>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2076705" y="583121"/>
            <a:ext cx="21025723" cy="2025559"/>
          </a:xfrm>
        </p:spPr>
        <p:txBody>
          <a:bodyPr/>
          <a:lstStyle/>
          <a:p>
            <a:pPr algn="ctr"/>
            <a:r>
              <a:rPr lang="en-GB" sz="8800" dirty="0">
                <a:latin typeface="Open Sans Extrabold" panose="020B0906030804020204" pitchFamily="34" charset="0"/>
              </a:rPr>
              <a:t>Our Future Plans ….</a:t>
            </a:r>
            <a:endParaRPr lang="en-US" dirty="0"/>
          </a:p>
        </p:txBody>
      </p:sp>
      <p:grpSp>
        <p:nvGrpSpPr>
          <p:cNvPr id="11" name="Group 10">
            <a:extLst>
              <a:ext uri="{FF2B5EF4-FFF2-40B4-BE49-F238E27FC236}">
                <a16:creationId xmlns:a16="http://schemas.microsoft.com/office/drawing/2014/main" id="{5522A310-F67F-41FA-8C67-06B4B969B914}"/>
              </a:ext>
            </a:extLst>
          </p:cNvPr>
          <p:cNvGrpSpPr/>
          <p:nvPr/>
        </p:nvGrpSpPr>
        <p:grpSpPr>
          <a:xfrm>
            <a:off x="3258545" y="6369344"/>
            <a:ext cx="2132986" cy="2135552"/>
            <a:chOff x="1350296" y="2894973"/>
            <a:chExt cx="1066771" cy="1068054"/>
          </a:xfrm>
        </p:grpSpPr>
        <p:sp>
          <p:nvSpPr>
            <p:cNvPr id="29" name="Freeform 5">
              <a:extLst>
                <a:ext uri="{FF2B5EF4-FFF2-40B4-BE49-F238E27FC236}">
                  <a16:creationId xmlns:a16="http://schemas.microsoft.com/office/drawing/2014/main" id="{D4303751-6B11-4DE5-AA02-8283B6312A70}"/>
                </a:ext>
              </a:extLst>
            </p:cNvPr>
            <p:cNvSpPr>
              <a:spLocks/>
            </p:cNvSpPr>
            <p:nvPr/>
          </p:nvSpPr>
          <p:spPr bwMode="auto">
            <a:xfrm>
              <a:off x="1883895" y="2894973"/>
              <a:ext cx="533172" cy="534027"/>
            </a:xfrm>
            <a:custGeom>
              <a:avLst/>
              <a:gdLst>
                <a:gd name="T0" fmla="*/ 0 w 3054"/>
                <a:gd name="T1" fmla="*/ 0 h 3054"/>
                <a:gd name="T2" fmla="*/ 3054 w 3054"/>
                <a:gd name="T3" fmla="*/ 3054 h 3054"/>
                <a:gd name="T4" fmla="*/ 2291 w 3054"/>
                <a:gd name="T5" fmla="*/ 3054 h 3054"/>
                <a:gd name="T6" fmla="*/ 0 w 3054"/>
                <a:gd name="T7" fmla="*/ 763 h 3054"/>
                <a:gd name="T8" fmla="*/ 0 w 3054"/>
                <a:gd name="T9" fmla="*/ 0 h 3054"/>
              </a:gdLst>
              <a:ahLst/>
              <a:cxnLst>
                <a:cxn ang="0">
                  <a:pos x="T0" y="T1"/>
                </a:cxn>
                <a:cxn ang="0">
                  <a:pos x="T2" y="T3"/>
                </a:cxn>
                <a:cxn ang="0">
                  <a:pos x="T4" y="T5"/>
                </a:cxn>
                <a:cxn ang="0">
                  <a:pos x="T6" y="T7"/>
                </a:cxn>
                <a:cxn ang="0">
                  <a:pos x="T8" y="T9"/>
                </a:cxn>
              </a:cxnLst>
              <a:rect l="0" t="0" r="r" b="b"/>
              <a:pathLst>
                <a:path w="3054" h="3054">
                  <a:moveTo>
                    <a:pt x="0" y="0"/>
                  </a:moveTo>
                  <a:cubicBezTo>
                    <a:pt x="1687" y="0"/>
                    <a:pt x="3054" y="1367"/>
                    <a:pt x="3054" y="3054"/>
                  </a:cubicBezTo>
                  <a:lnTo>
                    <a:pt x="2291" y="3054"/>
                  </a:lnTo>
                  <a:cubicBezTo>
                    <a:pt x="2291" y="1789"/>
                    <a:pt x="1265" y="763"/>
                    <a:pt x="0" y="763"/>
                  </a:cubicBezTo>
                  <a:lnTo>
                    <a:pt x="0" y="0"/>
                  </a:lnTo>
                  <a:close/>
                </a:path>
              </a:pathLst>
            </a:custGeom>
            <a:solidFill>
              <a:srgbClr val="3A5C84"/>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p>
          </p:txBody>
        </p:sp>
        <p:sp>
          <p:nvSpPr>
            <p:cNvPr id="31" name="Freeform 7">
              <a:extLst>
                <a:ext uri="{FF2B5EF4-FFF2-40B4-BE49-F238E27FC236}">
                  <a16:creationId xmlns:a16="http://schemas.microsoft.com/office/drawing/2014/main" id="{62785338-4A56-4DD6-9439-A6CCC45816C1}"/>
                </a:ext>
              </a:extLst>
            </p:cNvPr>
            <p:cNvSpPr>
              <a:spLocks/>
            </p:cNvSpPr>
            <p:nvPr/>
          </p:nvSpPr>
          <p:spPr bwMode="auto">
            <a:xfrm>
              <a:off x="1350296" y="3429000"/>
              <a:ext cx="533599" cy="534027"/>
            </a:xfrm>
            <a:custGeom>
              <a:avLst/>
              <a:gdLst>
                <a:gd name="T0" fmla="*/ 3055 w 3055"/>
                <a:gd name="T1" fmla="*/ 3055 h 3055"/>
                <a:gd name="T2" fmla="*/ 0 w 3055"/>
                <a:gd name="T3" fmla="*/ 0 h 3055"/>
                <a:gd name="T4" fmla="*/ 764 w 3055"/>
                <a:gd name="T5" fmla="*/ 0 h 3055"/>
                <a:gd name="T6" fmla="*/ 3055 w 3055"/>
                <a:gd name="T7" fmla="*/ 2291 h 3055"/>
                <a:gd name="T8" fmla="*/ 3055 w 3055"/>
                <a:gd name="T9" fmla="*/ 3055 h 3055"/>
              </a:gdLst>
              <a:ahLst/>
              <a:cxnLst>
                <a:cxn ang="0">
                  <a:pos x="T0" y="T1"/>
                </a:cxn>
                <a:cxn ang="0">
                  <a:pos x="T2" y="T3"/>
                </a:cxn>
                <a:cxn ang="0">
                  <a:pos x="T4" y="T5"/>
                </a:cxn>
                <a:cxn ang="0">
                  <a:pos x="T6" y="T7"/>
                </a:cxn>
                <a:cxn ang="0">
                  <a:pos x="T8" y="T9"/>
                </a:cxn>
              </a:cxnLst>
              <a:rect l="0" t="0" r="r" b="b"/>
              <a:pathLst>
                <a:path w="3055" h="3055">
                  <a:moveTo>
                    <a:pt x="3055" y="3055"/>
                  </a:moveTo>
                  <a:cubicBezTo>
                    <a:pt x="1368" y="3055"/>
                    <a:pt x="0" y="1687"/>
                    <a:pt x="0" y="0"/>
                  </a:cubicBezTo>
                  <a:lnTo>
                    <a:pt x="764" y="0"/>
                  </a:lnTo>
                  <a:cubicBezTo>
                    <a:pt x="764" y="1266"/>
                    <a:pt x="1789" y="2291"/>
                    <a:pt x="3055" y="2291"/>
                  </a:cubicBezTo>
                  <a:lnTo>
                    <a:pt x="3055" y="3055"/>
                  </a:lnTo>
                  <a:close/>
                </a:path>
              </a:pathLst>
            </a:custGeom>
            <a:solidFill>
              <a:srgbClr val="3A5C84"/>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p>
          </p:txBody>
        </p:sp>
      </p:grpSp>
      <p:grpSp>
        <p:nvGrpSpPr>
          <p:cNvPr id="14" name="Group 13">
            <a:extLst>
              <a:ext uri="{FF2B5EF4-FFF2-40B4-BE49-F238E27FC236}">
                <a16:creationId xmlns:a16="http://schemas.microsoft.com/office/drawing/2014/main" id="{CC71A064-DA16-4809-BF87-12B9BD2BD250}"/>
              </a:ext>
            </a:extLst>
          </p:cNvPr>
          <p:cNvGrpSpPr/>
          <p:nvPr/>
        </p:nvGrpSpPr>
        <p:grpSpPr>
          <a:xfrm>
            <a:off x="19516866" y="6369344"/>
            <a:ext cx="2132986" cy="2135552"/>
            <a:chOff x="9481574" y="2894973"/>
            <a:chExt cx="1066771" cy="1068054"/>
          </a:xfrm>
        </p:grpSpPr>
        <p:sp>
          <p:nvSpPr>
            <p:cNvPr id="34" name="Freeform 5">
              <a:extLst>
                <a:ext uri="{FF2B5EF4-FFF2-40B4-BE49-F238E27FC236}">
                  <a16:creationId xmlns:a16="http://schemas.microsoft.com/office/drawing/2014/main" id="{2C965F83-394C-4ECD-98FD-E768958E0D25}"/>
                </a:ext>
              </a:extLst>
            </p:cNvPr>
            <p:cNvSpPr>
              <a:spLocks/>
            </p:cNvSpPr>
            <p:nvPr/>
          </p:nvSpPr>
          <p:spPr bwMode="auto">
            <a:xfrm>
              <a:off x="10015173" y="2894973"/>
              <a:ext cx="533172" cy="534027"/>
            </a:xfrm>
            <a:custGeom>
              <a:avLst/>
              <a:gdLst>
                <a:gd name="T0" fmla="*/ 0 w 3054"/>
                <a:gd name="T1" fmla="*/ 0 h 3054"/>
                <a:gd name="T2" fmla="*/ 3054 w 3054"/>
                <a:gd name="T3" fmla="*/ 3054 h 3054"/>
                <a:gd name="T4" fmla="*/ 2291 w 3054"/>
                <a:gd name="T5" fmla="*/ 3054 h 3054"/>
                <a:gd name="T6" fmla="*/ 0 w 3054"/>
                <a:gd name="T7" fmla="*/ 763 h 3054"/>
                <a:gd name="T8" fmla="*/ 0 w 3054"/>
                <a:gd name="T9" fmla="*/ 0 h 3054"/>
              </a:gdLst>
              <a:ahLst/>
              <a:cxnLst>
                <a:cxn ang="0">
                  <a:pos x="T0" y="T1"/>
                </a:cxn>
                <a:cxn ang="0">
                  <a:pos x="T2" y="T3"/>
                </a:cxn>
                <a:cxn ang="0">
                  <a:pos x="T4" y="T5"/>
                </a:cxn>
                <a:cxn ang="0">
                  <a:pos x="T6" y="T7"/>
                </a:cxn>
                <a:cxn ang="0">
                  <a:pos x="T8" y="T9"/>
                </a:cxn>
              </a:cxnLst>
              <a:rect l="0" t="0" r="r" b="b"/>
              <a:pathLst>
                <a:path w="3054" h="3054">
                  <a:moveTo>
                    <a:pt x="0" y="0"/>
                  </a:moveTo>
                  <a:cubicBezTo>
                    <a:pt x="1687" y="0"/>
                    <a:pt x="3054" y="1367"/>
                    <a:pt x="3054" y="3054"/>
                  </a:cubicBezTo>
                  <a:lnTo>
                    <a:pt x="2291" y="3054"/>
                  </a:lnTo>
                  <a:cubicBezTo>
                    <a:pt x="2291" y="1789"/>
                    <a:pt x="1265" y="763"/>
                    <a:pt x="0" y="763"/>
                  </a:cubicBezTo>
                  <a:lnTo>
                    <a:pt x="0" y="0"/>
                  </a:lnTo>
                  <a:close/>
                </a:path>
              </a:pathLst>
            </a:custGeom>
            <a:solidFill>
              <a:schemeClr val="accent6"/>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p>
          </p:txBody>
        </p:sp>
        <p:sp>
          <p:nvSpPr>
            <p:cNvPr id="36" name="Freeform 7">
              <a:extLst>
                <a:ext uri="{FF2B5EF4-FFF2-40B4-BE49-F238E27FC236}">
                  <a16:creationId xmlns:a16="http://schemas.microsoft.com/office/drawing/2014/main" id="{46454AFF-8F85-4073-9D5E-5E918F773B80}"/>
                </a:ext>
              </a:extLst>
            </p:cNvPr>
            <p:cNvSpPr>
              <a:spLocks/>
            </p:cNvSpPr>
            <p:nvPr/>
          </p:nvSpPr>
          <p:spPr bwMode="auto">
            <a:xfrm>
              <a:off x="9481574" y="3429000"/>
              <a:ext cx="533599" cy="534027"/>
            </a:xfrm>
            <a:custGeom>
              <a:avLst/>
              <a:gdLst>
                <a:gd name="T0" fmla="*/ 3055 w 3055"/>
                <a:gd name="T1" fmla="*/ 3055 h 3055"/>
                <a:gd name="T2" fmla="*/ 0 w 3055"/>
                <a:gd name="T3" fmla="*/ 0 h 3055"/>
                <a:gd name="T4" fmla="*/ 764 w 3055"/>
                <a:gd name="T5" fmla="*/ 0 h 3055"/>
                <a:gd name="T6" fmla="*/ 3055 w 3055"/>
                <a:gd name="T7" fmla="*/ 2291 h 3055"/>
                <a:gd name="T8" fmla="*/ 3055 w 3055"/>
                <a:gd name="T9" fmla="*/ 3055 h 3055"/>
              </a:gdLst>
              <a:ahLst/>
              <a:cxnLst>
                <a:cxn ang="0">
                  <a:pos x="T0" y="T1"/>
                </a:cxn>
                <a:cxn ang="0">
                  <a:pos x="T2" y="T3"/>
                </a:cxn>
                <a:cxn ang="0">
                  <a:pos x="T4" y="T5"/>
                </a:cxn>
                <a:cxn ang="0">
                  <a:pos x="T6" y="T7"/>
                </a:cxn>
                <a:cxn ang="0">
                  <a:pos x="T8" y="T9"/>
                </a:cxn>
              </a:cxnLst>
              <a:rect l="0" t="0" r="r" b="b"/>
              <a:pathLst>
                <a:path w="3055" h="3055">
                  <a:moveTo>
                    <a:pt x="3055" y="3055"/>
                  </a:moveTo>
                  <a:cubicBezTo>
                    <a:pt x="1368" y="3055"/>
                    <a:pt x="0" y="1687"/>
                    <a:pt x="0" y="0"/>
                  </a:cubicBezTo>
                  <a:lnTo>
                    <a:pt x="764" y="0"/>
                  </a:lnTo>
                  <a:cubicBezTo>
                    <a:pt x="764" y="1266"/>
                    <a:pt x="1789" y="2291"/>
                    <a:pt x="3055" y="2291"/>
                  </a:cubicBezTo>
                  <a:lnTo>
                    <a:pt x="3055" y="3055"/>
                  </a:lnTo>
                  <a:close/>
                </a:path>
              </a:pathLst>
            </a:custGeom>
            <a:solidFill>
              <a:schemeClr val="accent6"/>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p>
          </p:txBody>
        </p:sp>
      </p:grpSp>
      <p:grpSp>
        <p:nvGrpSpPr>
          <p:cNvPr id="13" name="Group 12">
            <a:extLst>
              <a:ext uri="{FF2B5EF4-FFF2-40B4-BE49-F238E27FC236}">
                <a16:creationId xmlns:a16="http://schemas.microsoft.com/office/drawing/2014/main" id="{5DCC80E2-1720-48F0-B521-F7313549F768}"/>
              </a:ext>
            </a:extLst>
          </p:cNvPr>
          <p:cNvGrpSpPr/>
          <p:nvPr/>
        </p:nvGrpSpPr>
        <p:grpSpPr>
          <a:xfrm>
            <a:off x="14097426" y="6369344"/>
            <a:ext cx="2132986" cy="2135552"/>
            <a:chOff x="6771148" y="2894973"/>
            <a:chExt cx="1066771" cy="1068054"/>
          </a:xfrm>
        </p:grpSpPr>
        <p:sp>
          <p:nvSpPr>
            <p:cNvPr id="41" name="Freeform 5">
              <a:extLst>
                <a:ext uri="{FF2B5EF4-FFF2-40B4-BE49-F238E27FC236}">
                  <a16:creationId xmlns:a16="http://schemas.microsoft.com/office/drawing/2014/main" id="{63980784-95DE-457E-B662-D6CCBF267FC4}"/>
                </a:ext>
              </a:extLst>
            </p:cNvPr>
            <p:cNvSpPr>
              <a:spLocks/>
            </p:cNvSpPr>
            <p:nvPr/>
          </p:nvSpPr>
          <p:spPr bwMode="auto">
            <a:xfrm>
              <a:off x="7304747" y="2894973"/>
              <a:ext cx="533172" cy="534027"/>
            </a:xfrm>
            <a:custGeom>
              <a:avLst/>
              <a:gdLst>
                <a:gd name="T0" fmla="*/ 0 w 3054"/>
                <a:gd name="T1" fmla="*/ 0 h 3054"/>
                <a:gd name="T2" fmla="*/ 3054 w 3054"/>
                <a:gd name="T3" fmla="*/ 3054 h 3054"/>
                <a:gd name="T4" fmla="*/ 2291 w 3054"/>
                <a:gd name="T5" fmla="*/ 3054 h 3054"/>
                <a:gd name="T6" fmla="*/ 0 w 3054"/>
                <a:gd name="T7" fmla="*/ 763 h 3054"/>
                <a:gd name="T8" fmla="*/ 0 w 3054"/>
                <a:gd name="T9" fmla="*/ 0 h 3054"/>
              </a:gdLst>
              <a:ahLst/>
              <a:cxnLst>
                <a:cxn ang="0">
                  <a:pos x="T0" y="T1"/>
                </a:cxn>
                <a:cxn ang="0">
                  <a:pos x="T2" y="T3"/>
                </a:cxn>
                <a:cxn ang="0">
                  <a:pos x="T4" y="T5"/>
                </a:cxn>
                <a:cxn ang="0">
                  <a:pos x="T6" y="T7"/>
                </a:cxn>
                <a:cxn ang="0">
                  <a:pos x="T8" y="T9"/>
                </a:cxn>
              </a:cxnLst>
              <a:rect l="0" t="0" r="r" b="b"/>
              <a:pathLst>
                <a:path w="3054" h="3054">
                  <a:moveTo>
                    <a:pt x="0" y="0"/>
                  </a:moveTo>
                  <a:cubicBezTo>
                    <a:pt x="1687" y="0"/>
                    <a:pt x="3054" y="1367"/>
                    <a:pt x="3054" y="3054"/>
                  </a:cubicBezTo>
                  <a:lnTo>
                    <a:pt x="2291" y="3054"/>
                  </a:lnTo>
                  <a:cubicBezTo>
                    <a:pt x="2291" y="1789"/>
                    <a:pt x="1265" y="763"/>
                    <a:pt x="0" y="763"/>
                  </a:cubicBezTo>
                  <a:lnTo>
                    <a:pt x="0" y="0"/>
                  </a:lnTo>
                  <a:close/>
                </a:path>
              </a:pathLst>
            </a:custGeom>
            <a:solidFill>
              <a:schemeClr val="accent2"/>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p>
          </p:txBody>
        </p:sp>
        <p:sp>
          <p:nvSpPr>
            <p:cNvPr id="43" name="Freeform 7">
              <a:extLst>
                <a:ext uri="{FF2B5EF4-FFF2-40B4-BE49-F238E27FC236}">
                  <a16:creationId xmlns:a16="http://schemas.microsoft.com/office/drawing/2014/main" id="{CC478339-E29E-4480-AAA4-F16A2F79B582}"/>
                </a:ext>
              </a:extLst>
            </p:cNvPr>
            <p:cNvSpPr>
              <a:spLocks/>
            </p:cNvSpPr>
            <p:nvPr/>
          </p:nvSpPr>
          <p:spPr bwMode="auto">
            <a:xfrm>
              <a:off x="6771148" y="3429000"/>
              <a:ext cx="533599" cy="534027"/>
            </a:xfrm>
            <a:custGeom>
              <a:avLst/>
              <a:gdLst>
                <a:gd name="T0" fmla="*/ 3055 w 3055"/>
                <a:gd name="T1" fmla="*/ 3055 h 3055"/>
                <a:gd name="T2" fmla="*/ 0 w 3055"/>
                <a:gd name="T3" fmla="*/ 0 h 3055"/>
                <a:gd name="T4" fmla="*/ 764 w 3055"/>
                <a:gd name="T5" fmla="*/ 0 h 3055"/>
                <a:gd name="T6" fmla="*/ 3055 w 3055"/>
                <a:gd name="T7" fmla="*/ 2291 h 3055"/>
                <a:gd name="T8" fmla="*/ 3055 w 3055"/>
                <a:gd name="T9" fmla="*/ 3055 h 3055"/>
              </a:gdLst>
              <a:ahLst/>
              <a:cxnLst>
                <a:cxn ang="0">
                  <a:pos x="T0" y="T1"/>
                </a:cxn>
                <a:cxn ang="0">
                  <a:pos x="T2" y="T3"/>
                </a:cxn>
                <a:cxn ang="0">
                  <a:pos x="T4" y="T5"/>
                </a:cxn>
                <a:cxn ang="0">
                  <a:pos x="T6" y="T7"/>
                </a:cxn>
                <a:cxn ang="0">
                  <a:pos x="T8" y="T9"/>
                </a:cxn>
              </a:cxnLst>
              <a:rect l="0" t="0" r="r" b="b"/>
              <a:pathLst>
                <a:path w="3055" h="3055">
                  <a:moveTo>
                    <a:pt x="3055" y="3055"/>
                  </a:moveTo>
                  <a:cubicBezTo>
                    <a:pt x="1368" y="3055"/>
                    <a:pt x="0" y="1687"/>
                    <a:pt x="0" y="0"/>
                  </a:cubicBezTo>
                  <a:lnTo>
                    <a:pt x="764" y="0"/>
                  </a:lnTo>
                  <a:cubicBezTo>
                    <a:pt x="764" y="1266"/>
                    <a:pt x="1789" y="2291"/>
                    <a:pt x="3055" y="2291"/>
                  </a:cubicBezTo>
                  <a:lnTo>
                    <a:pt x="3055" y="3055"/>
                  </a:lnTo>
                  <a:close/>
                </a:path>
              </a:pathLst>
            </a:custGeom>
            <a:solidFill>
              <a:schemeClr val="accent2"/>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p>
          </p:txBody>
        </p:sp>
      </p:grpSp>
      <p:grpSp>
        <p:nvGrpSpPr>
          <p:cNvPr id="12" name="Group 11">
            <a:extLst>
              <a:ext uri="{FF2B5EF4-FFF2-40B4-BE49-F238E27FC236}">
                <a16:creationId xmlns:a16="http://schemas.microsoft.com/office/drawing/2014/main" id="{FC62BE4F-B196-45AF-B98C-91E3F80E38F9}"/>
              </a:ext>
            </a:extLst>
          </p:cNvPr>
          <p:cNvGrpSpPr/>
          <p:nvPr/>
        </p:nvGrpSpPr>
        <p:grpSpPr>
          <a:xfrm>
            <a:off x="8677985" y="6369344"/>
            <a:ext cx="2132986" cy="2135552"/>
            <a:chOff x="4060722" y="2894973"/>
            <a:chExt cx="1066771" cy="1068054"/>
          </a:xfrm>
        </p:grpSpPr>
        <p:sp>
          <p:nvSpPr>
            <p:cNvPr id="46" name="Freeform 5">
              <a:extLst>
                <a:ext uri="{FF2B5EF4-FFF2-40B4-BE49-F238E27FC236}">
                  <a16:creationId xmlns:a16="http://schemas.microsoft.com/office/drawing/2014/main" id="{CAB65D93-AE28-4AE0-B90E-94ECFC5886D1}"/>
                </a:ext>
              </a:extLst>
            </p:cNvPr>
            <p:cNvSpPr>
              <a:spLocks/>
            </p:cNvSpPr>
            <p:nvPr/>
          </p:nvSpPr>
          <p:spPr bwMode="auto">
            <a:xfrm>
              <a:off x="4594321" y="2894973"/>
              <a:ext cx="533172" cy="534027"/>
            </a:xfrm>
            <a:custGeom>
              <a:avLst/>
              <a:gdLst>
                <a:gd name="T0" fmla="*/ 0 w 3054"/>
                <a:gd name="T1" fmla="*/ 0 h 3054"/>
                <a:gd name="T2" fmla="*/ 3054 w 3054"/>
                <a:gd name="T3" fmla="*/ 3054 h 3054"/>
                <a:gd name="T4" fmla="*/ 2291 w 3054"/>
                <a:gd name="T5" fmla="*/ 3054 h 3054"/>
                <a:gd name="T6" fmla="*/ 0 w 3054"/>
                <a:gd name="T7" fmla="*/ 763 h 3054"/>
                <a:gd name="T8" fmla="*/ 0 w 3054"/>
                <a:gd name="T9" fmla="*/ 0 h 3054"/>
              </a:gdLst>
              <a:ahLst/>
              <a:cxnLst>
                <a:cxn ang="0">
                  <a:pos x="T0" y="T1"/>
                </a:cxn>
                <a:cxn ang="0">
                  <a:pos x="T2" y="T3"/>
                </a:cxn>
                <a:cxn ang="0">
                  <a:pos x="T4" y="T5"/>
                </a:cxn>
                <a:cxn ang="0">
                  <a:pos x="T6" y="T7"/>
                </a:cxn>
                <a:cxn ang="0">
                  <a:pos x="T8" y="T9"/>
                </a:cxn>
              </a:cxnLst>
              <a:rect l="0" t="0" r="r" b="b"/>
              <a:pathLst>
                <a:path w="3054" h="3054">
                  <a:moveTo>
                    <a:pt x="0" y="0"/>
                  </a:moveTo>
                  <a:cubicBezTo>
                    <a:pt x="1687" y="0"/>
                    <a:pt x="3054" y="1367"/>
                    <a:pt x="3054" y="3054"/>
                  </a:cubicBezTo>
                  <a:lnTo>
                    <a:pt x="2291" y="3054"/>
                  </a:lnTo>
                  <a:cubicBezTo>
                    <a:pt x="2291" y="1789"/>
                    <a:pt x="1265" y="763"/>
                    <a:pt x="0" y="763"/>
                  </a:cubicBezTo>
                  <a:lnTo>
                    <a:pt x="0" y="0"/>
                  </a:lnTo>
                  <a:close/>
                </a:path>
              </a:pathLst>
            </a:custGeom>
            <a:solidFill>
              <a:srgbClr val="4CC1EF"/>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p>
          </p:txBody>
        </p:sp>
        <p:sp>
          <p:nvSpPr>
            <p:cNvPr id="48" name="Freeform 7">
              <a:extLst>
                <a:ext uri="{FF2B5EF4-FFF2-40B4-BE49-F238E27FC236}">
                  <a16:creationId xmlns:a16="http://schemas.microsoft.com/office/drawing/2014/main" id="{DCBDA598-A066-4C1E-B960-EA50156DBA13}"/>
                </a:ext>
              </a:extLst>
            </p:cNvPr>
            <p:cNvSpPr>
              <a:spLocks/>
            </p:cNvSpPr>
            <p:nvPr/>
          </p:nvSpPr>
          <p:spPr bwMode="auto">
            <a:xfrm>
              <a:off x="4060722" y="3429000"/>
              <a:ext cx="533599" cy="534027"/>
            </a:xfrm>
            <a:custGeom>
              <a:avLst/>
              <a:gdLst>
                <a:gd name="T0" fmla="*/ 3055 w 3055"/>
                <a:gd name="T1" fmla="*/ 3055 h 3055"/>
                <a:gd name="T2" fmla="*/ 0 w 3055"/>
                <a:gd name="T3" fmla="*/ 0 h 3055"/>
                <a:gd name="T4" fmla="*/ 764 w 3055"/>
                <a:gd name="T5" fmla="*/ 0 h 3055"/>
                <a:gd name="T6" fmla="*/ 3055 w 3055"/>
                <a:gd name="T7" fmla="*/ 2291 h 3055"/>
                <a:gd name="T8" fmla="*/ 3055 w 3055"/>
                <a:gd name="T9" fmla="*/ 3055 h 3055"/>
              </a:gdLst>
              <a:ahLst/>
              <a:cxnLst>
                <a:cxn ang="0">
                  <a:pos x="T0" y="T1"/>
                </a:cxn>
                <a:cxn ang="0">
                  <a:pos x="T2" y="T3"/>
                </a:cxn>
                <a:cxn ang="0">
                  <a:pos x="T4" y="T5"/>
                </a:cxn>
                <a:cxn ang="0">
                  <a:pos x="T6" y="T7"/>
                </a:cxn>
                <a:cxn ang="0">
                  <a:pos x="T8" y="T9"/>
                </a:cxn>
              </a:cxnLst>
              <a:rect l="0" t="0" r="r" b="b"/>
              <a:pathLst>
                <a:path w="3055" h="3055">
                  <a:moveTo>
                    <a:pt x="3055" y="3055"/>
                  </a:moveTo>
                  <a:cubicBezTo>
                    <a:pt x="1368" y="3055"/>
                    <a:pt x="0" y="1687"/>
                    <a:pt x="0" y="0"/>
                  </a:cubicBezTo>
                  <a:lnTo>
                    <a:pt x="764" y="0"/>
                  </a:lnTo>
                  <a:cubicBezTo>
                    <a:pt x="764" y="1266"/>
                    <a:pt x="1789" y="2291"/>
                    <a:pt x="3055" y="2291"/>
                  </a:cubicBezTo>
                  <a:lnTo>
                    <a:pt x="3055" y="3055"/>
                  </a:lnTo>
                  <a:close/>
                </a:path>
              </a:pathLst>
            </a:custGeom>
            <a:solidFill>
              <a:srgbClr val="4CC1EF"/>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p>
          </p:txBody>
        </p:sp>
      </p:grpSp>
      <p:sp>
        <p:nvSpPr>
          <p:cNvPr id="55" name="Oval 54">
            <a:extLst>
              <a:ext uri="{FF2B5EF4-FFF2-40B4-BE49-F238E27FC236}">
                <a16:creationId xmlns:a16="http://schemas.microsoft.com/office/drawing/2014/main" id="{5F28186E-5DD9-44C3-B275-612132337A93}"/>
              </a:ext>
            </a:extLst>
          </p:cNvPr>
          <p:cNvSpPr/>
          <p:nvPr/>
        </p:nvSpPr>
        <p:spPr>
          <a:xfrm>
            <a:off x="3824798" y="6935601"/>
            <a:ext cx="1003039" cy="1003039"/>
          </a:xfrm>
          <a:prstGeom prst="ellipse">
            <a:avLst/>
          </a:prstGeom>
          <a:noFill/>
          <a:ln w="28575">
            <a:solidFill>
              <a:srgbClr val="3A5C8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599"/>
          </a:p>
        </p:txBody>
      </p:sp>
      <p:sp>
        <p:nvSpPr>
          <p:cNvPr id="56" name="Oval 55">
            <a:extLst>
              <a:ext uri="{FF2B5EF4-FFF2-40B4-BE49-F238E27FC236}">
                <a16:creationId xmlns:a16="http://schemas.microsoft.com/office/drawing/2014/main" id="{8A56EF23-E897-4D06-8649-1DD2C91FB024}"/>
              </a:ext>
            </a:extLst>
          </p:cNvPr>
          <p:cNvSpPr/>
          <p:nvPr/>
        </p:nvSpPr>
        <p:spPr>
          <a:xfrm>
            <a:off x="9243669" y="6935601"/>
            <a:ext cx="1003039" cy="1003039"/>
          </a:xfrm>
          <a:prstGeom prst="ellipse">
            <a:avLst/>
          </a:prstGeom>
          <a:noFill/>
          <a:ln w="28575">
            <a:solidFill>
              <a:srgbClr val="4CC1E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599"/>
          </a:p>
        </p:txBody>
      </p:sp>
      <p:sp>
        <p:nvSpPr>
          <p:cNvPr id="57" name="Oval 56">
            <a:extLst>
              <a:ext uri="{FF2B5EF4-FFF2-40B4-BE49-F238E27FC236}">
                <a16:creationId xmlns:a16="http://schemas.microsoft.com/office/drawing/2014/main" id="{50D7FA05-0D55-4506-A029-7CCA5FC2451A}"/>
              </a:ext>
            </a:extLst>
          </p:cNvPr>
          <p:cNvSpPr/>
          <p:nvPr/>
        </p:nvSpPr>
        <p:spPr>
          <a:xfrm>
            <a:off x="14662539" y="6935601"/>
            <a:ext cx="1003039" cy="1003039"/>
          </a:xfrm>
          <a:prstGeom prst="ellipse">
            <a:avLst/>
          </a:prstGeom>
          <a:no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599"/>
          </a:p>
        </p:txBody>
      </p:sp>
      <p:sp>
        <p:nvSpPr>
          <p:cNvPr id="58" name="Oval 57">
            <a:extLst>
              <a:ext uri="{FF2B5EF4-FFF2-40B4-BE49-F238E27FC236}">
                <a16:creationId xmlns:a16="http://schemas.microsoft.com/office/drawing/2014/main" id="{77F496F2-E52E-47DA-8F7C-558614009192}"/>
              </a:ext>
            </a:extLst>
          </p:cNvPr>
          <p:cNvSpPr/>
          <p:nvPr/>
        </p:nvSpPr>
        <p:spPr>
          <a:xfrm>
            <a:off x="20081411" y="6935601"/>
            <a:ext cx="1003039" cy="1003039"/>
          </a:xfrm>
          <a:prstGeom prst="ellipse">
            <a:avLst/>
          </a:prstGeom>
          <a:noFill/>
          <a:ln w="28575">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599"/>
          </a:p>
        </p:txBody>
      </p:sp>
      <p:sp>
        <p:nvSpPr>
          <p:cNvPr id="61" name="Oval 60">
            <a:extLst>
              <a:ext uri="{FF2B5EF4-FFF2-40B4-BE49-F238E27FC236}">
                <a16:creationId xmlns:a16="http://schemas.microsoft.com/office/drawing/2014/main" id="{76AC307D-42CB-4D9D-8814-CA13D00F355C}"/>
              </a:ext>
            </a:extLst>
          </p:cNvPr>
          <p:cNvSpPr/>
          <p:nvPr/>
        </p:nvSpPr>
        <p:spPr>
          <a:xfrm>
            <a:off x="4046137" y="7157793"/>
            <a:ext cx="558654" cy="558654"/>
          </a:xfrm>
          <a:prstGeom prst="ellipse">
            <a:avLst/>
          </a:prstGeom>
          <a:solidFill>
            <a:srgbClr val="3A5C84"/>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solidFill>
                <a:schemeClr val="tx1"/>
              </a:solidFill>
            </a:endParaRPr>
          </a:p>
        </p:txBody>
      </p:sp>
      <p:sp>
        <p:nvSpPr>
          <p:cNvPr id="62" name="Oval 61">
            <a:extLst>
              <a:ext uri="{FF2B5EF4-FFF2-40B4-BE49-F238E27FC236}">
                <a16:creationId xmlns:a16="http://schemas.microsoft.com/office/drawing/2014/main" id="{DE7B91B5-3765-4603-B142-E7FABFA75327}"/>
              </a:ext>
            </a:extLst>
          </p:cNvPr>
          <p:cNvSpPr/>
          <p:nvPr/>
        </p:nvSpPr>
        <p:spPr>
          <a:xfrm>
            <a:off x="9465293" y="7157793"/>
            <a:ext cx="558654" cy="558654"/>
          </a:xfrm>
          <a:prstGeom prst="ellipse">
            <a:avLst/>
          </a:prstGeom>
          <a:solidFill>
            <a:srgbClr val="4CC1EF"/>
          </a:solidFill>
          <a:ln w="0">
            <a:noFill/>
            <a:prstDash val="solid"/>
            <a:round/>
            <a:headEnd/>
            <a:tailEnd/>
          </a:ln>
        </p:spPr>
        <p:txBody>
          <a:bodyPr vert="horz" wrap="square" lIns="182832" tIns="91416" rIns="182832" bIns="91416" numCol="1" anchor="t" anchorCtr="0" compatLnSpc="1">
            <a:prstTxWarp prst="textNoShape">
              <a:avLst/>
            </a:prstTxWarp>
          </a:bodyPr>
          <a:lstStyle/>
          <a:p>
            <a:endParaRPr lang="en-US" sz="3599">
              <a:solidFill>
                <a:schemeClr val="tx1"/>
              </a:solidFill>
            </a:endParaRPr>
          </a:p>
        </p:txBody>
      </p:sp>
      <p:sp>
        <p:nvSpPr>
          <p:cNvPr id="63" name="Oval 62">
            <a:extLst>
              <a:ext uri="{FF2B5EF4-FFF2-40B4-BE49-F238E27FC236}">
                <a16:creationId xmlns:a16="http://schemas.microsoft.com/office/drawing/2014/main" id="{4E85E976-6C9F-4B9D-B8CE-A0D3F16679D8}"/>
              </a:ext>
            </a:extLst>
          </p:cNvPr>
          <p:cNvSpPr/>
          <p:nvPr/>
        </p:nvSpPr>
        <p:spPr>
          <a:xfrm>
            <a:off x="14884450" y="7157793"/>
            <a:ext cx="558654" cy="558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64" name="Oval 63">
            <a:extLst>
              <a:ext uri="{FF2B5EF4-FFF2-40B4-BE49-F238E27FC236}">
                <a16:creationId xmlns:a16="http://schemas.microsoft.com/office/drawing/2014/main" id="{6096233F-AB90-499A-8553-F9AAA8AAC1DD}"/>
              </a:ext>
            </a:extLst>
          </p:cNvPr>
          <p:cNvSpPr/>
          <p:nvPr/>
        </p:nvSpPr>
        <p:spPr>
          <a:xfrm>
            <a:off x="20303604" y="7157793"/>
            <a:ext cx="558654" cy="55865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cxnSp>
        <p:nvCxnSpPr>
          <p:cNvPr id="4" name="Straight Connector 3">
            <a:extLst>
              <a:ext uri="{FF2B5EF4-FFF2-40B4-BE49-F238E27FC236}">
                <a16:creationId xmlns:a16="http://schemas.microsoft.com/office/drawing/2014/main" id="{70E76C77-26F6-4759-8F6B-4EAB7C66EF1A}"/>
              </a:ext>
            </a:extLst>
          </p:cNvPr>
          <p:cNvCxnSpPr>
            <a:stCxn id="61" idx="4"/>
          </p:cNvCxnSpPr>
          <p:nvPr/>
        </p:nvCxnSpPr>
        <p:spPr>
          <a:xfrm>
            <a:off x="4325464" y="7716447"/>
            <a:ext cx="0" cy="2361585"/>
          </a:xfrm>
          <a:prstGeom prst="line">
            <a:avLst/>
          </a:prstGeom>
          <a:ln w="28575" cap="rnd">
            <a:solidFill>
              <a:srgbClr val="3A5C84"/>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DEDB28C-56F9-4DC2-AD18-5FC6F83EE9BA}"/>
              </a:ext>
            </a:extLst>
          </p:cNvPr>
          <p:cNvCxnSpPr>
            <a:cxnSpLocks/>
            <a:stCxn id="63" idx="4"/>
          </p:cNvCxnSpPr>
          <p:nvPr/>
        </p:nvCxnSpPr>
        <p:spPr>
          <a:xfrm>
            <a:off x="15163777" y="7716447"/>
            <a:ext cx="568" cy="2361585"/>
          </a:xfrm>
          <a:prstGeom prst="line">
            <a:avLst/>
          </a:prstGeom>
          <a:ln w="28575"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92B1FC5-178F-49F4-A469-F51585BBF398}"/>
              </a:ext>
            </a:extLst>
          </p:cNvPr>
          <p:cNvCxnSpPr>
            <a:cxnSpLocks/>
            <a:endCxn id="62" idx="0"/>
          </p:cNvCxnSpPr>
          <p:nvPr/>
        </p:nvCxnSpPr>
        <p:spPr>
          <a:xfrm flipH="1">
            <a:off x="9744620" y="4796208"/>
            <a:ext cx="284" cy="2361585"/>
          </a:xfrm>
          <a:prstGeom prst="line">
            <a:avLst/>
          </a:prstGeom>
          <a:ln w="28575" cap="rnd">
            <a:solidFill>
              <a:srgbClr val="4CC1EF"/>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875C27-60B6-421B-B793-E38D019E2386}"/>
              </a:ext>
            </a:extLst>
          </p:cNvPr>
          <p:cNvCxnSpPr>
            <a:cxnSpLocks/>
            <a:endCxn id="64" idx="0"/>
          </p:cNvCxnSpPr>
          <p:nvPr/>
        </p:nvCxnSpPr>
        <p:spPr>
          <a:xfrm flipH="1">
            <a:off x="20582931" y="4796208"/>
            <a:ext cx="856" cy="2361585"/>
          </a:xfrm>
          <a:prstGeom prst="line">
            <a:avLst/>
          </a:prstGeom>
          <a:ln w="28575" cap="rnd">
            <a:solidFill>
              <a:schemeClr val="accent6"/>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378148C-7216-4EB6-931F-3FF83F6A8484}"/>
              </a:ext>
            </a:extLst>
          </p:cNvPr>
          <p:cNvSpPr txBox="1"/>
          <p:nvPr/>
        </p:nvSpPr>
        <p:spPr>
          <a:xfrm>
            <a:off x="2076705" y="4885886"/>
            <a:ext cx="5011826" cy="1200329"/>
          </a:xfrm>
          <a:prstGeom prst="rect">
            <a:avLst/>
          </a:prstGeom>
          <a:noFill/>
        </p:spPr>
        <p:txBody>
          <a:bodyPr wrap="square" lIns="0" rIns="0" rtlCol="0" anchor="b">
            <a:spAutoFit/>
          </a:bodyPr>
          <a:lstStyle/>
          <a:p>
            <a:pPr algn="ctr"/>
            <a:r>
              <a:rPr lang="en-US" sz="7200" b="1" dirty="0" err="1"/>
              <a:t>Arthrocure</a:t>
            </a:r>
            <a:endParaRPr lang="en-US" sz="7200" b="1" dirty="0"/>
          </a:p>
        </p:txBody>
      </p:sp>
      <p:sp>
        <p:nvSpPr>
          <p:cNvPr id="53" name="TextBox 52">
            <a:extLst>
              <a:ext uri="{FF2B5EF4-FFF2-40B4-BE49-F238E27FC236}">
                <a16:creationId xmlns:a16="http://schemas.microsoft.com/office/drawing/2014/main" id="{E5B1B7FD-FE5E-4511-B1DD-F6D05971D2F4}"/>
              </a:ext>
            </a:extLst>
          </p:cNvPr>
          <p:cNvSpPr txBox="1"/>
          <p:nvPr/>
        </p:nvSpPr>
        <p:spPr>
          <a:xfrm>
            <a:off x="7238708" y="8501678"/>
            <a:ext cx="5011826" cy="2308324"/>
          </a:xfrm>
          <a:prstGeom prst="rect">
            <a:avLst/>
          </a:prstGeom>
          <a:noFill/>
        </p:spPr>
        <p:txBody>
          <a:bodyPr wrap="square" lIns="0" rIns="0" rtlCol="0" anchor="b">
            <a:spAutoFit/>
          </a:bodyPr>
          <a:lstStyle/>
          <a:p>
            <a:pPr algn="ctr"/>
            <a:r>
              <a:rPr lang="en-US" sz="7200" b="1" dirty="0"/>
              <a:t>Different</a:t>
            </a:r>
          </a:p>
          <a:p>
            <a:pPr algn="ctr"/>
            <a:r>
              <a:rPr lang="en-US" sz="7200" b="1" dirty="0"/>
              <a:t>Platforms</a:t>
            </a:r>
            <a:endParaRPr lang="en-US" sz="4799" b="1" dirty="0"/>
          </a:p>
        </p:txBody>
      </p:sp>
      <p:sp>
        <p:nvSpPr>
          <p:cNvPr id="60" name="TextBox 59">
            <a:extLst>
              <a:ext uri="{FF2B5EF4-FFF2-40B4-BE49-F238E27FC236}">
                <a16:creationId xmlns:a16="http://schemas.microsoft.com/office/drawing/2014/main" id="{686CFD74-6465-4885-8AF8-0DBFF6C3BA5A}"/>
              </a:ext>
            </a:extLst>
          </p:cNvPr>
          <p:cNvSpPr txBox="1"/>
          <p:nvPr/>
        </p:nvSpPr>
        <p:spPr>
          <a:xfrm>
            <a:off x="12589566" y="3810394"/>
            <a:ext cx="5011826" cy="2308324"/>
          </a:xfrm>
          <a:prstGeom prst="rect">
            <a:avLst/>
          </a:prstGeom>
          <a:noFill/>
        </p:spPr>
        <p:txBody>
          <a:bodyPr wrap="square" lIns="0" rIns="0" rtlCol="0" anchor="b">
            <a:spAutoFit/>
          </a:bodyPr>
          <a:lstStyle>
            <a:defPPr>
              <a:defRPr lang="en-US"/>
            </a:defPPr>
            <a:lvl1pPr algn="ctr">
              <a:defRPr sz="7200" b="1"/>
            </a:lvl1pPr>
          </a:lstStyle>
          <a:p>
            <a:r>
              <a:rPr lang="en-US" dirty="0"/>
              <a:t>Other Diseases</a:t>
            </a:r>
          </a:p>
        </p:txBody>
      </p:sp>
      <p:sp>
        <p:nvSpPr>
          <p:cNvPr id="67" name="TextBox 66">
            <a:extLst>
              <a:ext uri="{FF2B5EF4-FFF2-40B4-BE49-F238E27FC236}">
                <a16:creationId xmlns:a16="http://schemas.microsoft.com/office/drawing/2014/main" id="{EE32F964-A191-4CF3-9528-BBD87D21F733}"/>
              </a:ext>
            </a:extLst>
          </p:cNvPr>
          <p:cNvSpPr txBox="1"/>
          <p:nvPr/>
        </p:nvSpPr>
        <p:spPr>
          <a:xfrm>
            <a:off x="18075928" y="8508699"/>
            <a:ext cx="5011826" cy="2308324"/>
          </a:xfrm>
          <a:prstGeom prst="rect">
            <a:avLst/>
          </a:prstGeom>
          <a:noFill/>
        </p:spPr>
        <p:txBody>
          <a:bodyPr wrap="square" lIns="0" rIns="0" rtlCol="0" anchor="b">
            <a:spAutoFit/>
          </a:bodyPr>
          <a:lstStyle/>
          <a:p>
            <a:pPr algn="ctr"/>
            <a:r>
              <a:rPr lang="en-US" sz="7200" b="1" dirty="0"/>
              <a:t>Ultimate</a:t>
            </a:r>
          </a:p>
          <a:p>
            <a:pPr algn="ctr"/>
            <a:r>
              <a:rPr lang="en-US" sz="7200" b="1" dirty="0"/>
              <a:t>Target</a:t>
            </a:r>
          </a:p>
        </p:txBody>
      </p:sp>
      <p:sp>
        <p:nvSpPr>
          <p:cNvPr id="8" name="TextBox 7">
            <a:extLst>
              <a:ext uri="{FF2B5EF4-FFF2-40B4-BE49-F238E27FC236}">
                <a16:creationId xmlns:a16="http://schemas.microsoft.com/office/drawing/2014/main" id="{FFC5B4E5-9A07-47EA-AB3E-4808066DBF78}"/>
              </a:ext>
            </a:extLst>
          </p:cNvPr>
          <p:cNvSpPr txBox="1"/>
          <p:nvPr/>
        </p:nvSpPr>
        <p:spPr>
          <a:xfrm>
            <a:off x="2534426" y="10073929"/>
            <a:ext cx="3608680" cy="1938544"/>
          </a:xfrm>
          <a:prstGeom prst="rect">
            <a:avLst/>
          </a:prstGeom>
          <a:noFill/>
        </p:spPr>
        <p:txBody>
          <a:bodyPr wrap="none" rtlCol="0">
            <a:spAutoFit/>
          </a:bodyPr>
          <a:lstStyle/>
          <a:p>
            <a:pPr algn="ctr"/>
            <a:r>
              <a:rPr lang="en-US" sz="11997" b="1" dirty="0">
                <a:solidFill>
                  <a:srgbClr val="3A5C84"/>
                </a:solidFill>
              </a:rPr>
              <a:t>2018</a:t>
            </a:r>
          </a:p>
        </p:txBody>
      </p:sp>
      <p:sp>
        <p:nvSpPr>
          <p:cNvPr id="69" name="TextBox 68">
            <a:extLst>
              <a:ext uri="{FF2B5EF4-FFF2-40B4-BE49-F238E27FC236}">
                <a16:creationId xmlns:a16="http://schemas.microsoft.com/office/drawing/2014/main" id="{F5225A10-409B-49BC-A81D-24C8B8655FE1}"/>
              </a:ext>
            </a:extLst>
          </p:cNvPr>
          <p:cNvSpPr txBox="1"/>
          <p:nvPr/>
        </p:nvSpPr>
        <p:spPr>
          <a:xfrm>
            <a:off x="7940140" y="2765409"/>
            <a:ext cx="3608680" cy="1938544"/>
          </a:xfrm>
          <a:prstGeom prst="rect">
            <a:avLst/>
          </a:prstGeom>
          <a:noFill/>
        </p:spPr>
        <p:txBody>
          <a:bodyPr wrap="none" rtlCol="0">
            <a:spAutoFit/>
          </a:bodyPr>
          <a:lstStyle/>
          <a:p>
            <a:pPr algn="ctr"/>
            <a:r>
              <a:rPr lang="en-US" sz="11997" b="1" dirty="0">
                <a:solidFill>
                  <a:srgbClr val="4CC1EF"/>
                </a:solidFill>
              </a:rPr>
              <a:t>2019</a:t>
            </a:r>
          </a:p>
        </p:txBody>
      </p:sp>
      <p:sp>
        <p:nvSpPr>
          <p:cNvPr id="70" name="TextBox 69">
            <a:extLst>
              <a:ext uri="{FF2B5EF4-FFF2-40B4-BE49-F238E27FC236}">
                <a16:creationId xmlns:a16="http://schemas.microsoft.com/office/drawing/2014/main" id="{7103A0B6-FD26-48CA-872E-058E7F647C56}"/>
              </a:ext>
            </a:extLst>
          </p:cNvPr>
          <p:cNvSpPr txBox="1"/>
          <p:nvPr/>
        </p:nvSpPr>
        <p:spPr>
          <a:xfrm>
            <a:off x="13445452" y="10073927"/>
            <a:ext cx="3435557" cy="1938544"/>
          </a:xfrm>
          <a:prstGeom prst="rect">
            <a:avLst/>
          </a:prstGeom>
          <a:noFill/>
        </p:spPr>
        <p:txBody>
          <a:bodyPr wrap="none" rtlCol="0">
            <a:spAutoFit/>
          </a:bodyPr>
          <a:lstStyle/>
          <a:p>
            <a:pPr algn="ctr"/>
            <a:r>
              <a:rPr lang="en-US" sz="11997" b="1" dirty="0">
                <a:solidFill>
                  <a:schemeClr val="accent2"/>
                </a:solidFill>
              </a:rPr>
              <a:t>2021</a:t>
            </a:r>
          </a:p>
        </p:txBody>
      </p:sp>
      <p:sp>
        <p:nvSpPr>
          <p:cNvPr id="71" name="TextBox 70">
            <a:extLst>
              <a:ext uri="{FF2B5EF4-FFF2-40B4-BE49-F238E27FC236}">
                <a16:creationId xmlns:a16="http://schemas.microsoft.com/office/drawing/2014/main" id="{40828190-54B9-4FED-8943-6FC8C750AE02}"/>
              </a:ext>
            </a:extLst>
          </p:cNvPr>
          <p:cNvSpPr txBox="1"/>
          <p:nvPr/>
        </p:nvSpPr>
        <p:spPr>
          <a:xfrm>
            <a:off x="19960808" y="2765409"/>
            <a:ext cx="1244251" cy="1938544"/>
          </a:xfrm>
          <a:prstGeom prst="rect">
            <a:avLst/>
          </a:prstGeom>
          <a:noFill/>
        </p:spPr>
        <p:txBody>
          <a:bodyPr wrap="none" rtlCol="0">
            <a:spAutoFit/>
          </a:bodyPr>
          <a:lstStyle/>
          <a:p>
            <a:pPr algn="ctr"/>
            <a:r>
              <a:rPr lang="en-US" sz="11997" b="1" dirty="0">
                <a:solidFill>
                  <a:schemeClr val="accent6"/>
                </a:solidFill>
              </a:rPr>
              <a:t>….</a:t>
            </a:r>
          </a:p>
        </p:txBody>
      </p:sp>
      <p:sp>
        <p:nvSpPr>
          <p:cNvPr id="44" name="Slide Number Placeholder 1"/>
          <p:cNvSpPr>
            <a:spLocks noGrp="1"/>
          </p:cNvSpPr>
          <p:nvPr>
            <p:ph type="sldNum" sz="quarter" idx="12"/>
          </p:nvPr>
        </p:nvSpPr>
        <p:spPr>
          <a:xfrm>
            <a:off x="-462577" y="511176"/>
            <a:ext cx="1675964" cy="730250"/>
          </a:xfrm>
        </p:spPr>
        <p:txBody>
          <a:bodyPr/>
          <a:lstStyle/>
          <a:p>
            <a:fld id="{3CBF67D7-8C75-433C-B949-F5BA01069781}" type="slidenum">
              <a:rPr lang="en-US" smtClean="0"/>
              <a:t>10</a:t>
            </a:fld>
            <a:endParaRPr lang="en-US"/>
          </a:p>
        </p:txBody>
      </p:sp>
    </p:spTree>
    <p:extLst>
      <p:ext uri="{BB962C8B-B14F-4D97-AF65-F5344CB8AC3E}">
        <p14:creationId xmlns:p14="http://schemas.microsoft.com/office/powerpoint/2010/main" val="231107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11</a:t>
            </a:fld>
            <a:endParaRPr lang="en-US"/>
          </a:p>
        </p:txBody>
      </p:sp>
      <p:sp>
        <p:nvSpPr>
          <p:cNvPr id="3" name="TextBox 2"/>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Sources…</a:t>
            </a:r>
            <a:endParaRPr lang="id-ID" sz="9600" b="1" dirty="0">
              <a:ea typeface="Open Sans Extrabold" panose="020B0906030804020204" pitchFamily="34" charset="0"/>
              <a:cs typeface="Open Sans Extrabold" panose="020B0906030804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64" y="3612297"/>
            <a:ext cx="5925034" cy="199296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62992" y="3612297"/>
            <a:ext cx="3344551" cy="2519562"/>
          </a:xfrm>
          <a:prstGeom prst="rect">
            <a:avLst/>
          </a:prstGeom>
        </p:spPr>
      </p:pic>
      <p:sp>
        <p:nvSpPr>
          <p:cNvPr id="6" name="TextBox 5"/>
          <p:cNvSpPr txBox="1"/>
          <p:nvPr/>
        </p:nvSpPr>
        <p:spPr>
          <a:xfrm>
            <a:off x="1351364" y="7136742"/>
            <a:ext cx="10428322" cy="3539412"/>
          </a:xfrm>
          <a:prstGeom prst="rect">
            <a:avLst/>
          </a:prstGeom>
          <a:noFill/>
        </p:spPr>
        <p:txBody>
          <a:bodyPr wrap="square" lIns="91422" tIns="45711" rIns="91422" bIns="45711" rtlCol="0">
            <a:spAutoFit/>
          </a:bodyPr>
          <a:lstStyle/>
          <a:p>
            <a:r>
              <a:rPr lang="en-US" sz="6000" dirty="0">
                <a:solidFill>
                  <a:schemeClr val="tx2"/>
                </a:solidFill>
                <a:latin typeface="+mj-lt"/>
                <a:ea typeface="Open Sans Extrabold" panose="020B0906030804020204" pitchFamily="34" charset="0"/>
                <a:cs typeface="Open Sans Extrabold" panose="020B0906030804020204" pitchFamily="34" charset="0"/>
              </a:rPr>
              <a:t>Mentor :</a:t>
            </a:r>
          </a:p>
          <a:p>
            <a:r>
              <a:rPr lang="en-US" sz="4400" dirty="0">
                <a:solidFill>
                  <a:schemeClr val="tx2"/>
                </a:solidFill>
                <a:latin typeface="+mj-lt"/>
                <a:ea typeface="Open Sans Extrabold" panose="020B0906030804020204" pitchFamily="34" charset="0"/>
                <a:cs typeface="Open Sans Extrabold" panose="020B0906030804020204" pitchFamily="34" charset="0"/>
              </a:rPr>
              <a:t>DR. </a:t>
            </a:r>
            <a:r>
              <a:rPr lang="en-US" sz="4400" dirty="0" err="1">
                <a:solidFill>
                  <a:schemeClr val="tx2"/>
                </a:solidFill>
                <a:latin typeface="+mj-lt"/>
                <a:ea typeface="Open Sans Extrabold" panose="020B0906030804020204" pitchFamily="34" charset="0"/>
                <a:cs typeface="Open Sans Extrabold" panose="020B0906030804020204" pitchFamily="34" charset="0"/>
              </a:rPr>
              <a:t>Uthayasanker</a:t>
            </a:r>
            <a:r>
              <a:rPr lang="en-US" sz="4400" dirty="0">
                <a:solidFill>
                  <a:schemeClr val="tx2"/>
                </a:solidFill>
                <a:latin typeface="+mj-lt"/>
                <a:ea typeface="Open Sans Extrabold" panose="020B0906030804020204" pitchFamily="34" charset="0"/>
                <a:cs typeface="Open Sans Extrabold" panose="020B0906030804020204" pitchFamily="34" charset="0"/>
              </a:rPr>
              <a:t> </a:t>
            </a:r>
            <a:r>
              <a:rPr lang="en-US" sz="4400" dirty="0" err="1">
                <a:solidFill>
                  <a:schemeClr val="tx2"/>
                </a:solidFill>
                <a:latin typeface="+mj-lt"/>
                <a:ea typeface="Open Sans Extrabold" panose="020B0906030804020204" pitchFamily="34" charset="0"/>
                <a:cs typeface="Open Sans Extrabold" panose="020B0906030804020204" pitchFamily="34" charset="0"/>
              </a:rPr>
              <a:t>Thayasivam</a:t>
            </a:r>
            <a:endParaRPr lang="en-US" sz="4400" dirty="0">
              <a:solidFill>
                <a:schemeClr val="tx2"/>
              </a:solidFill>
              <a:latin typeface="+mj-lt"/>
              <a:ea typeface="Open Sans Extrabold" panose="020B0906030804020204" pitchFamily="34" charset="0"/>
              <a:cs typeface="Open Sans Extrabold" panose="020B0906030804020204" pitchFamily="34" charset="0"/>
            </a:endParaRPr>
          </a:p>
          <a:p>
            <a:r>
              <a:rPr lang="en-US" sz="3200" dirty="0">
                <a:solidFill>
                  <a:schemeClr val="tx2"/>
                </a:solidFill>
                <a:latin typeface="+mj-lt"/>
                <a:ea typeface="Open Sans Extrabold" panose="020B0906030804020204" pitchFamily="34" charset="0"/>
                <a:cs typeface="Open Sans Extrabold" panose="020B0906030804020204" pitchFamily="34" charset="0"/>
              </a:rPr>
              <a:t>PhD (U. Georgia), BSc Eng. (Hons) (</a:t>
            </a:r>
            <a:r>
              <a:rPr lang="en-US" sz="3200" dirty="0" err="1">
                <a:solidFill>
                  <a:schemeClr val="tx2"/>
                </a:solidFill>
                <a:latin typeface="+mj-lt"/>
                <a:ea typeface="Open Sans Extrabold" panose="020B0906030804020204" pitchFamily="34" charset="0"/>
                <a:cs typeface="Open Sans Extrabold" panose="020B0906030804020204" pitchFamily="34" charset="0"/>
              </a:rPr>
              <a:t>Moratuwa</a:t>
            </a:r>
            <a:r>
              <a:rPr lang="en-US" sz="3200" dirty="0">
                <a:solidFill>
                  <a:schemeClr val="tx2"/>
                </a:solidFill>
                <a:latin typeface="+mj-lt"/>
                <a:ea typeface="Open Sans Extrabold" panose="020B0906030804020204" pitchFamily="34" charset="0"/>
                <a:cs typeface="Open Sans Extrabold" panose="020B0906030804020204" pitchFamily="34" charset="0"/>
              </a:rPr>
              <a:t>)</a:t>
            </a:r>
          </a:p>
          <a:p>
            <a:r>
              <a:rPr lang="en-US" sz="4400" dirty="0">
                <a:hlinkClick r:id="rId4"/>
              </a:rPr>
              <a:t>rtuthaya@cse.mrt.ac.lk</a:t>
            </a:r>
          </a:p>
          <a:p>
            <a:r>
              <a:rPr lang="en-US" sz="4400" dirty="0">
                <a:solidFill>
                  <a:schemeClr val="tx2"/>
                </a:solidFill>
                <a:latin typeface="+mj-lt"/>
                <a:ea typeface="Open Sans Extrabold" panose="020B0906030804020204" pitchFamily="34" charset="0"/>
                <a:cs typeface="Open Sans Extrabold" panose="020B0906030804020204" pitchFamily="34" charset="0"/>
              </a:rPr>
              <a:t>+94 (76) 394 6578</a:t>
            </a:r>
          </a:p>
        </p:txBody>
      </p:sp>
      <p:pic>
        <p:nvPicPr>
          <p:cNvPr id="7" name="Picture 6"/>
          <p:cNvPicPr>
            <a:picLocks noChangeAspect="1"/>
          </p:cNvPicPr>
          <p:nvPr/>
        </p:nvPicPr>
        <p:blipFill>
          <a:blip r:embed="rId5"/>
          <a:stretch>
            <a:fillRect/>
          </a:stretch>
        </p:blipFill>
        <p:spPr>
          <a:xfrm>
            <a:off x="8936594" y="3612297"/>
            <a:ext cx="7866201" cy="2297430"/>
          </a:xfrm>
          <a:prstGeom prst="rect">
            <a:avLst/>
          </a:prstGeom>
        </p:spPr>
      </p:pic>
      <p:sp>
        <p:nvSpPr>
          <p:cNvPr id="8" name="TextBox 7"/>
          <p:cNvSpPr txBox="1"/>
          <p:nvPr/>
        </p:nvSpPr>
        <p:spPr>
          <a:xfrm>
            <a:off x="11779686" y="7136742"/>
            <a:ext cx="11683818" cy="3539412"/>
          </a:xfrm>
          <a:prstGeom prst="rect">
            <a:avLst/>
          </a:prstGeom>
          <a:noFill/>
        </p:spPr>
        <p:txBody>
          <a:bodyPr wrap="square" lIns="91422" tIns="45711" rIns="91422" bIns="45711" rtlCol="0">
            <a:spAutoFit/>
          </a:bodyPr>
          <a:lstStyle/>
          <a:p>
            <a:r>
              <a:rPr lang="en-US" sz="6000" dirty="0">
                <a:solidFill>
                  <a:schemeClr val="tx2"/>
                </a:solidFill>
                <a:latin typeface="+mj-lt"/>
                <a:ea typeface="Open Sans Extrabold" panose="020B0906030804020204" pitchFamily="34" charset="0"/>
                <a:cs typeface="Open Sans Extrabold" panose="020B0906030804020204" pitchFamily="34" charset="0"/>
              </a:rPr>
              <a:t>Doctor :</a:t>
            </a:r>
          </a:p>
          <a:p>
            <a:r>
              <a:rPr lang="en-US" sz="4400" dirty="0">
                <a:solidFill>
                  <a:schemeClr val="tx2"/>
                </a:solidFill>
                <a:latin typeface="+mj-lt"/>
                <a:ea typeface="Open Sans Extrabold" panose="020B0906030804020204" pitchFamily="34" charset="0"/>
                <a:cs typeface="Open Sans Extrabold" panose="020B0906030804020204" pitchFamily="34" charset="0"/>
              </a:rPr>
              <a:t>DR. </a:t>
            </a:r>
            <a:r>
              <a:rPr lang="en-US" sz="4400" dirty="0" err="1">
                <a:solidFill>
                  <a:schemeClr val="tx2"/>
                </a:solidFill>
                <a:latin typeface="+mj-lt"/>
                <a:ea typeface="Open Sans Extrabold" panose="020B0906030804020204" pitchFamily="34" charset="0"/>
                <a:cs typeface="Open Sans Extrabold" panose="020B0906030804020204" pitchFamily="34" charset="0"/>
              </a:rPr>
              <a:t>Viveganandarajah</a:t>
            </a:r>
            <a:r>
              <a:rPr lang="en-US" sz="4400" dirty="0">
                <a:solidFill>
                  <a:schemeClr val="tx2"/>
                </a:solidFill>
                <a:latin typeface="+mj-lt"/>
                <a:ea typeface="Open Sans Extrabold" panose="020B0906030804020204" pitchFamily="34" charset="0"/>
                <a:cs typeface="Open Sans Extrabold" panose="020B0906030804020204" pitchFamily="34" charset="0"/>
              </a:rPr>
              <a:t> </a:t>
            </a:r>
            <a:r>
              <a:rPr lang="en-US" sz="4400" dirty="0" err="1">
                <a:solidFill>
                  <a:schemeClr val="tx2"/>
                </a:solidFill>
                <a:latin typeface="+mj-lt"/>
                <a:ea typeface="Open Sans Extrabold" panose="020B0906030804020204" pitchFamily="34" charset="0"/>
                <a:cs typeface="Open Sans Extrabold" panose="020B0906030804020204" pitchFamily="34" charset="0"/>
              </a:rPr>
              <a:t>Rennu</a:t>
            </a:r>
            <a:r>
              <a:rPr lang="en-US" sz="4400" dirty="0">
                <a:solidFill>
                  <a:schemeClr val="tx2"/>
                </a:solidFill>
                <a:latin typeface="+mj-lt"/>
                <a:ea typeface="Open Sans Extrabold" panose="020B0906030804020204" pitchFamily="34" charset="0"/>
                <a:cs typeface="Open Sans Extrabold" panose="020B0906030804020204" pitchFamily="34" charset="0"/>
              </a:rPr>
              <a:t> </a:t>
            </a:r>
            <a:r>
              <a:rPr lang="en-US" sz="4400" dirty="0" err="1">
                <a:solidFill>
                  <a:schemeClr val="tx2"/>
                </a:solidFill>
                <a:latin typeface="+mj-lt"/>
                <a:ea typeface="Open Sans Extrabold" panose="020B0906030804020204" pitchFamily="34" charset="0"/>
                <a:cs typeface="Open Sans Extrabold" panose="020B0906030804020204" pitchFamily="34" charset="0"/>
              </a:rPr>
              <a:t>Priakshan</a:t>
            </a:r>
            <a:endParaRPr lang="en-US" sz="4400" dirty="0">
              <a:solidFill>
                <a:schemeClr val="tx2"/>
              </a:solidFill>
              <a:latin typeface="+mj-lt"/>
              <a:ea typeface="Open Sans Extrabold" panose="020B0906030804020204" pitchFamily="34" charset="0"/>
              <a:cs typeface="Open Sans Extrabold" panose="020B0906030804020204" pitchFamily="34" charset="0"/>
            </a:endParaRPr>
          </a:p>
          <a:p>
            <a:r>
              <a:rPr lang="en-US" sz="3200" dirty="0">
                <a:solidFill>
                  <a:schemeClr val="tx2"/>
                </a:solidFill>
                <a:latin typeface="+mj-lt"/>
                <a:ea typeface="Open Sans Extrabold" panose="020B0906030804020204" pitchFamily="34" charset="0"/>
                <a:cs typeface="Open Sans Extrabold" panose="020B0906030804020204" pitchFamily="34" charset="0"/>
              </a:rPr>
              <a:t>MD (Odessa national medical university)</a:t>
            </a:r>
          </a:p>
          <a:p>
            <a:r>
              <a:rPr lang="en-US" sz="4400" dirty="0">
                <a:hlinkClick r:id="rId4"/>
              </a:rPr>
              <a:t>priakshanvive@gmail.com</a:t>
            </a:r>
          </a:p>
          <a:p>
            <a:r>
              <a:rPr lang="en-US" sz="4400" dirty="0">
                <a:solidFill>
                  <a:schemeClr val="tx2"/>
                </a:solidFill>
                <a:latin typeface="+mj-lt"/>
                <a:ea typeface="Open Sans Extrabold" panose="020B0906030804020204" pitchFamily="34" charset="0"/>
                <a:cs typeface="Open Sans Extrabold" panose="020B0906030804020204" pitchFamily="34" charset="0"/>
              </a:rPr>
              <a:t>+94 (76) 220 6882</a:t>
            </a:r>
          </a:p>
        </p:txBody>
      </p:sp>
    </p:spTree>
    <p:extLst>
      <p:ext uri="{BB962C8B-B14F-4D97-AF65-F5344CB8AC3E}">
        <p14:creationId xmlns:p14="http://schemas.microsoft.com/office/powerpoint/2010/main" val="105062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p:cNvSpPr txBox="1"/>
          <p:nvPr/>
        </p:nvSpPr>
        <p:spPr>
          <a:xfrm>
            <a:off x="5317229" y="7655702"/>
            <a:ext cx="13185058" cy="1862048"/>
          </a:xfrm>
          <a:prstGeom prst="rect">
            <a:avLst/>
          </a:prstGeom>
          <a:noFill/>
        </p:spPr>
        <p:txBody>
          <a:bodyPr wrap="square" rtlCol="0">
            <a:spAutoFit/>
          </a:bodyPr>
          <a:lstStyle/>
          <a:p>
            <a:pPr algn="ctr"/>
            <a:r>
              <a:rPr lang="en-US" sz="11500" dirty="0">
                <a:latin typeface="+mj-lt"/>
              </a:rPr>
              <a:t>Thank You</a:t>
            </a:r>
          </a:p>
        </p:txBody>
      </p:sp>
      <p:sp>
        <p:nvSpPr>
          <p:cNvPr id="2" name="Slide Number Placeholder 1"/>
          <p:cNvSpPr>
            <a:spLocks noGrp="1"/>
          </p:cNvSpPr>
          <p:nvPr>
            <p:ph type="sldNum" sz="quarter" idx="12"/>
          </p:nvPr>
        </p:nvSpPr>
        <p:spPr/>
        <p:txBody>
          <a:bodyPr/>
          <a:lstStyle/>
          <a:p>
            <a:fld id="{3CBF67D7-8C75-433C-B949-F5BA01069781}" type="slidenum">
              <a:rPr lang="en-US" smtClean="0"/>
              <a:t>12</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6717" y="1365326"/>
            <a:ext cx="8286083" cy="6336025"/>
          </a:xfrm>
          <a:prstGeom prst="rect">
            <a:avLst/>
          </a:prstGeom>
        </p:spPr>
      </p:pic>
    </p:spTree>
    <p:extLst>
      <p:ext uri="{BB962C8B-B14F-4D97-AF65-F5344CB8AC3E}">
        <p14:creationId xmlns:p14="http://schemas.microsoft.com/office/powerpoint/2010/main" val="69836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CBF67D7-8C75-433C-B949-F5BA01069781}" type="slidenum">
              <a:rPr lang="en-US" smtClean="0"/>
              <a:t>13</a:t>
            </a:fld>
            <a:endParaRPr lang="en-US"/>
          </a:p>
        </p:txBody>
      </p:sp>
      <p:grpSp>
        <p:nvGrpSpPr>
          <p:cNvPr id="4" name="Group 3"/>
          <p:cNvGrpSpPr/>
          <p:nvPr/>
        </p:nvGrpSpPr>
        <p:grpSpPr>
          <a:xfrm>
            <a:off x="6787118" y="4567795"/>
            <a:ext cx="10803415" cy="7836073"/>
            <a:chOff x="9436597" y="5401332"/>
            <a:chExt cx="5473605" cy="3970186"/>
          </a:xfrm>
        </p:grpSpPr>
        <p:sp>
          <p:nvSpPr>
            <p:cNvPr id="5" name="Freeform 46"/>
            <p:cNvSpPr>
              <a:spLocks noChangeArrowheads="1"/>
            </p:cNvSpPr>
            <p:nvPr/>
          </p:nvSpPr>
          <p:spPr bwMode="auto">
            <a:xfrm>
              <a:off x="11500439" y="8784290"/>
              <a:ext cx="654897" cy="587228"/>
            </a:xfrm>
            <a:custGeom>
              <a:avLst/>
              <a:gdLst>
                <a:gd name="T0" fmla="*/ 864 w 1222"/>
                <a:gd name="T1" fmla="*/ 1091 h 1092"/>
                <a:gd name="T2" fmla="*/ 0 w 1222"/>
                <a:gd name="T3" fmla="*/ 331 h 1092"/>
                <a:gd name="T4" fmla="*/ 331 w 1222"/>
                <a:gd name="T5" fmla="*/ 0 h 1092"/>
                <a:gd name="T6" fmla="*/ 1221 w 1222"/>
                <a:gd name="T7" fmla="*/ 517 h 1092"/>
                <a:gd name="T8" fmla="*/ 864 w 1222"/>
                <a:gd name="T9" fmla="*/ 1091 h 1092"/>
              </a:gdLst>
              <a:ahLst/>
              <a:cxnLst>
                <a:cxn ang="0">
                  <a:pos x="T0" y="T1"/>
                </a:cxn>
                <a:cxn ang="0">
                  <a:pos x="T2" y="T3"/>
                </a:cxn>
                <a:cxn ang="0">
                  <a:pos x="T4" y="T5"/>
                </a:cxn>
                <a:cxn ang="0">
                  <a:pos x="T6" y="T7"/>
                </a:cxn>
                <a:cxn ang="0">
                  <a:pos x="T8" y="T9"/>
                </a:cxn>
              </a:cxnLst>
              <a:rect l="0" t="0" r="r" b="b"/>
              <a:pathLst>
                <a:path w="1222" h="1092">
                  <a:moveTo>
                    <a:pt x="864" y="1091"/>
                  </a:moveTo>
                  <a:lnTo>
                    <a:pt x="0" y="331"/>
                  </a:lnTo>
                  <a:lnTo>
                    <a:pt x="331" y="0"/>
                  </a:lnTo>
                  <a:lnTo>
                    <a:pt x="1221" y="517"/>
                  </a:lnTo>
                  <a:lnTo>
                    <a:pt x="864" y="109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6" name="Freeform 47"/>
            <p:cNvSpPr>
              <a:spLocks noChangeArrowheads="1"/>
            </p:cNvSpPr>
            <p:nvPr/>
          </p:nvSpPr>
          <p:spPr bwMode="auto">
            <a:xfrm>
              <a:off x="12155336" y="8784290"/>
              <a:ext cx="651824" cy="587228"/>
            </a:xfrm>
            <a:custGeom>
              <a:avLst/>
              <a:gdLst>
                <a:gd name="T0" fmla="*/ 352 w 1217"/>
                <a:gd name="T1" fmla="*/ 1091 h 1092"/>
                <a:gd name="T2" fmla="*/ 1216 w 1217"/>
                <a:gd name="T3" fmla="*/ 331 h 1092"/>
                <a:gd name="T4" fmla="*/ 890 w 1217"/>
                <a:gd name="T5" fmla="*/ 0 h 1092"/>
                <a:gd name="T6" fmla="*/ 0 w 1217"/>
                <a:gd name="T7" fmla="*/ 517 h 1092"/>
                <a:gd name="T8" fmla="*/ 352 w 1217"/>
                <a:gd name="T9" fmla="*/ 1091 h 1092"/>
              </a:gdLst>
              <a:ahLst/>
              <a:cxnLst>
                <a:cxn ang="0">
                  <a:pos x="T0" y="T1"/>
                </a:cxn>
                <a:cxn ang="0">
                  <a:pos x="T2" y="T3"/>
                </a:cxn>
                <a:cxn ang="0">
                  <a:pos x="T4" y="T5"/>
                </a:cxn>
                <a:cxn ang="0">
                  <a:pos x="T6" y="T7"/>
                </a:cxn>
                <a:cxn ang="0">
                  <a:pos x="T8" y="T9"/>
                </a:cxn>
              </a:cxnLst>
              <a:rect l="0" t="0" r="r" b="b"/>
              <a:pathLst>
                <a:path w="1217" h="1092">
                  <a:moveTo>
                    <a:pt x="352" y="1091"/>
                  </a:moveTo>
                  <a:lnTo>
                    <a:pt x="1216" y="331"/>
                  </a:lnTo>
                  <a:lnTo>
                    <a:pt x="890" y="0"/>
                  </a:lnTo>
                  <a:lnTo>
                    <a:pt x="0" y="517"/>
                  </a:lnTo>
                  <a:lnTo>
                    <a:pt x="352" y="1091"/>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7" name="Freeform 60"/>
            <p:cNvSpPr>
              <a:spLocks noChangeArrowheads="1"/>
            </p:cNvSpPr>
            <p:nvPr/>
          </p:nvSpPr>
          <p:spPr bwMode="auto">
            <a:xfrm>
              <a:off x="11315960" y="6607552"/>
              <a:ext cx="1684902" cy="2053759"/>
            </a:xfrm>
            <a:custGeom>
              <a:avLst/>
              <a:gdLst>
                <a:gd name="T0" fmla="*/ 2950 w 3142"/>
                <a:gd name="T1" fmla="*/ 1748 h 3829"/>
                <a:gd name="T2" fmla="*/ 2950 w 3142"/>
                <a:gd name="T3" fmla="*/ 1748 h 3829"/>
                <a:gd name="T4" fmla="*/ 1568 w 3142"/>
                <a:gd name="T5" fmla="*/ 0 h 3829"/>
                <a:gd name="T6" fmla="*/ 192 w 3142"/>
                <a:gd name="T7" fmla="*/ 1748 h 3829"/>
                <a:gd name="T8" fmla="*/ 560 w 3142"/>
                <a:gd name="T9" fmla="*/ 2437 h 3829"/>
                <a:gd name="T10" fmla="*/ 1191 w 3142"/>
                <a:gd name="T11" fmla="*/ 3823 h 3829"/>
                <a:gd name="T12" fmla="*/ 1951 w 3142"/>
                <a:gd name="T13" fmla="*/ 3828 h 3829"/>
                <a:gd name="T14" fmla="*/ 2531 w 3142"/>
                <a:gd name="T15" fmla="*/ 2488 h 3829"/>
                <a:gd name="T16" fmla="*/ 2950 w 3142"/>
                <a:gd name="T17" fmla="*/ 1748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2" h="3829">
                  <a:moveTo>
                    <a:pt x="2950" y="1748"/>
                  </a:moveTo>
                  <a:lnTo>
                    <a:pt x="2950" y="1748"/>
                  </a:lnTo>
                  <a:cubicBezTo>
                    <a:pt x="3141" y="890"/>
                    <a:pt x="2546" y="0"/>
                    <a:pt x="1568" y="0"/>
                  </a:cubicBezTo>
                  <a:cubicBezTo>
                    <a:pt x="596" y="0"/>
                    <a:pt x="0" y="890"/>
                    <a:pt x="192" y="1748"/>
                  </a:cubicBezTo>
                  <a:cubicBezTo>
                    <a:pt x="249" y="2023"/>
                    <a:pt x="389" y="2256"/>
                    <a:pt x="560" y="2437"/>
                  </a:cubicBezTo>
                  <a:cubicBezTo>
                    <a:pt x="1077" y="2980"/>
                    <a:pt x="1191" y="3823"/>
                    <a:pt x="1191" y="3823"/>
                  </a:cubicBezTo>
                  <a:cubicBezTo>
                    <a:pt x="1951" y="3828"/>
                    <a:pt x="1951" y="3828"/>
                    <a:pt x="1951" y="3828"/>
                  </a:cubicBezTo>
                  <a:cubicBezTo>
                    <a:pt x="1951" y="3828"/>
                    <a:pt x="1982" y="3057"/>
                    <a:pt x="2531" y="2488"/>
                  </a:cubicBezTo>
                  <a:cubicBezTo>
                    <a:pt x="2717" y="2291"/>
                    <a:pt x="2883" y="2048"/>
                    <a:pt x="2950" y="1748"/>
                  </a:cubicBezTo>
                </a:path>
              </a:pathLst>
            </a:custGeom>
            <a:solidFill>
              <a:srgbClr val="FDB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8" name="Freeform 61"/>
            <p:cNvSpPr>
              <a:spLocks noChangeArrowheads="1"/>
            </p:cNvSpPr>
            <p:nvPr/>
          </p:nvSpPr>
          <p:spPr bwMode="auto">
            <a:xfrm>
              <a:off x="11315960" y="6607552"/>
              <a:ext cx="842450" cy="2053759"/>
            </a:xfrm>
            <a:custGeom>
              <a:avLst/>
              <a:gdLst>
                <a:gd name="T0" fmla="*/ 1568 w 1569"/>
                <a:gd name="T1" fmla="*/ 0 h 3824"/>
                <a:gd name="T2" fmla="*/ 1568 w 1569"/>
                <a:gd name="T3" fmla="*/ 0 h 3824"/>
                <a:gd name="T4" fmla="*/ 192 w 1569"/>
                <a:gd name="T5" fmla="*/ 1748 h 3824"/>
                <a:gd name="T6" fmla="*/ 560 w 1569"/>
                <a:gd name="T7" fmla="*/ 2437 h 3824"/>
                <a:gd name="T8" fmla="*/ 1191 w 1569"/>
                <a:gd name="T9" fmla="*/ 3823 h 3824"/>
                <a:gd name="T10" fmla="*/ 1568 w 1569"/>
                <a:gd name="T11" fmla="*/ 3823 h 3824"/>
                <a:gd name="T12" fmla="*/ 1568 w 1569"/>
                <a:gd name="T13" fmla="*/ 0 h 3824"/>
              </a:gdLst>
              <a:ahLst/>
              <a:cxnLst>
                <a:cxn ang="0">
                  <a:pos x="T0" y="T1"/>
                </a:cxn>
                <a:cxn ang="0">
                  <a:pos x="T2" y="T3"/>
                </a:cxn>
                <a:cxn ang="0">
                  <a:pos x="T4" y="T5"/>
                </a:cxn>
                <a:cxn ang="0">
                  <a:pos x="T6" y="T7"/>
                </a:cxn>
                <a:cxn ang="0">
                  <a:pos x="T8" y="T9"/>
                </a:cxn>
                <a:cxn ang="0">
                  <a:pos x="T10" y="T11"/>
                </a:cxn>
                <a:cxn ang="0">
                  <a:pos x="T12" y="T13"/>
                </a:cxn>
              </a:cxnLst>
              <a:rect l="0" t="0" r="r" b="b"/>
              <a:pathLst>
                <a:path w="1569" h="3824">
                  <a:moveTo>
                    <a:pt x="1568" y="0"/>
                  </a:moveTo>
                  <a:lnTo>
                    <a:pt x="1568" y="0"/>
                  </a:lnTo>
                  <a:cubicBezTo>
                    <a:pt x="596" y="0"/>
                    <a:pt x="0" y="890"/>
                    <a:pt x="192" y="1748"/>
                  </a:cubicBezTo>
                  <a:cubicBezTo>
                    <a:pt x="249" y="2023"/>
                    <a:pt x="389" y="2256"/>
                    <a:pt x="560" y="2437"/>
                  </a:cubicBezTo>
                  <a:cubicBezTo>
                    <a:pt x="1082" y="2980"/>
                    <a:pt x="1191" y="3823"/>
                    <a:pt x="1191" y="3823"/>
                  </a:cubicBezTo>
                  <a:cubicBezTo>
                    <a:pt x="1568" y="3823"/>
                    <a:pt x="1568" y="3823"/>
                    <a:pt x="1568" y="3823"/>
                  </a:cubicBezTo>
                  <a:lnTo>
                    <a:pt x="1568" y="0"/>
                  </a:lnTo>
                </a:path>
              </a:pathLst>
            </a:custGeom>
            <a:solidFill>
              <a:srgbClr val="FEDE3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9" name="Freeform 62"/>
            <p:cNvSpPr>
              <a:spLocks noChangeArrowheads="1"/>
            </p:cNvSpPr>
            <p:nvPr/>
          </p:nvSpPr>
          <p:spPr bwMode="auto">
            <a:xfrm>
              <a:off x="11531185" y="6752054"/>
              <a:ext cx="1257527" cy="614897"/>
            </a:xfrm>
            <a:custGeom>
              <a:avLst/>
              <a:gdLst>
                <a:gd name="T0" fmla="*/ 201 w 2345"/>
                <a:gd name="T1" fmla="*/ 958 h 1145"/>
                <a:gd name="T2" fmla="*/ 201 w 2345"/>
                <a:gd name="T3" fmla="*/ 958 h 1145"/>
                <a:gd name="T4" fmla="*/ 1169 w 2345"/>
                <a:gd name="T5" fmla="*/ 606 h 1145"/>
                <a:gd name="T6" fmla="*/ 2142 w 2345"/>
                <a:gd name="T7" fmla="*/ 958 h 1145"/>
                <a:gd name="T8" fmla="*/ 2292 w 2345"/>
                <a:gd name="T9" fmla="*/ 1144 h 1145"/>
                <a:gd name="T10" fmla="*/ 2054 w 2345"/>
                <a:gd name="T11" fmla="*/ 352 h 1145"/>
                <a:gd name="T12" fmla="*/ 1169 w 2345"/>
                <a:gd name="T13" fmla="*/ 0 h 1145"/>
                <a:gd name="T14" fmla="*/ 290 w 2345"/>
                <a:gd name="T15" fmla="*/ 352 h 1145"/>
                <a:gd name="T16" fmla="*/ 51 w 2345"/>
                <a:gd name="T17" fmla="*/ 1144 h 1145"/>
                <a:gd name="T18" fmla="*/ 201 w 2345"/>
                <a:gd name="T19" fmla="*/ 95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5" h="1145">
                  <a:moveTo>
                    <a:pt x="201" y="958"/>
                  </a:moveTo>
                  <a:lnTo>
                    <a:pt x="201" y="958"/>
                  </a:lnTo>
                  <a:cubicBezTo>
                    <a:pt x="434" y="730"/>
                    <a:pt x="781" y="606"/>
                    <a:pt x="1169" y="606"/>
                  </a:cubicBezTo>
                  <a:cubicBezTo>
                    <a:pt x="1562" y="606"/>
                    <a:pt x="1904" y="730"/>
                    <a:pt x="2142" y="958"/>
                  </a:cubicBezTo>
                  <a:cubicBezTo>
                    <a:pt x="2199" y="1015"/>
                    <a:pt x="2251" y="1076"/>
                    <a:pt x="2292" y="1144"/>
                  </a:cubicBezTo>
                  <a:cubicBezTo>
                    <a:pt x="2344" y="864"/>
                    <a:pt x="2255" y="575"/>
                    <a:pt x="2054" y="352"/>
                  </a:cubicBezTo>
                  <a:cubicBezTo>
                    <a:pt x="1837" y="125"/>
                    <a:pt x="1526" y="0"/>
                    <a:pt x="1169" y="0"/>
                  </a:cubicBezTo>
                  <a:cubicBezTo>
                    <a:pt x="817" y="0"/>
                    <a:pt x="502" y="125"/>
                    <a:pt x="290" y="352"/>
                  </a:cubicBezTo>
                  <a:cubicBezTo>
                    <a:pt x="88" y="570"/>
                    <a:pt x="0" y="864"/>
                    <a:pt x="51" y="1144"/>
                  </a:cubicBezTo>
                  <a:cubicBezTo>
                    <a:pt x="93" y="1076"/>
                    <a:pt x="145" y="1015"/>
                    <a:pt x="201" y="958"/>
                  </a:cubicBezTo>
                </a:path>
              </a:pathLst>
            </a:custGeom>
            <a:solidFill>
              <a:srgbClr val="FEDE3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0" name="Freeform 63"/>
            <p:cNvSpPr>
              <a:spLocks noChangeArrowheads="1"/>
            </p:cNvSpPr>
            <p:nvPr/>
          </p:nvSpPr>
          <p:spPr bwMode="auto">
            <a:xfrm>
              <a:off x="11531185" y="6752054"/>
              <a:ext cx="627225" cy="614897"/>
            </a:xfrm>
            <a:custGeom>
              <a:avLst/>
              <a:gdLst>
                <a:gd name="T0" fmla="*/ 1169 w 1170"/>
                <a:gd name="T1" fmla="*/ 0 h 1145"/>
                <a:gd name="T2" fmla="*/ 1169 w 1170"/>
                <a:gd name="T3" fmla="*/ 0 h 1145"/>
                <a:gd name="T4" fmla="*/ 290 w 1170"/>
                <a:gd name="T5" fmla="*/ 358 h 1145"/>
                <a:gd name="T6" fmla="*/ 51 w 1170"/>
                <a:gd name="T7" fmla="*/ 1144 h 1145"/>
                <a:gd name="T8" fmla="*/ 201 w 1170"/>
                <a:gd name="T9" fmla="*/ 958 h 1145"/>
                <a:gd name="T10" fmla="*/ 1169 w 1170"/>
                <a:gd name="T11" fmla="*/ 606 h 1145"/>
                <a:gd name="T12" fmla="*/ 1169 w 1170"/>
                <a:gd name="T13" fmla="*/ 0 h 1145"/>
              </a:gdLst>
              <a:ahLst/>
              <a:cxnLst>
                <a:cxn ang="0">
                  <a:pos x="T0" y="T1"/>
                </a:cxn>
                <a:cxn ang="0">
                  <a:pos x="T2" y="T3"/>
                </a:cxn>
                <a:cxn ang="0">
                  <a:pos x="T4" y="T5"/>
                </a:cxn>
                <a:cxn ang="0">
                  <a:pos x="T6" y="T7"/>
                </a:cxn>
                <a:cxn ang="0">
                  <a:pos x="T8" y="T9"/>
                </a:cxn>
                <a:cxn ang="0">
                  <a:pos x="T10" y="T11"/>
                </a:cxn>
                <a:cxn ang="0">
                  <a:pos x="T12" y="T13"/>
                </a:cxn>
              </a:cxnLst>
              <a:rect l="0" t="0" r="r" b="b"/>
              <a:pathLst>
                <a:path w="1170" h="1145">
                  <a:moveTo>
                    <a:pt x="1169" y="0"/>
                  </a:moveTo>
                  <a:lnTo>
                    <a:pt x="1169" y="0"/>
                  </a:lnTo>
                  <a:cubicBezTo>
                    <a:pt x="812" y="0"/>
                    <a:pt x="502" y="129"/>
                    <a:pt x="290" y="358"/>
                  </a:cubicBezTo>
                  <a:cubicBezTo>
                    <a:pt x="88" y="575"/>
                    <a:pt x="0" y="864"/>
                    <a:pt x="51" y="1144"/>
                  </a:cubicBezTo>
                  <a:cubicBezTo>
                    <a:pt x="93" y="1076"/>
                    <a:pt x="140" y="1015"/>
                    <a:pt x="201" y="958"/>
                  </a:cubicBezTo>
                  <a:cubicBezTo>
                    <a:pt x="434" y="735"/>
                    <a:pt x="776" y="606"/>
                    <a:pt x="1169" y="606"/>
                  </a:cubicBezTo>
                  <a:lnTo>
                    <a:pt x="1169" y="0"/>
                  </a:lnTo>
                </a:path>
              </a:pathLst>
            </a:custGeom>
            <a:solidFill>
              <a:srgbClr val="F8F0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1" name="Freeform 64"/>
            <p:cNvSpPr>
              <a:spLocks noChangeArrowheads="1"/>
            </p:cNvSpPr>
            <p:nvPr/>
          </p:nvSpPr>
          <p:spPr bwMode="auto">
            <a:xfrm>
              <a:off x="11644944" y="7373101"/>
              <a:ext cx="1030004" cy="1288210"/>
            </a:xfrm>
            <a:custGeom>
              <a:avLst/>
              <a:gdLst>
                <a:gd name="T0" fmla="*/ 709 w 1921"/>
                <a:gd name="T1" fmla="*/ 2396 h 2397"/>
                <a:gd name="T2" fmla="*/ 709 w 1921"/>
                <a:gd name="T3" fmla="*/ 2396 h 2397"/>
                <a:gd name="T4" fmla="*/ 1196 w 1921"/>
                <a:gd name="T5" fmla="*/ 2396 h 2397"/>
                <a:gd name="T6" fmla="*/ 1273 w 1921"/>
                <a:gd name="T7" fmla="*/ 1977 h 2397"/>
                <a:gd name="T8" fmla="*/ 1718 w 1921"/>
                <a:gd name="T9" fmla="*/ 668 h 2397"/>
                <a:gd name="T10" fmla="*/ 1904 w 1921"/>
                <a:gd name="T11" fmla="*/ 280 h 2397"/>
                <a:gd name="T12" fmla="*/ 1200 w 1921"/>
                <a:gd name="T13" fmla="*/ 0 h 2397"/>
                <a:gd name="T14" fmla="*/ 957 w 1921"/>
                <a:gd name="T15" fmla="*/ 6 h 2397"/>
                <a:gd name="T16" fmla="*/ 719 w 1921"/>
                <a:gd name="T17" fmla="*/ 0 h 2397"/>
                <a:gd name="T18" fmla="*/ 16 w 1921"/>
                <a:gd name="T19" fmla="*/ 280 h 2397"/>
                <a:gd name="T20" fmla="*/ 155 w 1921"/>
                <a:gd name="T21" fmla="*/ 627 h 2397"/>
                <a:gd name="T22" fmla="*/ 632 w 1921"/>
                <a:gd name="T23" fmla="*/ 1956 h 2397"/>
                <a:gd name="T24" fmla="*/ 709 w 1921"/>
                <a:gd name="T25" fmla="*/ 2396 h 2397"/>
                <a:gd name="T26" fmla="*/ 93 w 1921"/>
                <a:gd name="T27" fmla="*/ 300 h 2397"/>
                <a:gd name="T28" fmla="*/ 93 w 1921"/>
                <a:gd name="T29" fmla="*/ 300 h 2397"/>
                <a:gd name="T30" fmla="*/ 719 w 1921"/>
                <a:gd name="T31" fmla="*/ 88 h 2397"/>
                <a:gd name="T32" fmla="*/ 957 w 1921"/>
                <a:gd name="T33" fmla="*/ 88 h 2397"/>
                <a:gd name="T34" fmla="*/ 1196 w 1921"/>
                <a:gd name="T35" fmla="*/ 88 h 2397"/>
                <a:gd name="T36" fmla="*/ 1821 w 1921"/>
                <a:gd name="T37" fmla="*/ 300 h 2397"/>
                <a:gd name="T38" fmla="*/ 1666 w 1921"/>
                <a:gd name="T39" fmla="*/ 621 h 2397"/>
                <a:gd name="T40" fmla="*/ 1231 w 1921"/>
                <a:gd name="T41" fmla="*/ 1838 h 2397"/>
                <a:gd name="T42" fmla="*/ 1206 w 1921"/>
                <a:gd name="T43" fmla="*/ 1397 h 2397"/>
                <a:gd name="T44" fmla="*/ 947 w 1921"/>
                <a:gd name="T45" fmla="*/ 590 h 2397"/>
                <a:gd name="T46" fmla="*/ 694 w 1921"/>
                <a:gd name="T47" fmla="*/ 1382 h 2397"/>
                <a:gd name="T48" fmla="*/ 673 w 1921"/>
                <a:gd name="T49" fmla="*/ 1842 h 2397"/>
                <a:gd name="T50" fmla="*/ 207 w 1921"/>
                <a:gd name="T51" fmla="*/ 580 h 2397"/>
                <a:gd name="T52" fmla="*/ 93 w 1921"/>
                <a:gd name="T53" fmla="*/ 30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1" h="2397">
                  <a:moveTo>
                    <a:pt x="709" y="2396"/>
                  </a:moveTo>
                  <a:lnTo>
                    <a:pt x="709" y="2396"/>
                  </a:lnTo>
                  <a:cubicBezTo>
                    <a:pt x="1196" y="2396"/>
                    <a:pt x="1196" y="2396"/>
                    <a:pt x="1196" y="2396"/>
                  </a:cubicBezTo>
                  <a:cubicBezTo>
                    <a:pt x="1273" y="1977"/>
                    <a:pt x="1273" y="1977"/>
                    <a:pt x="1273" y="1977"/>
                  </a:cubicBezTo>
                  <a:cubicBezTo>
                    <a:pt x="1314" y="1672"/>
                    <a:pt x="1418" y="962"/>
                    <a:pt x="1718" y="668"/>
                  </a:cubicBezTo>
                  <a:cubicBezTo>
                    <a:pt x="1858" y="529"/>
                    <a:pt x="1920" y="404"/>
                    <a:pt x="1904" y="280"/>
                  </a:cubicBezTo>
                  <a:cubicBezTo>
                    <a:pt x="1868" y="21"/>
                    <a:pt x="1547" y="0"/>
                    <a:pt x="1200" y="0"/>
                  </a:cubicBezTo>
                  <a:cubicBezTo>
                    <a:pt x="957" y="6"/>
                    <a:pt x="957" y="6"/>
                    <a:pt x="957" y="6"/>
                  </a:cubicBezTo>
                  <a:cubicBezTo>
                    <a:pt x="719" y="0"/>
                    <a:pt x="719" y="0"/>
                    <a:pt x="719" y="0"/>
                  </a:cubicBezTo>
                  <a:cubicBezTo>
                    <a:pt x="367" y="0"/>
                    <a:pt x="52" y="21"/>
                    <a:pt x="16" y="280"/>
                  </a:cubicBezTo>
                  <a:cubicBezTo>
                    <a:pt x="0" y="399"/>
                    <a:pt x="47" y="523"/>
                    <a:pt x="155" y="627"/>
                  </a:cubicBezTo>
                  <a:cubicBezTo>
                    <a:pt x="461" y="932"/>
                    <a:pt x="580" y="1641"/>
                    <a:pt x="632" y="1956"/>
                  </a:cubicBezTo>
                  <a:lnTo>
                    <a:pt x="709" y="2396"/>
                  </a:lnTo>
                  <a:close/>
                  <a:moveTo>
                    <a:pt x="93" y="300"/>
                  </a:moveTo>
                  <a:lnTo>
                    <a:pt x="93" y="300"/>
                  </a:lnTo>
                  <a:cubicBezTo>
                    <a:pt x="124" y="125"/>
                    <a:pt x="336" y="88"/>
                    <a:pt x="719" y="88"/>
                  </a:cubicBezTo>
                  <a:cubicBezTo>
                    <a:pt x="957" y="88"/>
                    <a:pt x="957" y="88"/>
                    <a:pt x="957" y="88"/>
                  </a:cubicBezTo>
                  <a:cubicBezTo>
                    <a:pt x="1196" y="88"/>
                    <a:pt x="1196" y="88"/>
                    <a:pt x="1196" y="88"/>
                  </a:cubicBezTo>
                  <a:cubicBezTo>
                    <a:pt x="1583" y="88"/>
                    <a:pt x="1795" y="125"/>
                    <a:pt x="1821" y="300"/>
                  </a:cubicBezTo>
                  <a:cubicBezTo>
                    <a:pt x="1837" y="399"/>
                    <a:pt x="1785" y="502"/>
                    <a:pt x="1666" y="621"/>
                  </a:cubicBezTo>
                  <a:cubicBezTo>
                    <a:pt x="1392" y="895"/>
                    <a:pt x="1283" y="1486"/>
                    <a:pt x="1231" y="1838"/>
                  </a:cubicBezTo>
                  <a:cubicBezTo>
                    <a:pt x="1216" y="1744"/>
                    <a:pt x="1196" y="1599"/>
                    <a:pt x="1206" y="1397"/>
                  </a:cubicBezTo>
                  <a:cubicBezTo>
                    <a:pt x="1242" y="694"/>
                    <a:pt x="1087" y="590"/>
                    <a:pt x="947" y="590"/>
                  </a:cubicBezTo>
                  <a:cubicBezTo>
                    <a:pt x="797" y="590"/>
                    <a:pt x="663" y="699"/>
                    <a:pt x="694" y="1382"/>
                  </a:cubicBezTo>
                  <a:cubicBezTo>
                    <a:pt x="704" y="1599"/>
                    <a:pt x="688" y="1749"/>
                    <a:pt x="673" y="1842"/>
                  </a:cubicBezTo>
                  <a:cubicBezTo>
                    <a:pt x="616" y="1480"/>
                    <a:pt x="497" y="875"/>
                    <a:pt x="207" y="580"/>
                  </a:cubicBezTo>
                  <a:cubicBezTo>
                    <a:pt x="119" y="492"/>
                    <a:pt x="78" y="399"/>
                    <a:pt x="93" y="300"/>
                  </a:cubicBezTo>
                  <a:close/>
                </a:path>
              </a:pathLst>
            </a:custGeom>
            <a:solidFill>
              <a:srgbClr val="F78D1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2" name="Freeform 65"/>
            <p:cNvSpPr>
              <a:spLocks noChangeArrowheads="1"/>
            </p:cNvSpPr>
            <p:nvPr/>
          </p:nvSpPr>
          <p:spPr bwMode="auto">
            <a:xfrm>
              <a:off x="11315960" y="6607552"/>
              <a:ext cx="1684902" cy="2053759"/>
            </a:xfrm>
            <a:custGeom>
              <a:avLst/>
              <a:gdLst>
                <a:gd name="T0" fmla="*/ 1568 w 3142"/>
                <a:gd name="T1" fmla="*/ 0 h 3829"/>
                <a:gd name="T2" fmla="*/ 1568 w 3142"/>
                <a:gd name="T3" fmla="*/ 0 h 3829"/>
                <a:gd name="T4" fmla="*/ 192 w 3142"/>
                <a:gd name="T5" fmla="*/ 1748 h 3829"/>
                <a:gd name="T6" fmla="*/ 560 w 3142"/>
                <a:gd name="T7" fmla="*/ 2437 h 3829"/>
                <a:gd name="T8" fmla="*/ 1191 w 3142"/>
                <a:gd name="T9" fmla="*/ 3818 h 3829"/>
                <a:gd name="T10" fmla="*/ 1951 w 3142"/>
                <a:gd name="T11" fmla="*/ 3828 h 3829"/>
                <a:gd name="T12" fmla="*/ 2531 w 3142"/>
                <a:gd name="T13" fmla="*/ 2488 h 3829"/>
                <a:gd name="T14" fmla="*/ 2950 w 3142"/>
                <a:gd name="T15" fmla="*/ 1748 h 3829"/>
                <a:gd name="T16" fmla="*/ 1568 w 3142"/>
                <a:gd name="T17" fmla="*/ 0 h 3829"/>
                <a:gd name="T18" fmla="*/ 2877 w 3142"/>
                <a:gd name="T19" fmla="*/ 1733 h 3829"/>
                <a:gd name="T20" fmla="*/ 2877 w 3142"/>
                <a:gd name="T21" fmla="*/ 1733 h 3829"/>
                <a:gd name="T22" fmla="*/ 2479 w 3142"/>
                <a:gd name="T23" fmla="*/ 2437 h 3829"/>
                <a:gd name="T24" fmla="*/ 1894 w 3142"/>
                <a:gd name="T25" fmla="*/ 3771 h 3829"/>
                <a:gd name="T26" fmla="*/ 1243 w 3142"/>
                <a:gd name="T27" fmla="*/ 3766 h 3829"/>
                <a:gd name="T28" fmla="*/ 611 w 3142"/>
                <a:gd name="T29" fmla="*/ 2389 h 3829"/>
                <a:gd name="T30" fmla="*/ 259 w 3142"/>
                <a:gd name="T31" fmla="*/ 1733 h 3829"/>
                <a:gd name="T32" fmla="*/ 529 w 3142"/>
                <a:gd name="T33" fmla="*/ 558 h 3829"/>
                <a:gd name="T34" fmla="*/ 1568 w 3142"/>
                <a:gd name="T35" fmla="*/ 72 h 3829"/>
                <a:gd name="T36" fmla="*/ 2608 w 3142"/>
                <a:gd name="T37" fmla="*/ 558 h 3829"/>
                <a:gd name="T38" fmla="*/ 2877 w 3142"/>
                <a:gd name="T39" fmla="*/ 1733 h 3829"/>
                <a:gd name="T40" fmla="*/ 1568 w 3142"/>
                <a:gd name="T41" fmla="*/ 0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2" h="3829">
                  <a:moveTo>
                    <a:pt x="1568" y="0"/>
                  </a:moveTo>
                  <a:lnTo>
                    <a:pt x="1568" y="0"/>
                  </a:lnTo>
                  <a:cubicBezTo>
                    <a:pt x="596" y="0"/>
                    <a:pt x="0" y="890"/>
                    <a:pt x="192" y="1748"/>
                  </a:cubicBezTo>
                  <a:cubicBezTo>
                    <a:pt x="249" y="2023"/>
                    <a:pt x="389" y="2256"/>
                    <a:pt x="560" y="2437"/>
                  </a:cubicBezTo>
                  <a:cubicBezTo>
                    <a:pt x="1082" y="2980"/>
                    <a:pt x="1191" y="3818"/>
                    <a:pt x="1191" y="3818"/>
                  </a:cubicBezTo>
                  <a:cubicBezTo>
                    <a:pt x="1951" y="3828"/>
                    <a:pt x="1951" y="3828"/>
                    <a:pt x="1951" y="3828"/>
                  </a:cubicBezTo>
                  <a:cubicBezTo>
                    <a:pt x="1951" y="3828"/>
                    <a:pt x="1982" y="3057"/>
                    <a:pt x="2531" y="2488"/>
                  </a:cubicBezTo>
                  <a:cubicBezTo>
                    <a:pt x="2717" y="2291"/>
                    <a:pt x="2883" y="2048"/>
                    <a:pt x="2950" y="1748"/>
                  </a:cubicBezTo>
                  <a:cubicBezTo>
                    <a:pt x="3141" y="890"/>
                    <a:pt x="2546" y="0"/>
                    <a:pt x="1568" y="0"/>
                  </a:cubicBezTo>
                  <a:lnTo>
                    <a:pt x="2877" y="1733"/>
                  </a:lnTo>
                  <a:lnTo>
                    <a:pt x="2877" y="1733"/>
                  </a:lnTo>
                  <a:cubicBezTo>
                    <a:pt x="2825" y="1987"/>
                    <a:pt x="2691" y="2214"/>
                    <a:pt x="2479" y="2437"/>
                  </a:cubicBezTo>
                  <a:cubicBezTo>
                    <a:pt x="2003" y="2928"/>
                    <a:pt x="1884" y="3590"/>
                    <a:pt x="1894" y="3771"/>
                  </a:cubicBezTo>
                  <a:cubicBezTo>
                    <a:pt x="1243" y="3766"/>
                    <a:pt x="1243" y="3766"/>
                    <a:pt x="1243" y="3766"/>
                  </a:cubicBezTo>
                  <a:cubicBezTo>
                    <a:pt x="1237" y="3585"/>
                    <a:pt x="1066" y="2861"/>
                    <a:pt x="611" y="2389"/>
                  </a:cubicBezTo>
                  <a:cubicBezTo>
                    <a:pt x="435" y="2204"/>
                    <a:pt x="316" y="1981"/>
                    <a:pt x="259" y="1733"/>
                  </a:cubicBezTo>
                  <a:cubicBezTo>
                    <a:pt x="171" y="1319"/>
                    <a:pt x="269" y="884"/>
                    <a:pt x="529" y="558"/>
                  </a:cubicBezTo>
                  <a:cubicBezTo>
                    <a:pt x="782" y="248"/>
                    <a:pt x="1149" y="72"/>
                    <a:pt x="1568" y="72"/>
                  </a:cubicBezTo>
                  <a:cubicBezTo>
                    <a:pt x="1988" y="72"/>
                    <a:pt x="2360" y="248"/>
                    <a:pt x="2608" y="558"/>
                  </a:cubicBezTo>
                  <a:cubicBezTo>
                    <a:pt x="2867" y="884"/>
                    <a:pt x="2970" y="1319"/>
                    <a:pt x="2877" y="1733"/>
                  </a:cubicBezTo>
                  <a:lnTo>
                    <a:pt x="1568" y="0"/>
                  </a:lnTo>
                </a:path>
              </a:pathLst>
            </a:custGeom>
            <a:solidFill>
              <a:srgbClr val="F0F0F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3" name="Freeform 66"/>
            <p:cNvSpPr>
              <a:spLocks noChangeArrowheads="1"/>
            </p:cNvSpPr>
            <p:nvPr/>
          </p:nvSpPr>
          <p:spPr bwMode="auto">
            <a:xfrm>
              <a:off x="11933960" y="8621344"/>
              <a:ext cx="442748" cy="365863"/>
            </a:xfrm>
            <a:custGeom>
              <a:avLst/>
              <a:gdLst>
                <a:gd name="T0" fmla="*/ 823 w 824"/>
                <a:gd name="T1" fmla="*/ 249 h 684"/>
                <a:gd name="T2" fmla="*/ 823 w 824"/>
                <a:gd name="T3" fmla="*/ 249 h 684"/>
                <a:gd name="T4" fmla="*/ 792 w 824"/>
                <a:gd name="T5" fmla="*/ 171 h 684"/>
                <a:gd name="T6" fmla="*/ 823 w 824"/>
                <a:gd name="T7" fmla="*/ 104 h 684"/>
                <a:gd name="T8" fmla="*/ 725 w 824"/>
                <a:gd name="T9" fmla="*/ 0 h 684"/>
                <a:gd name="T10" fmla="*/ 104 w 824"/>
                <a:gd name="T11" fmla="*/ 0 h 684"/>
                <a:gd name="T12" fmla="*/ 0 w 824"/>
                <a:gd name="T13" fmla="*/ 104 h 684"/>
                <a:gd name="T14" fmla="*/ 31 w 824"/>
                <a:gd name="T15" fmla="*/ 171 h 684"/>
                <a:gd name="T16" fmla="*/ 0 w 824"/>
                <a:gd name="T17" fmla="*/ 249 h 684"/>
                <a:gd name="T18" fmla="*/ 31 w 824"/>
                <a:gd name="T19" fmla="*/ 321 h 684"/>
                <a:gd name="T20" fmla="*/ 0 w 824"/>
                <a:gd name="T21" fmla="*/ 394 h 684"/>
                <a:gd name="T22" fmla="*/ 104 w 824"/>
                <a:gd name="T23" fmla="*/ 492 h 684"/>
                <a:gd name="T24" fmla="*/ 120 w 824"/>
                <a:gd name="T25" fmla="*/ 492 h 684"/>
                <a:gd name="T26" fmla="*/ 414 w 824"/>
                <a:gd name="T27" fmla="*/ 683 h 684"/>
                <a:gd name="T28" fmla="*/ 704 w 824"/>
                <a:gd name="T29" fmla="*/ 492 h 684"/>
                <a:gd name="T30" fmla="*/ 725 w 824"/>
                <a:gd name="T31" fmla="*/ 492 h 684"/>
                <a:gd name="T32" fmla="*/ 823 w 824"/>
                <a:gd name="T33" fmla="*/ 394 h 684"/>
                <a:gd name="T34" fmla="*/ 792 w 824"/>
                <a:gd name="T35" fmla="*/ 321 h 684"/>
                <a:gd name="T36" fmla="*/ 823 w 824"/>
                <a:gd name="T37" fmla="*/ 24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4" h="684">
                  <a:moveTo>
                    <a:pt x="823" y="249"/>
                  </a:moveTo>
                  <a:lnTo>
                    <a:pt x="823" y="249"/>
                  </a:lnTo>
                  <a:cubicBezTo>
                    <a:pt x="823" y="218"/>
                    <a:pt x="813" y="192"/>
                    <a:pt x="792" y="171"/>
                  </a:cubicBezTo>
                  <a:cubicBezTo>
                    <a:pt x="813" y="156"/>
                    <a:pt x="823" y="129"/>
                    <a:pt x="823" y="104"/>
                  </a:cubicBezTo>
                  <a:cubicBezTo>
                    <a:pt x="823" y="47"/>
                    <a:pt x="782" y="0"/>
                    <a:pt x="725" y="0"/>
                  </a:cubicBezTo>
                  <a:cubicBezTo>
                    <a:pt x="104" y="0"/>
                    <a:pt x="104" y="0"/>
                    <a:pt x="104" y="0"/>
                  </a:cubicBezTo>
                  <a:cubicBezTo>
                    <a:pt x="47" y="0"/>
                    <a:pt x="0" y="47"/>
                    <a:pt x="0" y="104"/>
                  </a:cubicBezTo>
                  <a:cubicBezTo>
                    <a:pt x="0" y="129"/>
                    <a:pt x="10" y="156"/>
                    <a:pt x="31" y="171"/>
                  </a:cubicBezTo>
                  <a:cubicBezTo>
                    <a:pt x="10" y="192"/>
                    <a:pt x="0" y="218"/>
                    <a:pt x="0" y="249"/>
                  </a:cubicBezTo>
                  <a:cubicBezTo>
                    <a:pt x="0" y="275"/>
                    <a:pt x="10" y="300"/>
                    <a:pt x="31" y="321"/>
                  </a:cubicBezTo>
                  <a:cubicBezTo>
                    <a:pt x="10" y="337"/>
                    <a:pt x="0" y="363"/>
                    <a:pt x="0" y="394"/>
                  </a:cubicBezTo>
                  <a:cubicBezTo>
                    <a:pt x="0" y="446"/>
                    <a:pt x="47" y="492"/>
                    <a:pt x="104" y="492"/>
                  </a:cubicBezTo>
                  <a:cubicBezTo>
                    <a:pt x="120" y="492"/>
                    <a:pt x="120" y="492"/>
                    <a:pt x="120" y="492"/>
                  </a:cubicBezTo>
                  <a:cubicBezTo>
                    <a:pt x="171" y="606"/>
                    <a:pt x="280" y="683"/>
                    <a:pt x="414" y="683"/>
                  </a:cubicBezTo>
                  <a:cubicBezTo>
                    <a:pt x="544" y="683"/>
                    <a:pt x="653" y="606"/>
                    <a:pt x="704" y="492"/>
                  </a:cubicBezTo>
                  <a:cubicBezTo>
                    <a:pt x="725" y="492"/>
                    <a:pt x="725" y="492"/>
                    <a:pt x="725" y="492"/>
                  </a:cubicBezTo>
                  <a:cubicBezTo>
                    <a:pt x="782" y="492"/>
                    <a:pt x="823" y="446"/>
                    <a:pt x="823" y="394"/>
                  </a:cubicBezTo>
                  <a:cubicBezTo>
                    <a:pt x="823" y="363"/>
                    <a:pt x="813" y="337"/>
                    <a:pt x="792" y="321"/>
                  </a:cubicBezTo>
                  <a:cubicBezTo>
                    <a:pt x="813" y="300"/>
                    <a:pt x="823" y="275"/>
                    <a:pt x="823" y="249"/>
                  </a:cubicBezTo>
                </a:path>
              </a:pathLst>
            </a:custGeom>
            <a:solidFill>
              <a:srgbClr val="DEEBF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4" name="Freeform 67"/>
            <p:cNvSpPr>
              <a:spLocks noChangeArrowheads="1"/>
            </p:cNvSpPr>
            <p:nvPr/>
          </p:nvSpPr>
          <p:spPr bwMode="auto">
            <a:xfrm>
              <a:off x="11964707" y="8630566"/>
              <a:ext cx="381256" cy="86085"/>
            </a:xfrm>
            <a:custGeom>
              <a:avLst/>
              <a:gdLst>
                <a:gd name="T0" fmla="*/ 709 w 715"/>
                <a:gd name="T1" fmla="*/ 37 h 157"/>
                <a:gd name="T2" fmla="*/ 709 w 715"/>
                <a:gd name="T3" fmla="*/ 37 h 157"/>
                <a:gd name="T4" fmla="*/ 678 w 715"/>
                <a:gd name="T5" fmla="*/ 73 h 157"/>
                <a:gd name="T6" fmla="*/ 41 w 715"/>
                <a:gd name="T7" fmla="*/ 156 h 157"/>
                <a:gd name="T8" fmla="*/ 5 w 715"/>
                <a:gd name="T9" fmla="*/ 125 h 157"/>
                <a:gd name="T10" fmla="*/ 37 w 715"/>
                <a:gd name="T11" fmla="*/ 83 h 157"/>
                <a:gd name="T12" fmla="*/ 673 w 715"/>
                <a:gd name="T13" fmla="*/ 6 h 157"/>
                <a:gd name="T14" fmla="*/ 709 w 715"/>
                <a:gd name="T15" fmla="*/ 3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7">
                  <a:moveTo>
                    <a:pt x="709" y="37"/>
                  </a:moveTo>
                  <a:lnTo>
                    <a:pt x="709" y="37"/>
                  </a:lnTo>
                  <a:cubicBezTo>
                    <a:pt x="714" y="52"/>
                    <a:pt x="699" y="73"/>
                    <a:pt x="678" y="73"/>
                  </a:cubicBezTo>
                  <a:cubicBezTo>
                    <a:pt x="41" y="156"/>
                    <a:pt x="41" y="156"/>
                    <a:pt x="41" y="156"/>
                  </a:cubicBezTo>
                  <a:cubicBezTo>
                    <a:pt x="26" y="156"/>
                    <a:pt x="5" y="145"/>
                    <a:pt x="5" y="125"/>
                  </a:cubicBezTo>
                  <a:cubicBezTo>
                    <a:pt x="0" y="104"/>
                    <a:pt x="16" y="88"/>
                    <a:pt x="37" y="83"/>
                  </a:cubicBezTo>
                  <a:cubicBezTo>
                    <a:pt x="673" y="6"/>
                    <a:pt x="673" y="6"/>
                    <a:pt x="673" y="6"/>
                  </a:cubicBezTo>
                  <a:cubicBezTo>
                    <a:pt x="688" y="0"/>
                    <a:pt x="709" y="16"/>
                    <a:pt x="709" y="37"/>
                  </a:cubicBezTo>
                </a:path>
              </a:pathLst>
            </a:custGeom>
            <a:solidFill>
              <a:srgbClr val="58717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5" name="Freeform 68"/>
            <p:cNvSpPr>
              <a:spLocks noChangeArrowheads="1"/>
            </p:cNvSpPr>
            <p:nvPr/>
          </p:nvSpPr>
          <p:spPr bwMode="auto">
            <a:xfrm>
              <a:off x="11964707" y="8710503"/>
              <a:ext cx="381256" cy="83012"/>
            </a:xfrm>
            <a:custGeom>
              <a:avLst/>
              <a:gdLst>
                <a:gd name="T0" fmla="*/ 709 w 715"/>
                <a:gd name="T1" fmla="*/ 32 h 156"/>
                <a:gd name="T2" fmla="*/ 709 w 715"/>
                <a:gd name="T3" fmla="*/ 32 h 156"/>
                <a:gd name="T4" fmla="*/ 678 w 715"/>
                <a:gd name="T5" fmla="*/ 73 h 156"/>
                <a:gd name="T6" fmla="*/ 41 w 715"/>
                <a:gd name="T7" fmla="*/ 155 h 156"/>
                <a:gd name="T8" fmla="*/ 5 w 715"/>
                <a:gd name="T9" fmla="*/ 124 h 156"/>
                <a:gd name="T10" fmla="*/ 37 w 715"/>
                <a:gd name="T11" fmla="*/ 88 h 156"/>
                <a:gd name="T12" fmla="*/ 673 w 715"/>
                <a:gd name="T13" fmla="*/ 0 h 156"/>
                <a:gd name="T14" fmla="*/ 709 w 715"/>
                <a:gd name="T15" fmla="*/ 3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2"/>
                  </a:moveTo>
                  <a:lnTo>
                    <a:pt x="709" y="32"/>
                  </a:lnTo>
                  <a:cubicBezTo>
                    <a:pt x="714" y="52"/>
                    <a:pt x="699" y="73"/>
                    <a:pt x="678" y="73"/>
                  </a:cubicBezTo>
                  <a:cubicBezTo>
                    <a:pt x="41" y="155"/>
                    <a:pt x="41" y="155"/>
                    <a:pt x="41" y="155"/>
                  </a:cubicBezTo>
                  <a:cubicBezTo>
                    <a:pt x="26" y="155"/>
                    <a:pt x="5" y="145"/>
                    <a:pt x="5" y="124"/>
                  </a:cubicBezTo>
                  <a:cubicBezTo>
                    <a:pt x="0" y="109"/>
                    <a:pt x="16" y="88"/>
                    <a:pt x="37" y="88"/>
                  </a:cubicBezTo>
                  <a:cubicBezTo>
                    <a:pt x="673" y="0"/>
                    <a:pt x="673" y="0"/>
                    <a:pt x="673" y="0"/>
                  </a:cubicBezTo>
                  <a:cubicBezTo>
                    <a:pt x="688" y="0"/>
                    <a:pt x="709" y="15"/>
                    <a:pt x="709" y="32"/>
                  </a:cubicBezTo>
                </a:path>
              </a:pathLst>
            </a:custGeom>
            <a:solidFill>
              <a:srgbClr val="58717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6" name="Freeform 69"/>
            <p:cNvSpPr>
              <a:spLocks noChangeArrowheads="1"/>
            </p:cNvSpPr>
            <p:nvPr/>
          </p:nvSpPr>
          <p:spPr bwMode="auto">
            <a:xfrm>
              <a:off x="11964707" y="8784290"/>
              <a:ext cx="381256" cy="83012"/>
            </a:xfrm>
            <a:custGeom>
              <a:avLst/>
              <a:gdLst>
                <a:gd name="T0" fmla="*/ 709 w 715"/>
                <a:gd name="T1" fmla="*/ 36 h 156"/>
                <a:gd name="T2" fmla="*/ 709 w 715"/>
                <a:gd name="T3" fmla="*/ 36 h 156"/>
                <a:gd name="T4" fmla="*/ 678 w 715"/>
                <a:gd name="T5" fmla="*/ 72 h 156"/>
                <a:gd name="T6" fmla="*/ 41 w 715"/>
                <a:gd name="T7" fmla="*/ 155 h 156"/>
                <a:gd name="T8" fmla="*/ 5 w 715"/>
                <a:gd name="T9" fmla="*/ 124 h 156"/>
                <a:gd name="T10" fmla="*/ 37 w 715"/>
                <a:gd name="T11" fmla="*/ 83 h 156"/>
                <a:gd name="T12" fmla="*/ 673 w 715"/>
                <a:gd name="T13" fmla="*/ 5 h 156"/>
                <a:gd name="T14" fmla="*/ 709 w 715"/>
                <a:gd name="T15" fmla="*/ 3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6"/>
                  </a:moveTo>
                  <a:lnTo>
                    <a:pt x="709" y="36"/>
                  </a:lnTo>
                  <a:cubicBezTo>
                    <a:pt x="714" y="52"/>
                    <a:pt x="699" y="72"/>
                    <a:pt x="678" y="72"/>
                  </a:cubicBezTo>
                  <a:cubicBezTo>
                    <a:pt x="41" y="155"/>
                    <a:pt x="41" y="155"/>
                    <a:pt x="41" y="155"/>
                  </a:cubicBezTo>
                  <a:cubicBezTo>
                    <a:pt x="26" y="155"/>
                    <a:pt x="5" y="145"/>
                    <a:pt x="5" y="124"/>
                  </a:cubicBezTo>
                  <a:cubicBezTo>
                    <a:pt x="0" y="103"/>
                    <a:pt x="16" y="88"/>
                    <a:pt x="37" y="83"/>
                  </a:cubicBezTo>
                  <a:cubicBezTo>
                    <a:pt x="673" y="5"/>
                    <a:pt x="673" y="5"/>
                    <a:pt x="673" y="5"/>
                  </a:cubicBezTo>
                  <a:cubicBezTo>
                    <a:pt x="688" y="0"/>
                    <a:pt x="709" y="16"/>
                    <a:pt x="709" y="36"/>
                  </a:cubicBezTo>
                </a:path>
              </a:pathLst>
            </a:custGeom>
            <a:solidFill>
              <a:srgbClr val="58717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7" name="Freeform 70"/>
            <p:cNvSpPr>
              <a:spLocks noChangeArrowheads="1"/>
            </p:cNvSpPr>
            <p:nvPr/>
          </p:nvSpPr>
          <p:spPr bwMode="auto">
            <a:xfrm>
              <a:off x="10633390" y="5863525"/>
              <a:ext cx="3074639" cy="2816233"/>
            </a:xfrm>
            <a:custGeom>
              <a:avLst/>
              <a:gdLst>
                <a:gd name="T0" fmla="*/ 5728 w 5729"/>
                <a:gd name="T1" fmla="*/ 2856 h 5247"/>
                <a:gd name="T2" fmla="*/ 5728 w 5729"/>
                <a:gd name="T3" fmla="*/ 2856 h 5247"/>
                <a:gd name="T4" fmla="*/ 5138 w 5729"/>
                <a:gd name="T5" fmla="*/ 2256 h 5247"/>
                <a:gd name="T6" fmla="*/ 5376 w 5729"/>
                <a:gd name="T7" fmla="*/ 1453 h 5247"/>
                <a:gd name="T8" fmla="*/ 4558 w 5729"/>
                <a:gd name="T9" fmla="*/ 1216 h 5247"/>
                <a:gd name="T10" fmla="*/ 4351 w 5729"/>
                <a:gd name="T11" fmla="*/ 404 h 5247"/>
                <a:gd name="T12" fmla="*/ 3523 w 5729"/>
                <a:gd name="T13" fmla="*/ 600 h 5247"/>
                <a:gd name="T14" fmla="*/ 2929 w 5729"/>
                <a:gd name="T15" fmla="*/ 0 h 5247"/>
                <a:gd name="T16" fmla="*/ 2313 w 5729"/>
                <a:gd name="T17" fmla="*/ 575 h 5247"/>
                <a:gd name="T18" fmla="*/ 1490 w 5729"/>
                <a:gd name="T19" fmla="*/ 341 h 5247"/>
                <a:gd name="T20" fmla="*/ 1247 w 5729"/>
                <a:gd name="T21" fmla="*/ 1139 h 5247"/>
                <a:gd name="T22" fmla="*/ 413 w 5729"/>
                <a:gd name="T23" fmla="*/ 1340 h 5247"/>
                <a:gd name="T24" fmla="*/ 615 w 5729"/>
                <a:gd name="T25" fmla="*/ 2152 h 5247"/>
                <a:gd name="T26" fmla="*/ 0 w 5729"/>
                <a:gd name="T27" fmla="*/ 2731 h 5247"/>
                <a:gd name="T28" fmla="*/ 590 w 5729"/>
                <a:gd name="T29" fmla="*/ 3332 h 5247"/>
                <a:gd name="T30" fmla="*/ 352 w 5729"/>
                <a:gd name="T31" fmla="*/ 4139 h 5247"/>
                <a:gd name="T32" fmla="*/ 1169 w 5729"/>
                <a:gd name="T33" fmla="*/ 4372 h 5247"/>
                <a:gd name="T34" fmla="*/ 1376 w 5729"/>
                <a:gd name="T35" fmla="*/ 5184 h 5247"/>
                <a:gd name="T36" fmla="*/ 2204 w 5729"/>
                <a:gd name="T37" fmla="*/ 4987 h 5247"/>
                <a:gd name="T38" fmla="*/ 2204 w 5729"/>
                <a:gd name="T39" fmla="*/ 4993 h 5247"/>
                <a:gd name="T40" fmla="*/ 1759 w 5729"/>
                <a:gd name="T41" fmla="*/ 3859 h 5247"/>
                <a:gd name="T42" fmla="*/ 1360 w 5729"/>
                <a:gd name="T43" fmla="*/ 3141 h 5247"/>
                <a:gd name="T44" fmla="*/ 1661 w 5729"/>
                <a:gd name="T45" fmla="*/ 1852 h 5247"/>
                <a:gd name="T46" fmla="*/ 2840 w 5729"/>
                <a:gd name="T47" fmla="*/ 1309 h 5247"/>
                <a:gd name="T48" fmla="*/ 4015 w 5729"/>
                <a:gd name="T49" fmla="*/ 1852 h 5247"/>
                <a:gd name="T50" fmla="*/ 4320 w 5729"/>
                <a:gd name="T51" fmla="*/ 3141 h 5247"/>
                <a:gd name="T52" fmla="*/ 3876 w 5729"/>
                <a:gd name="T53" fmla="*/ 3907 h 5247"/>
                <a:gd name="T54" fmla="*/ 3456 w 5729"/>
                <a:gd name="T55" fmla="*/ 5008 h 5247"/>
                <a:gd name="T56" fmla="*/ 4238 w 5729"/>
                <a:gd name="T57" fmla="*/ 5246 h 5247"/>
                <a:gd name="T58" fmla="*/ 4480 w 5729"/>
                <a:gd name="T59" fmla="*/ 4450 h 5247"/>
                <a:gd name="T60" fmla="*/ 5308 w 5729"/>
                <a:gd name="T61" fmla="*/ 4248 h 5247"/>
                <a:gd name="T62" fmla="*/ 5112 w 5729"/>
                <a:gd name="T63" fmla="*/ 3441 h 5247"/>
                <a:gd name="T64" fmla="*/ 5728 w 5729"/>
                <a:gd name="T65" fmla="*/ 2856 h 5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9" h="5247">
                  <a:moveTo>
                    <a:pt x="5728" y="2856"/>
                  </a:moveTo>
                  <a:lnTo>
                    <a:pt x="5728" y="2856"/>
                  </a:lnTo>
                  <a:cubicBezTo>
                    <a:pt x="5448" y="2773"/>
                    <a:pt x="5215" y="2556"/>
                    <a:pt x="5138" y="2256"/>
                  </a:cubicBezTo>
                  <a:cubicBezTo>
                    <a:pt x="5065" y="1955"/>
                    <a:pt x="5164" y="1651"/>
                    <a:pt x="5376" y="1453"/>
                  </a:cubicBezTo>
                  <a:cubicBezTo>
                    <a:pt x="5091" y="1516"/>
                    <a:pt x="4775" y="1438"/>
                    <a:pt x="4558" y="1216"/>
                  </a:cubicBezTo>
                  <a:cubicBezTo>
                    <a:pt x="4336" y="993"/>
                    <a:pt x="4268" y="683"/>
                    <a:pt x="4351" y="404"/>
                  </a:cubicBezTo>
                  <a:cubicBezTo>
                    <a:pt x="4139" y="600"/>
                    <a:pt x="3824" y="688"/>
                    <a:pt x="3523" y="600"/>
                  </a:cubicBezTo>
                  <a:cubicBezTo>
                    <a:pt x="3218" y="517"/>
                    <a:pt x="3000" y="279"/>
                    <a:pt x="2929" y="0"/>
                  </a:cubicBezTo>
                  <a:cubicBezTo>
                    <a:pt x="2846" y="274"/>
                    <a:pt x="2617" y="502"/>
                    <a:pt x="2313" y="575"/>
                  </a:cubicBezTo>
                  <a:cubicBezTo>
                    <a:pt x="2002" y="647"/>
                    <a:pt x="1691" y="548"/>
                    <a:pt x="1490" y="341"/>
                  </a:cubicBezTo>
                  <a:cubicBezTo>
                    <a:pt x="1557" y="621"/>
                    <a:pt x="1474" y="926"/>
                    <a:pt x="1247" y="1139"/>
                  </a:cubicBezTo>
                  <a:cubicBezTo>
                    <a:pt x="1019" y="1355"/>
                    <a:pt x="698" y="1422"/>
                    <a:pt x="413" y="1340"/>
                  </a:cubicBezTo>
                  <a:cubicBezTo>
                    <a:pt x="615" y="1552"/>
                    <a:pt x="704" y="1857"/>
                    <a:pt x="615" y="2152"/>
                  </a:cubicBezTo>
                  <a:cubicBezTo>
                    <a:pt x="527" y="2448"/>
                    <a:pt x="284" y="2659"/>
                    <a:pt x="0" y="2731"/>
                  </a:cubicBezTo>
                  <a:cubicBezTo>
                    <a:pt x="279" y="2814"/>
                    <a:pt x="512" y="3037"/>
                    <a:pt x="590" y="3332"/>
                  </a:cubicBezTo>
                  <a:cubicBezTo>
                    <a:pt x="662" y="3632"/>
                    <a:pt x="564" y="3937"/>
                    <a:pt x="352" y="4139"/>
                  </a:cubicBezTo>
                  <a:cubicBezTo>
                    <a:pt x="636" y="4072"/>
                    <a:pt x="952" y="4149"/>
                    <a:pt x="1169" y="4372"/>
                  </a:cubicBezTo>
                  <a:cubicBezTo>
                    <a:pt x="1387" y="4594"/>
                    <a:pt x="1454" y="4910"/>
                    <a:pt x="1376" y="5184"/>
                  </a:cubicBezTo>
                  <a:cubicBezTo>
                    <a:pt x="1588" y="4987"/>
                    <a:pt x="1899" y="4904"/>
                    <a:pt x="2204" y="4987"/>
                  </a:cubicBezTo>
                  <a:lnTo>
                    <a:pt x="2204" y="4993"/>
                  </a:lnTo>
                  <a:cubicBezTo>
                    <a:pt x="2178" y="4713"/>
                    <a:pt x="2084" y="4196"/>
                    <a:pt x="1759" y="3859"/>
                  </a:cubicBezTo>
                  <a:cubicBezTo>
                    <a:pt x="1557" y="3658"/>
                    <a:pt x="1422" y="3410"/>
                    <a:pt x="1360" y="3141"/>
                  </a:cubicBezTo>
                  <a:cubicBezTo>
                    <a:pt x="1257" y="2685"/>
                    <a:pt x="1371" y="2204"/>
                    <a:pt x="1661" y="1852"/>
                  </a:cubicBezTo>
                  <a:cubicBezTo>
                    <a:pt x="1951" y="1505"/>
                    <a:pt x="2365" y="1309"/>
                    <a:pt x="2840" y="1309"/>
                  </a:cubicBezTo>
                  <a:cubicBezTo>
                    <a:pt x="3311" y="1309"/>
                    <a:pt x="3730" y="1505"/>
                    <a:pt x="4015" y="1852"/>
                  </a:cubicBezTo>
                  <a:cubicBezTo>
                    <a:pt x="4309" y="2204"/>
                    <a:pt x="4423" y="2685"/>
                    <a:pt x="4320" y="3141"/>
                  </a:cubicBezTo>
                  <a:cubicBezTo>
                    <a:pt x="4258" y="3410"/>
                    <a:pt x="4108" y="3668"/>
                    <a:pt x="3876" y="3907"/>
                  </a:cubicBezTo>
                  <a:cubicBezTo>
                    <a:pt x="3523" y="4258"/>
                    <a:pt x="3466" y="4755"/>
                    <a:pt x="3456" y="5008"/>
                  </a:cubicBezTo>
                  <a:cubicBezTo>
                    <a:pt x="3751" y="4952"/>
                    <a:pt x="4041" y="5050"/>
                    <a:pt x="4238" y="5246"/>
                  </a:cubicBezTo>
                  <a:cubicBezTo>
                    <a:pt x="4170" y="4972"/>
                    <a:pt x="4253" y="4662"/>
                    <a:pt x="4480" y="4450"/>
                  </a:cubicBezTo>
                  <a:cubicBezTo>
                    <a:pt x="4708" y="4238"/>
                    <a:pt x="5023" y="4170"/>
                    <a:pt x="5308" y="4248"/>
                  </a:cubicBezTo>
                  <a:cubicBezTo>
                    <a:pt x="5106" y="4040"/>
                    <a:pt x="5023" y="3736"/>
                    <a:pt x="5112" y="3441"/>
                  </a:cubicBezTo>
                  <a:cubicBezTo>
                    <a:pt x="5200" y="3141"/>
                    <a:pt x="5437" y="2928"/>
                    <a:pt x="5728" y="2856"/>
                  </a:cubicBezTo>
                </a:path>
              </a:pathLst>
            </a:custGeom>
            <a:solidFill>
              <a:schemeClr val="accent5">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8" name="Freeform 71"/>
            <p:cNvSpPr>
              <a:spLocks noChangeArrowheads="1"/>
            </p:cNvSpPr>
            <p:nvPr/>
          </p:nvSpPr>
          <p:spPr bwMode="auto">
            <a:xfrm>
              <a:off x="10633390" y="5860452"/>
              <a:ext cx="3074639" cy="2822382"/>
            </a:xfrm>
            <a:custGeom>
              <a:avLst/>
              <a:gdLst>
                <a:gd name="T0" fmla="*/ 5728 w 5729"/>
                <a:gd name="T1" fmla="*/ 2862 h 5259"/>
                <a:gd name="T2" fmla="*/ 5376 w 5729"/>
                <a:gd name="T3" fmla="*/ 1459 h 5259"/>
                <a:gd name="T4" fmla="*/ 5179 w 5729"/>
                <a:gd name="T5" fmla="*/ 1480 h 5259"/>
                <a:gd name="T6" fmla="*/ 4351 w 5729"/>
                <a:gd name="T7" fmla="*/ 410 h 5259"/>
                <a:gd name="T8" fmla="*/ 3761 w 5729"/>
                <a:gd name="T9" fmla="*/ 637 h 5259"/>
                <a:gd name="T10" fmla="*/ 2929 w 5729"/>
                <a:gd name="T11" fmla="*/ 0 h 5259"/>
                <a:gd name="T12" fmla="*/ 2105 w 5729"/>
                <a:gd name="T13" fmla="*/ 601 h 5259"/>
                <a:gd name="T14" fmla="*/ 1485 w 5729"/>
                <a:gd name="T15" fmla="*/ 347 h 5259"/>
                <a:gd name="T16" fmla="*/ 652 w 5729"/>
                <a:gd name="T17" fmla="*/ 1377 h 5259"/>
                <a:gd name="T18" fmla="*/ 413 w 5729"/>
                <a:gd name="T19" fmla="*/ 1346 h 5259"/>
                <a:gd name="T20" fmla="*/ 0 w 5729"/>
                <a:gd name="T21" fmla="*/ 2737 h 5259"/>
                <a:gd name="T22" fmla="*/ 590 w 5729"/>
                <a:gd name="T23" fmla="*/ 3338 h 5259"/>
                <a:gd name="T24" fmla="*/ 346 w 5729"/>
                <a:gd name="T25" fmla="*/ 4145 h 5259"/>
                <a:gd name="T26" fmla="*/ 1169 w 5729"/>
                <a:gd name="T27" fmla="*/ 4378 h 5259"/>
                <a:gd name="T28" fmla="*/ 1376 w 5729"/>
                <a:gd name="T29" fmla="*/ 5190 h 5259"/>
                <a:gd name="T30" fmla="*/ 2204 w 5729"/>
                <a:gd name="T31" fmla="*/ 4993 h 5259"/>
                <a:gd name="T32" fmla="*/ 2204 w 5729"/>
                <a:gd name="T33" fmla="*/ 4999 h 5259"/>
                <a:gd name="T34" fmla="*/ 2209 w 5729"/>
                <a:gd name="T35" fmla="*/ 4999 h 5259"/>
                <a:gd name="T36" fmla="*/ 1324 w 5729"/>
                <a:gd name="T37" fmla="*/ 2810 h 5259"/>
                <a:gd name="T38" fmla="*/ 4015 w 5729"/>
                <a:gd name="T39" fmla="*/ 1858 h 5259"/>
                <a:gd name="T40" fmla="*/ 3876 w 5729"/>
                <a:gd name="T41" fmla="*/ 3913 h 5259"/>
                <a:gd name="T42" fmla="*/ 3456 w 5729"/>
                <a:gd name="T43" fmla="*/ 5014 h 5259"/>
                <a:gd name="T44" fmla="*/ 4238 w 5729"/>
                <a:gd name="T45" fmla="*/ 5258 h 5259"/>
                <a:gd name="T46" fmla="*/ 4480 w 5729"/>
                <a:gd name="T47" fmla="*/ 4456 h 5259"/>
                <a:gd name="T48" fmla="*/ 5314 w 5729"/>
                <a:gd name="T49" fmla="*/ 4254 h 5259"/>
                <a:gd name="T50" fmla="*/ 5112 w 5729"/>
                <a:gd name="T51" fmla="*/ 3447 h 5259"/>
                <a:gd name="T52" fmla="*/ 5728 w 5729"/>
                <a:gd name="T53" fmla="*/ 2862 h 5259"/>
                <a:gd name="T54" fmla="*/ 5112 w 5729"/>
                <a:gd name="T55" fmla="*/ 3447 h 5259"/>
                <a:gd name="T56" fmla="*/ 5308 w 5729"/>
                <a:gd name="T57" fmla="*/ 4254 h 5259"/>
                <a:gd name="T58" fmla="*/ 4480 w 5729"/>
                <a:gd name="T59" fmla="*/ 4456 h 5259"/>
                <a:gd name="T60" fmla="*/ 4238 w 5729"/>
                <a:gd name="T61" fmla="*/ 5252 h 5259"/>
                <a:gd name="T62" fmla="*/ 3456 w 5729"/>
                <a:gd name="T63" fmla="*/ 5014 h 5259"/>
                <a:gd name="T64" fmla="*/ 3876 w 5729"/>
                <a:gd name="T65" fmla="*/ 3913 h 5259"/>
                <a:gd name="T66" fmla="*/ 4015 w 5729"/>
                <a:gd name="T67" fmla="*/ 1858 h 5259"/>
                <a:gd name="T68" fmla="*/ 1324 w 5729"/>
                <a:gd name="T69" fmla="*/ 2810 h 5259"/>
                <a:gd name="T70" fmla="*/ 2204 w 5729"/>
                <a:gd name="T71" fmla="*/ 4999 h 5259"/>
                <a:gd name="T72" fmla="*/ 2204 w 5729"/>
                <a:gd name="T73" fmla="*/ 4993 h 5259"/>
                <a:gd name="T74" fmla="*/ 2204 w 5729"/>
                <a:gd name="T75" fmla="*/ 4993 h 5259"/>
                <a:gd name="T76" fmla="*/ 1376 w 5729"/>
                <a:gd name="T77" fmla="*/ 5190 h 5259"/>
                <a:gd name="T78" fmla="*/ 1169 w 5729"/>
                <a:gd name="T79" fmla="*/ 4378 h 5259"/>
                <a:gd name="T80" fmla="*/ 352 w 5729"/>
                <a:gd name="T81" fmla="*/ 4145 h 5259"/>
                <a:gd name="T82" fmla="*/ 590 w 5729"/>
                <a:gd name="T83" fmla="*/ 3338 h 5259"/>
                <a:gd name="T84" fmla="*/ 0 w 5729"/>
                <a:gd name="T85" fmla="*/ 2737 h 5259"/>
                <a:gd name="T86" fmla="*/ 419 w 5729"/>
                <a:gd name="T87" fmla="*/ 1346 h 5259"/>
                <a:gd name="T88" fmla="*/ 652 w 5729"/>
                <a:gd name="T89" fmla="*/ 1382 h 5259"/>
                <a:gd name="T90" fmla="*/ 1490 w 5729"/>
                <a:gd name="T91" fmla="*/ 347 h 5259"/>
                <a:gd name="T92" fmla="*/ 2105 w 5729"/>
                <a:gd name="T93" fmla="*/ 606 h 5259"/>
                <a:gd name="T94" fmla="*/ 2929 w 5729"/>
                <a:gd name="T95" fmla="*/ 6 h 5259"/>
                <a:gd name="T96" fmla="*/ 3761 w 5729"/>
                <a:gd name="T97" fmla="*/ 643 h 5259"/>
                <a:gd name="T98" fmla="*/ 4351 w 5729"/>
                <a:gd name="T99" fmla="*/ 410 h 5259"/>
                <a:gd name="T100" fmla="*/ 5179 w 5729"/>
                <a:gd name="T101" fmla="*/ 1480 h 5259"/>
                <a:gd name="T102" fmla="*/ 5376 w 5729"/>
                <a:gd name="T103" fmla="*/ 1455 h 5259"/>
                <a:gd name="T104" fmla="*/ 5728 w 5729"/>
                <a:gd name="T105" fmla="*/ 2867 h 5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29" h="5259">
                  <a:moveTo>
                    <a:pt x="5728" y="2862"/>
                  </a:moveTo>
                  <a:lnTo>
                    <a:pt x="5728" y="2862"/>
                  </a:lnTo>
                  <a:lnTo>
                    <a:pt x="5728" y="2862"/>
                  </a:lnTo>
                  <a:cubicBezTo>
                    <a:pt x="5448" y="2779"/>
                    <a:pt x="5215" y="2562"/>
                    <a:pt x="5138" y="2262"/>
                  </a:cubicBezTo>
                  <a:cubicBezTo>
                    <a:pt x="5122" y="2194"/>
                    <a:pt x="5112" y="2127"/>
                    <a:pt x="5112" y="2060"/>
                  </a:cubicBezTo>
                  <a:cubicBezTo>
                    <a:pt x="5112" y="1832"/>
                    <a:pt x="5210" y="1615"/>
                    <a:pt x="5376" y="1459"/>
                  </a:cubicBezTo>
                  <a:cubicBezTo>
                    <a:pt x="5376" y="1455"/>
                    <a:pt x="5376" y="1455"/>
                    <a:pt x="5376" y="1455"/>
                  </a:cubicBezTo>
                  <a:lnTo>
                    <a:pt x="5376" y="1455"/>
                  </a:lnTo>
                  <a:cubicBezTo>
                    <a:pt x="5308" y="1470"/>
                    <a:pt x="5241" y="1480"/>
                    <a:pt x="5179" y="1480"/>
                  </a:cubicBezTo>
                  <a:cubicBezTo>
                    <a:pt x="4952" y="1480"/>
                    <a:pt x="4729" y="1393"/>
                    <a:pt x="4558" y="1222"/>
                  </a:cubicBezTo>
                  <a:cubicBezTo>
                    <a:pt x="4398" y="1062"/>
                    <a:pt x="4320" y="849"/>
                    <a:pt x="4320" y="643"/>
                  </a:cubicBezTo>
                  <a:cubicBezTo>
                    <a:pt x="4320" y="564"/>
                    <a:pt x="4330" y="487"/>
                    <a:pt x="4351" y="410"/>
                  </a:cubicBezTo>
                  <a:lnTo>
                    <a:pt x="4351" y="410"/>
                  </a:lnTo>
                  <a:lnTo>
                    <a:pt x="4351" y="410"/>
                  </a:lnTo>
                  <a:cubicBezTo>
                    <a:pt x="4191" y="554"/>
                    <a:pt x="3984" y="637"/>
                    <a:pt x="3761" y="637"/>
                  </a:cubicBezTo>
                  <a:cubicBezTo>
                    <a:pt x="3684" y="637"/>
                    <a:pt x="3601" y="627"/>
                    <a:pt x="3523" y="606"/>
                  </a:cubicBezTo>
                  <a:cubicBezTo>
                    <a:pt x="3218" y="523"/>
                    <a:pt x="3000" y="285"/>
                    <a:pt x="2929" y="6"/>
                  </a:cubicBezTo>
                  <a:cubicBezTo>
                    <a:pt x="2929" y="0"/>
                    <a:pt x="2929" y="0"/>
                    <a:pt x="2929" y="0"/>
                  </a:cubicBezTo>
                  <a:cubicBezTo>
                    <a:pt x="2929" y="6"/>
                    <a:pt x="2929" y="6"/>
                    <a:pt x="2929" y="6"/>
                  </a:cubicBezTo>
                  <a:cubicBezTo>
                    <a:pt x="2840" y="280"/>
                    <a:pt x="2617" y="502"/>
                    <a:pt x="2313" y="581"/>
                  </a:cubicBezTo>
                  <a:cubicBezTo>
                    <a:pt x="2240" y="595"/>
                    <a:pt x="2173" y="601"/>
                    <a:pt x="2105" y="601"/>
                  </a:cubicBezTo>
                  <a:cubicBezTo>
                    <a:pt x="1868" y="601"/>
                    <a:pt x="1651" y="508"/>
                    <a:pt x="1490" y="347"/>
                  </a:cubicBezTo>
                  <a:cubicBezTo>
                    <a:pt x="1485" y="342"/>
                    <a:pt x="1485" y="342"/>
                    <a:pt x="1485" y="342"/>
                  </a:cubicBezTo>
                  <a:cubicBezTo>
                    <a:pt x="1485" y="347"/>
                    <a:pt x="1485" y="347"/>
                    <a:pt x="1485" y="347"/>
                  </a:cubicBezTo>
                  <a:cubicBezTo>
                    <a:pt x="1500" y="410"/>
                    <a:pt x="1510" y="477"/>
                    <a:pt x="1510" y="539"/>
                  </a:cubicBezTo>
                  <a:cubicBezTo>
                    <a:pt x="1510" y="762"/>
                    <a:pt x="1422" y="978"/>
                    <a:pt x="1247" y="1145"/>
                  </a:cubicBezTo>
                  <a:cubicBezTo>
                    <a:pt x="1081" y="1299"/>
                    <a:pt x="869" y="1377"/>
                    <a:pt x="652" y="1377"/>
                  </a:cubicBezTo>
                  <a:cubicBezTo>
                    <a:pt x="574" y="1377"/>
                    <a:pt x="496" y="1367"/>
                    <a:pt x="419" y="1346"/>
                  </a:cubicBezTo>
                  <a:cubicBezTo>
                    <a:pt x="413" y="1346"/>
                    <a:pt x="413" y="1346"/>
                    <a:pt x="413" y="1346"/>
                  </a:cubicBezTo>
                  <a:lnTo>
                    <a:pt x="413" y="1346"/>
                  </a:lnTo>
                  <a:cubicBezTo>
                    <a:pt x="564" y="1501"/>
                    <a:pt x="652" y="1708"/>
                    <a:pt x="652" y="1925"/>
                  </a:cubicBezTo>
                  <a:cubicBezTo>
                    <a:pt x="652" y="1998"/>
                    <a:pt x="641" y="2081"/>
                    <a:pt x="615" y="2158"/>
                  </a:cubicBezTo>
                  <a:cubicBezTo>
                    <a:pt x="527" y="2454"/>
                    <a:pt x="284" y="2665"/>
                    <a:pt x="0" y="2737"/>
                  </a:cubicBezTo>
                  <a:lnTo>
                    <a:pt x="0" y="2737"/>
                  </a:lnTo>
                  <a:lnTo>
                    <a:pt x="0" y="2737"/>
                  </a:lnTo>
                  <a:cubicBezTo>
                    <a:pt x="279" y="2820"/>
                    <a:pt x="512" y="3043"/>
                    <a:pt x="590" y="3338"/>
                  </a:cubicBezTo>
                  <a:cubicBezTo>
                    <a:pt x="605" y="3405"/>
                    <a:pt x="610" y="3472"/>
                    <a:pt x="610" y="3540"/>
                  </a:cubicBezTo>
                  <a:cubicBezTo>
                    <a:pt x="610" y="3772"/>
                    <a:pt x="517" y="3990"/>
                    <a:pt x="352" y="4145"/>
                  </a:cubicBezTo>
                  <a:cubicBezTo>
                    <a:pt x="346" y="4145"/>
                    <a:pt x="346" y="4145"/>
                    <a:pt x="346" y="4145"/>
                  </a:cubicBezTo>
                  <a:cubicBezTo>
                    <a:pt x="352" y="4145"/>
                    <a:pt x="352" y="4145"/>
                    <a:pt x="352" y="4145"/>
                  </a:cubicBezTo>
                  <a:cubicBezTo>
                    <a:pt x="419" y="4129"/>
                    <a:pt x="486" y="4125"/>
                    <a:pt x="554" y="4125"/>
                  </a:cubicBezTo>
                  <a:cubicBezTo>
                    <a:pt x="775" y="4125"/>
                    <a:pt x="998" y="4207"/>
                    <a:pt x="1169" y="4378"/>
                  </a:cubicBezTo>
                  <a:cubicBezTo>
                    <a:pt x="1329" y="4544"/>
                    <a:pt x="1407" y="4750"/>
                    <a:pt x="1407" y="4962"/>
                  </a:cubicBezTo>
                  <a:cubicBezTo>
                    <a:pt x="1407" y="5040"/>
                    <a:pt x="1397" y="5118"/>
                    <a:pt x="1376" y="5190"/>
                  </a:cubicBezTo>
                  <a:lnTo>
                    <a:pt x="1376" y="5190"/>
                  </a:lnTo>
                  <a:lnTo>
                    <a:pt x="1376" y="5190"/>
                  </a:lnTo>
                  <a:cubicBezTo>
                    <a:pt x="1531" y="5045"/>
                    <a:pt x="1743" y="4962"/>
                    <a:pt x="1966" y="4962"/>
                  </a:cubicBezTo>
                  <a:cubicBezTo>
                    <a:pt x="2043" y="4962"/>
                    <a:pt x="2126" y="4973"/>
                    <a:pt x="2204" y="4993"/>
                  </a:cubicBezTo>
                  <a:lnTo>
                    <a:pt x="2204" y="4993"/>
                  </a:lnTo>
                  <a:lnTo>
                    <a:pt x="2204" y="4993"/>
                  </a:lnTo>
                  <a:cubicBezTo>
                    <a:pt x="2204" y="4999"/>
                    <a:pt x="2204" y="4999"/>
                    <a:pt x="2204" y="4999"/>
                  </a:cubicBezTo>
                  <a:lnTo>
                    <a:pt x="2204" y="4999"/>
                  </a:lnTo>
                  <a:cubicBezTo>
                    <a:pt x="2209" y="4999"/>
                    <a:pt x="2209" y="4999"/>
                    <a:pt x="2209" y="4999"/>
                  </a:cubicBezTo>
                  <a:lnTo>
                    <a:pt x="2209" y="4999"/>
                  </a:lnTo>
                  <a:cubicBezTo>
                    <a:pt x="2178" y="4719"/>
                    <a:pt x="2084" y="4202"/>
                    <a:pt x="1759" y="3865"/>
                  </a:cubicBezTo>
                  <a:cubicBezTo>
                    <a:pt x="1557" y="3664"/>
                    <a:pt x="1422" y="3416"/>
                    <a:pt x="1360" y="3147"/>
                  </a:cubicBezTo>
                  <a:cubicBezTo>
                    <a:pt x="1335" y="3033"/>
                    <a:pt x="1324" y="2924"/>
                    <a:pt x="1324" y="2810"/>
                  </a:cubicBezTo>
                  <a:cubicBezTo>
                    <a:pt x="1324" y="2469"/>
                    <a:pt x="1443" y="2127"/>
                    <a:pt x="1661" y="1858"/>
                  </a:cubicBezTo>
                  <a:cubicBezTo>
                    <a:pt x="1951" y="1511"/>
                    <a:pt x="2365" y="1320"/>
                    <a:pt x="2840" y="1320"/>
                  </a:cubicBezTo>
                  <a:cubicBezTo>
                    <a:pt x="3311" y="1320"/>
                    <a:pt x="3730" y="1511"/>
                    <a:pt x="4015" y="1858"/>
                  </a:cubicBezTo>
                  <a:cubicBezTo>
                    <a:pt x="4238" y="2127"/>
                    <a:pt x="4357" y="2469"/>
                    <a:pt x="4357" y="2810"/>
                  </a:cubicBezTo>
                  <a:cubicBezTo>
                    <a:pt x="4357" y="2924"/>
                    <a:pt x="4340" y="3033"/>
                    <a:pt x="4320" y="3147"/>
                  </a:cubicBezTo>
                  <a:cubicBezTo>
                    <a:pt x="4258" y="3416"/>
                    <a:pt x="4108" y="3674"/>
                    <a:pt x="3876" y="3913"/>
                  </a:cubicBezTo>
                  <a:cubicBezTo>
                    <a:pt x="3523" y="4264"/>
                    <a:pt x="3466" y="4761"/>
                    <a:pt x="3456" y="5014"/>
                  </a:cubicBezTo>
                  <a:lnTo>
                    <a:pt x="3456" y="5014"/>
                  </a:lnTo>
                  <a:lnTo>
                    <a:pt x="3456" y="5014"/>
                  </a:lnTo>
                  <a:cubicBezTo>
                    <a:pt x="3513" y="5004"/>
                    <a:pt x="3570" y="4999"/>
                    <a:pt x="3627" y="4999"/>
                  </a:cubicBezTo>
                  <a:cubicBezTo>
                    <a:pt x="3860" y="4999"/>
                    <a:pt x="4077" y="5097"/>
                    <a:pt x="4238" y="5252"/>
                  </a:cubicBezTo>
                  <a:cubicBezTo>
                    <a:pt x="4238" y="5258"/>
                    <a:pt x="4238" y="5258"/>
                    <a:pt x="4238" y="5258"/>
                  </a:cubicBezTo>
                  <a:cubicBezTo>
                    <a:pt x="4238" y="5252"/>
                    <a:pt x="4238" y="5252"/>
                    <a:pt x="4238" y="5252"/>
                  </a:cubicBezTo>
                  <a:cubicBezTo>
                    <a:pt x="4222" y="5190"/>
                    <a:pt x="4217" y="5123"/>
                    <a:pt x="4217" y="5056"/>
                  </a:cubicBezTo>
                  <a:cubicBezTo>
                    <a:pt x="4217" y="4839"/>
                    <a:pt x="4305" y="4621"/>
                    <a:pt x="4480" y="4456"/>
                  </a:cubicBezTo>
                  <a:cubicBezTo>
                    <a:pt x="4646" y="4300"/>
                    <a:pt x="4858" y="4223"/>
                    <a:pt x="5075" y="4223"/>
                  </a:cubicBezTo>
                  <a:cubicBezTo>
                    <a:pt x="5153" y="4223"/>
                    <a:pt x="5231" y="4233"/>
                    <a:pt x="5308" y="4254"/>
                  </a:cubicBezTo>
                  <a:cubicBezTo>
                    <a:pt x="5314" y="4254"/>
                    <a:pt x="5314" y="4254"/>
                    <a:pt x="5314" y="4254"/>
                  </a:cubicBezTo>
                  <a:cubicBezTo>
                    <a:pt x="5308" y="4254"/>
                    <a:pt x="5308" y="4254"/>
                    <a:pt x="5308" y="4254"/>
                  </a:cubicBezTo>
                  <a:cubicBezTo>
                    <a:pt x="5164" y="4098"/>
                    <a:pt x="5075" y="3897"/>
                    <a:pt x="5075" y="3680"/>
                  </a:cubicBezTo>
                  <a:cubicBezTo>
                    <a:pt x="5075" y="3601"/>
                    <a:pt x="5086" y="3524"/>
                    <a:pt x="5112" y="3447"/>
                  </a:cubicBezTo>
                  <a:cubicBezTo>
                    <a:pt x="5200" y="3147"/>
                    <a:pt x="5437" y="2934"/>
                    <a:pt x="5728" y="2867"/>
                  </a:cubicBezTo>
                  <a:cubicBezTo>
                    <a:pt x="5728" y="2862"/>
                    <a:pt x="5728" y="2862"/>
                    <a:pt x="5728" y="2862"/>
                  </a:cubicBezTo>
                  <a:lnTo>
                    <a:pt x="5728" y="2862"/>
                  </a:lnTo>
                  <a:lnTo>
                    <a:pt x="5728" y="2862"/>
                  </a:lnTo>
                  <a:lnTo>
                    <a:pt x="5728" y="2862"/>
                  </a:lnTo>
                  <a:cubicBezTo>
                    <a:pt x="5437" y="2934"/>
                    <a:pt x="5200" y="3147"/>
                    <a:pt x="5112" y="3447"/>
                  </a:cubicBezTo>
                  <a:cubicBezTo>
                    <a:pt x="5086" y="3524"/>
                    <a:pt x="5075" y="3601"/>
                    <a:pt x="5075" y="3680"/>
                  </a:cubicBezTo>
                  <a:cubicBezTo>
                    <a:pt x="5075" y="3897"/>
                    <a:pt x="5164" y="4098"/>
                    <a:pt x="5308" y="4254"/>
                  </a:cubicBezTo>
                  <a:lnTo>
                    <a:pt x="5308" y="4254"/>
                  </a:lnTo>
                  <a:lnTo>
                    <a:pt x="5308" y="4254"/>
                  </a:lnTo>
                  <a:cubicBezTo>
                    <a:pt x="5235" y="4233"/>
                    <a:pt x="5153" y="4223"/>
                    <a:pt x="5075" y="4223"/>
                  </a:cubicBezTo>
                  <a:cubicBezTo>
                    <a:pt x="4858" y="4223"/>
                    <a:pt x="4646" y="4300"/>
                    <a:pt x="4480" y="4456"/>
                  </a:cubicBezTo>
                  <a:cubicBezTo>
                    <a:pt x="4305" y="4621"/>
                    <a:pt x="4217" y="4839"/>
                    <a:pt x="4217" y="5056"/>
                  </a:cubicBezTo>
                  <a:cubicBezTo>
                    <a:pt x="4217" y="5123"/>
                    <a:pt x="4222" y="5190"/>
                    <a:pt x="4238" y="5252"/>
                  </a:cubicBezTo>
                  <a:lnTo>
                    <a:pt x="4238" y="5252"/>
                  </a:lnTo>
                  <a:lnTo>
                    <a:pt x="4238" y="5252"/>
                  </a:lnTo>
                  <a:cubicBezTo>
                    <a:pt x="4082" y="5092"/>
                    <a:pt x="3860" y="4999"/>
                    <a:pt x="3627" y="4999"/>
                  </a:cubicBezTo>
                  <a:cubicBezTo>
                    <a:pt x="3570" y="4999"/>
                    <a:pt x="3513" y="5004"/>
                    <a:pt x="3456" y="5014"/>
                  </a:cubicBezTo>
                  <a:lnTo>
                    <a:pt x="3456" y="5014"/>
                  </a:lnTo>
                  <a:cubicBezTo>
                    <a:pt x="3462" y="5014"/>
                    <a:pt x="3462" y="5014"/>
                    <a:pt x="3462" y="5014"/>
                  </a:cubicBezTo>
                  <a:cubicBezTo>
                    <a:pt x="3466" y="4761"/>
                    <a:pt x="3523" y="4264"/>
                    <a:pt x="3876" y="3913"/>
                  </a:cubicBezTo>
                  <a:cubicBezTo>
                    <a:pt x="4108" y="3674"/>
                    <a:pt x="4258" y="3416"/>
                    <a:pt x="4320" y="3147"/>
                  </a:cubicBezTo>
                  <a:cubicBezTo>
                    <a:pt x="4346" y="3033"/>
                    <a:pt x="4357" y="2924"/>
                    <a:pt x="4357" y="2810"/>
                  </a:cubicBezTo>
                  <a:cubicBezTo>
                    <a:pt x="4357" y="2469"/>
                    <a:pt x="4238" y="2127"/>
                    <a:pt x="4015" y="1858"/>
                  </a:cubicBezTo>
                  <a:cubicBezTo>
                    <a:pt x="3730" y="1511"/>
                    <a:pt x="3311" y="1315"/>
                    <a:pt x="2840" y="1315"/>
                  </a:cubicBezTo>
                  <a:cubicBezTo>
                    <a:pt x="2365" y="1315"/>
                    <a:pt x="1951" y="1511"/>
                    <a:pt x="1661" y="1858"/>
                  </a:cubicBezTo>
                  <a:cubicBezTo>
                    <a:pt x="1443" y="2127"/>
                    <a:pt x="1324" y="2469"/>
                    <a:pt x="1324" y="2810"/>
                  </a:cubicBezTo>
                  <a:cubicBezTo>
                    <a:pt x="1324" y="2924"/>
                    <a:pt x="1335" y="3033"/>
                    <a:pt x="1360" y="3147"/>
                  </a:cubicBezTo>
                  <a:cubicBezTo>
                    <a:pt x="1422" y="3416"/>
                    <a:pt x="1557" y="3664"/>
                    <a:pt x="1753" y="3865"/>
                  </a:cubicBezTo>
                  <a:cubicBezTo>
                    <a:pt x="2084" y="4202"/>
                    <a:pt x="2178" y="4719"/>
                    <a:pt x="2204" y="4999"/>
                  </a:cubicBezTo>
                  <a:lnTo>
                    <a:pt x="2204" y="4999"/>
                  </a:lnTo>
                  <a:lnTo>
                    <a:pt x="2204" y="4999"/>
                  </a:lnTo>
                  <a:cubicBezTo>
                    <a:pt x="2204" y="4993"/>
                    <a:pt x="2204" y="4993"/>
                    <a:pt x="2204" y="4993"/>
                  </a:cubicBezTo>
                  <a:lnTo>
                    <a:pt x="2204" y="4993"/>
                  </a:lnTo>
                  <a:lnTo>
                    <a:pt x="2204" y="4993"/>
                  </a:lnTo>
                  <a:lnTo>
                    <a:pt x="2204" y="4993"/>
                  </a:lnTo>
                  <a:cubicBezTo>
                    <a:pt x="2126" y="4973"/>
                    <a:pt x="2043" y="4962"/>
                    <a:pt x="1966" y="4962"/>
                  </a:cubicBezTo>
                  <a:cubicBezTo>
                    <a:pt x="1743" y="4962"/>
                    <a:pt x="1531" y="5045"/>
                    <a:pt x="1376" y="5190"/>
                  </a:cubicBezTo>
                  <a:lnTo>
                    <a:pt x="1376" y="5190"/>
                  </a:lnTo>
                  <a:lnTo>
                    <a:pt x="1376" y="5190"/>
                  </a:lnTo>
                  <a:cubicBezTo>
                    <a:pt x="1397" y="5118"/>
                    <a:pt x="1407" y="5040"/>
                    <a:pt x="1407" y="4962"/>
                  </a:cubicBezTo>
                  <a:cubicBezTo>
                    <a:pt x="1407" y="4750"/>
                    <a:pt x="1329" y="4544"/>
                    <a:pt x="1169" y="4378"/>
                  </a:cubicBezTo>
                  <a:cubicBezTo>
                    <a:pt x="998" y="4207"/>
                    <a:pt x="775" y="4119"/>
                    <a:pt x="554" y="4119"/>
                  </a:cubicBezTo>
                  <a:cubicBezTo>
                    <a:pt x="486" y="4119"/>
                    <a:pt x="419" y="4129"/>
                    <a:pt x="352" y="4145"/>
                  </a:cubicBezTo>
                  <a:lnTo>
                    <a:pt x="352" y="4145"/>
                  </a:lnTo>
                  <a:lnTo>
                    <a:pt x="352" y="4145"/>
                  </a:lnTo>
                  <a:cubicBezTo>
                    <a:pt x="517" y="3990"/>
                    <a:pt x="615" y="3772"/>
                    <a:pt x="615" y="3540"/>
                  </a:cubicBezTo>
                  <a:cubicBezTo>
                    <a:pt x="615" y="3472"/>
                    <a:pt x="605" y="3405"/>
                    <a:pt x="590" y="3338"/>
                  </a:cubicBezTo>
                  <a:cubicBezTo>
                    <a:pt x="512" y="3043"/>
                    <a:pt x="279" y="2820"/>
                    <a:pt x="0" y="2737"/>
                  </a:cubicBezTo>
                  <a:lnTo>
                    <a:pt x="0" y="2737"/>
                  </a:lnTo>
                  <a:lnTo>
                    <a:pt x="0" y="2737"/>
                  </a:lnTo>
                  <a:cubicBezTo>
                    <a:pt x="290" y="2665"/>
                    <a:pt x="527" y="2454"/>
                    <a:pt x="615" y="2158"/>
                  </a:cubicBezTo>
                  <a:cubicBezTo>
                    <a:pt x="641" y="2081"/>
                    <a:pt x="652" y="1998"/>
                    <a:pt x="652" y="1925"/>
                  </a:cubicBezTo>
                  <a:cubicBezTo>
                    <a:pt x="652" y="1708"/>
                    <a:pt x="564" y="1501"/>
                    <a:pt x="419" y="1346"/>
                  </a:cubicBezTo>
                  <a:cubicBezTo>
                    <a:pt x="413" y="1346"/>
                    <a:pt x="413" y="1346"/>
                    <a:pt x="413" y="1346"/>
                  </a:cubicBezTo>
                  <a:lnTo>
                    <a:pt x="413" y="1346"/>
                  </a:lnTo>
                  <a:cubicBezTo>
                    <a:pt x="492" y="1367"/>
                    <a:pt x="574" y="1382"/>
                    <a:pt x="652" y="1382"/>
                  </a:cubicBezTo>
                  <a:cubicBezTo>
                    <a:pt x="869" y="1382"/>
                    <a:pt x="1081" y="1305"/>
                    <a:pt x="1247" y="1145"/>
                  </a:cubicBezTo>
                  <a:cubicBezTo>
                    <a:pt x="1422" y="978"/>
                    <a:pt x="1510" y="762"/>
                    <a:pt x="1510" y="539"/>
                  </a:cubicBezTo>
                  <a:cubicBezTo>
                    <a:pt x="1510" y="477"/>
                    <a:pt x="1505" y="410"/>
                    <a:pt x="1490" y="347"/>
                  </a:cubicBezTo>
                  <a:lnTo>
                    <a:pt x="1490" y="347"/>
                  </a:lnTo>
                  <a:cubicBezTo>
                    <a:pt x="1485" y="347"/>
                    <a:pt x="1485" y="347"/>
                    <a:pt x="1485" y="347"/>
                  </a:cubicBezTo>
                  <a:cubicBezTo>
                    <a:pt x="1645" y="508"/>
                    <a:pt x="1868" y="606"/>
                    <a:pt x="2105" y="606"/>
                  </a:cubicBezTo>
                  <a:cubicBezTo>
                    <a:pt x="2173" y="606"/>
                    <a:pt x="2240" y="595"/>
                    <a:pt x="2313" y="581"/>
                  </a:cubicBezTo>
                  <a:cubicBezTo>
                    <a:pt x="2617" y="508"/>
                    <a:pt x="2846" y="280"/>
                    <a:pt x="2929" y="6"/>
                  </a:cubicBezTo>
                  <a:lnTo>
                    <a:pt x="2929" y="6"/>
                  </a:lnTo>
                  <a:lnTo>
                    <a:pt x="2929" y="6"/>
                  </a:lnTo>
                  <a:cubicBezTo>
                    <a:pt x="3000" y="285"/>
                    <a:pt x="3218" y="523"/>
                    <a:pt x="3523" y="606"/>
                  </a:cubicBezTo>
                  <a:cubicBezTo>
                    <a:pt x="3601" y="627"/>
                    <a:pt x="3684" y="643"/>
                    <a:pt x="3761" y="643"/>
                  </a:cubicBezTo>
                  <a:cubicBezTo>
                    <a:pt x="3984" y="643"/>
                    <a:pt x="4196" y="554"/>
                    <a:pt x="4351" y="410"/>
                  </a:cubicBezTo>
                  <a:lnTo>
                    <a:pt x="4351" y="410"/>
                  </a:lnTo>
                  <a:lnTo>
                    <a:pt x="4351" y="410"/>
                  </a:lnTo>
                  <a:cubicBezTo>
                    <a:pt x="4330" y="487"/>
                    <a:pt x="4320" y="564"/>
                    <a:pt x="4320" y="643"/>
                  </a:cubicBezTo>
                  <a:cubicBezTo>
                    <a:pt x="4320" y="849"/>
                    <a:pt x="4398" y="1062"/>
                    <a:pt x="4558" y="1222"/>
                  </a:cubicBezTo>
                  <a:cubicBezTo>
                    <a:pt x="4729" y="1393"/>
                    <a:pt x="4952" y="1480"/>
                    <a:pt x="5179" y="1480"/>
                  </a:cubicBezTo>
                  <a:cubicBezTo>
                    <a:pt x="5241" y="1480"/>
                    <a:pt x="5308" y="1476"/>
                    <a:pt x="5376" y="1459"/>
                  </a:cubicBezTo>
                  <a:lnTo>
                    <a:pt x="5376" y="1459"/>
                  </a:lnTo>
                  <a:cubicBezTo>
                    <a:pt x="5376" y="1455"/>
                    <a:pt x="5376" y="1455"/>
                    <a:pt x="5376" y="1455"/>
                  </a:cubicBezTo>
                  <a:cubicBezTo>
                    <a:pt x="5210" y="1615"/>
                    <a:pt x="5112" y="1827"/>
                    <a:pt x="5112" y="2060"/>
                  </a:cubicBezTo>
                  <a:cubicBezTo>
                    <a:pt x="5112" y="2127"/>
                    <a:pt x="5122" y="2194"/>
                    <a:pt x="5138" y="2262"/>
                  </a:cubicBezTo>
                  <a:cubicBezTo>
                    <a:pt x="5215" y="2562"/>
                    <a:pt x="5443" y="2785"/>
                    <a:pt x="5728" y="2867"/>
                  </a:cubicBezTo>
                  <a:cubicBezTo>
                    <a:pt x="5728" y="2862"/>
                    <a:pt x="5728" y="2862"/>
                    <a:pt x="5728" y="2862"/>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nvGrpSpPr>
            <p:cNvPr id="19" name="Group 18"/>
            <p:cNvGrpSpPr/>
            <p:nvPr/>
          </p:nvGrpSpPr>
          <p:grpSpPr>
            <a:xfrm>
              <a:off x="9436597" y="5401332"/>
              <a:ext cx="5473605" cy="3230973"/>
              <a:chOff x="9436597" y="5579572"/>
              <a:chExt cx="5473605" cy="3230973"/>
            </a:xfrm>
            <a:solidFill>
              <a:schemeClr val="accent4"/>
            </a:solidFill>
          </p:grpSpPr>
          <p:sp>
            <p:nvSpPr>
              <p:cNvPr id="20" name="Freeform 5"/>
              <p:cNvSpPr>
                <a:spLocks noChangeArrowheads="1"/>
              </p:cNvSpPr>
              <p:nvPr/>
            </p:nvSpPr>
            <p:spPr bwMode="auto">
              <a:xfrm>
                <a:off x="9436597" y="6505981"/>
                <a:ext cx="713663" cy="713630"/>
              </a:xfrm>
              <a:custGeom>
                <a:avLst/>
                <a:gdLst>
                  <a:gd name="T0" fmla="*/ 942 w 1248"/>
                  <a:gd name="T1" fmla="*/ 0 h 1253"/>
                  <a:gd name="T2" fmla="*/ 942 w 1248"/>
                  <a:gd name="T3" fmla="*/ 0 h 1253"/>
                  <a:gd name="T4" fmla="*/ 585 w 1248"/>
                  <a:gd name="T5" fmla="*/ 506 h 1253"/>
                  <a:gd name="T6" fmla="*/ 0 w 1248"/>
                  <a:gd name="T7" fmla="*/ 305 h 1253"/>
                  <a:gd name="T8" fmla="*/ 502 w 1248"/>
                  <a:gd name="T9" fmla="*/ 662 h 1253"/>
                  <a:gd name="T10" fmla="*/ 300 w 1248"/>
                  <a:gd name="T11" fmla="*/ 1252 h 1253"/>
                  <a:gd name="T12" fmla="*/ 662 w 1248"/>
                  <a:gd name="T13" fmla="*/ 745 h 1253"/>
                  <a:gd name="T14" fmla="*/ 1247 w 1248"/>
                  <a:gd name="T15" fmla="*/ 946 h 1253"/>
                  <a:gd name="T16" fmla="*/ 741 w 1248"/>
                  <a:gd name="T17" fmla="*/ 589 h 1253"/>
                  <a:gd name="T18" fmla="*/ 942 w 1248"/>
                  <a:gd name="T19"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8" h="1253">
                    <a:moveTo>
                      <a:pt x="942" y="0"/>
                    </a:moveTo>
                    <a:lnTo>
                      <a:pt x="942" y="0"/>
                    </a:lnTo>
                    <a:lnTo>
                      <a:pt x="585" y="506"/>
                    </a:lnTo>
                    <a:lnTo>
                      <a:pt x="0" y="305"/>
                    </a:lnTo>
                    <a:lnTo>
                      <a:pt x="502" y="662"/>
                    </a:lnTo>
                    <a:lnTo>
                      <a:pt x="300" y="1252"/>
                    </a:lnTo>
                    <a:lnTo>
                      <a:pt x="662" y="745"/>
                    </a:lnTo>
                    <a:lnTo>
                      <a:pt x="1247" y="946"/>
                    </a:lnTo>
                    <a:lnTo>
                      <a:pt x="741" y="589"/>
                    </a:lnTo>
                    <a:lnTo>
                      <a:pt x="942" y="0"/>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21" name="Freeform 7"/>
              <p:cNvSpPr>
                <a:spLocks noChangeArrowheads="1"/>
              </p:cNvSpPr>
              <p:nvPr/>
            </p:nvSpPr>
            <p:spPr bwMode="auto">
              <a:xfrm>
                <a:off x="12952538" y="5579572"/>
                <a:ext cx="307727" cy="314258"/>
              </a:xfrm>
              <a:custGeom>
                <a:avLst/>
                <a:gdLst>
                  <a:gd name="T0" fmla="*/ 496 w 539"/>
                  <a:gd name="T1" fmla="*/ 0 h 545"/>
                  <a:gd name="T2" fmla="*/ 496 w 539"/>
                  <a:gd name="T3" fmla="*/ 0 h 545"/>
                  <a:gd name="T4" fmla="*/ 263 w 539"/>
                  <a:gd name="T5" fmla="*/ 213 h 545"/>
                  <a:gd name="T6" fmla="*/ 0 w 539"/>
                  <a:gd name="T7" fmla="*/ 42 h 545"/>
                  <a:gd name="T8" fmla="*/ 207 w 539"/>
                  <a:gd name="T9" fmla="*/ 280 h 545"/>
                  <a:gd name="T10" fmla="*/ 41 w 539"/>
                  <a:gd name="T11" fmla="*/ 544 h 545"/>
                  <a:gd name="T12" fmla="*/ 273 w 539"/>
                  <a:gd name="T13" fmla="*/ 337 h 545"/>
                  <a:gd name="T14" fmla="*/ 538 w 539"/>
                  <a:gd name="T15" fmla="*/ 502 h 545"/>
                  <a:gd name="T16" fmla="*/ 331 w 539"/>
                  <a:gd name="T17" fmla="*/ 269 h 545"/>
                  <a:gd name="T18" fmla="*/ 496 w 539"/>
                  <a:gd name="T1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545">
                    <a:moveTo>
                      <a:pt x="496" y="0"/>
                    </a:moveTo>
                    <a:lnTo>
                      <a:pt x="496" y="0"/>
                    </a:lnTo>
                    <a:lnTo>
                      <a:pt x="263" y="213"/>
                    </a:lnTo>
                    <a:lnTo>
                      <a:pt x="0" y="42"/>
                    </a:lnTo>
                    <a:lnTo>
                      <a:pt x="207" y="280"/>
                    </a:lnTo>
                    <a:lnTo>
                      <a:pt x="41" y="544"/>
                    </a:lnTo>
                    <a:lnTo>
                      <a:pt x="273" y="337"/>
                    </a:lnTo>
                    <a:lnTo>
                      <a:pt x="538" y="502"/>
                    </a:lnTo>
                    <a:lnTo>
                      <a:pt x="331" y="269"/>
                    </a:lnTo>
                    <a:lnTo>
                      <a:pt x="496" y="0"/>
                    </a:lnTo>
                  </a:path>
                </a:pathLst>
              </a:custGeom>
              <a:solidFill>
                <a:schemeClr val="accent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22" name="Freeform 9"/>
              <p:cNvSpPr>
                <a:spLocks noChangeArrowheads="1"/>
              </p:cNvSpPr>
              <p:nvPr/>
            </p:nvSpPr>
            <p:spPr bwMode="auto">
              <a:xfrm>
                <a:off x="10094606" y="8434091"/>
                <a:ext cx="307727" cy="314258"/>
              </a:xfrm>
              <a:custGeom>
                <a:avLst/>
                <a:gdLst>
                  <a:gd name="T0" fmla="*/ 497 w 539"/>
                  <a:gd name="T1" fmla="*/ 0 h 545"/>
                  <a:gd name="T2" fmla="*/ 497 w 539"/>
                  <a:gd name="T3" fmla="*/ 0 h 545"/>
                  <a:gd name="T4" fmla="*/ 497 w 539"/>
                  <a:gd name="T5" fmla="*/ 0 h 545"/>
                  <a:gd name="T6" fmla="*/ 264 w 539"/>
                  <a:gd name="T7" fmla="*/ 213 h 545"/>
                  <a:gd name="T8" fmla="*/ 0 w 539"/>
                  <a:gd name="T9" fmla="*/ 42 h 545"/>
                  <a:gd name="T10" fmla="*/ 207 w 539"/>
                  <a:gd name="T11" fmla="*/ 279 h 545"/>
                  <a:gd name="T12" fmla="*/ 41 w 539"/>
                  <a:gd name="T13" fmla="*/ 544 h 545"/>
                  <a:gd name="T14" fmla="*/ 274 w 539"/>
                  <a:gd name="T15" fmla="*/ 336 h 545"/>
                  <a:gd name="T16" fmla="*/ 538 w 539"/>
                  <a:gd name="T17" fmla="*/ 502 h 545"/>
                  <a:gd name="T18" fmla="*/ 332 w 539"/>
                  <a:gd name="T19" fmla="*/ 269 h 545"/>
                  <a:gd name="T20" fmla="*/ 497 w 539"/>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9" h="545">
                    <a:moveTo>
                      <a:pt x="497" y="0"/>
                    </a:moveTo>
                    <a:lnTo>
                      <a:pt x="497" y="0"/>
                    </a:lnTo>
                    <a:lnTo>
                      <a:pt x="497" y="0"/>
                    </a:lnTo>
                    <a:cubicBezTo>
                      <a:pt x="264" y="213"/>
                      <a:pt x="264" y="213"/>
                      <a:pt x="264" y="213"/>
                    </a:cubicBezTo>
                    <a:cubicBezTo>
                      <a:pt x="0" y="42"/>
                      <a:pt x="0" y="42"/>
                      <a:pt x="0" y="42"/>
                    </a:cubicBezTo>
                    <a:cubicBezTo>
                      <a:pt x="207" y="279"/>
                      <a:pt x="207" y="279"/>
                      <a:pt x="207" y="279"/>
                    </a:cubicBezTo>
                    <a:cubicBezTo>
                      <a:pt x="41" y="544"/>
                      <a:pt x="41" y="544"/>
                      <a:pt x="41" y="544"/>
                    </a:cubicBezTo>
                    <a:cubicBezTo>
                      <a:pt x="274" y="336"/>
                      <a:pt x="274" y="336"/>
                      <a:pt x="274" y="336"/>
                    </a:cubicBezTo>
                    <a:cubicBezTo>
                      <a:pt x="538" y="502"/>
                      <a:pt x="538" y="502"/>
                      <a:pt x="538" y="502"/>
                    </a:cubicBezTo>
                    <a:cubicBezTo>
                      <a:pt x="332" y="269"/>
                      <a:pt x="332" y="269"/>
                      <a:pt x="332" y="269"/>
                    </a:cubicBezTo>
                    <a:cubicBezTo>
                      <a:pt x="497" y="0"/>
                      <a:pt x="497" y="0"/>
                      <a:pt x="497" y="0"/>
                    </a:cubicBezTo>
                  </a:path>
                </a:pathLst>
              </a:custGeom>
              <a:solidFill>
                <a:schemeClr val="accent5">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23" name="Freeform 11"/>
              <p:cNvSpPr>
                <a:spLocks noChangeArrowheads="1"/>
              </p:cNvSpPr>
              <p:nvPr/>
            </p:nvSpPr>
            <p:spPr bwMode="auto">
              <a:xfrm>
                <a:off x="14602475" y="7055933"/>
                <a:ext cx="307727" cy="304439"/>
              </a:xfrm>
              <a:custGeom>
                <a:avLst/>
                <a:gdLst>
                  <a:gd name="T0" fmla="*/ 496 w 539"/>
                  <a:gd name="T1" fmla="*/ 0 h 539"/>
                  <a:gd name="T2" fmla="*/ 263 w 539"/>
                  <a:gd name="T3" fmla="*/ 207 h 539"/>
                  <a:gd name="T4" fmla="*/ 0 w 539"/>
                  <a:gd name="T5" fmla="*/ 42 h 539"/>
                  <a:gd name="T6" fmla="*/ 207 w 539"/>
                  <a:gd name="T7" fmla="*/ 274 h 539"/>
                  <a:gd name="T8" fmla="*/ 42 w 539"/>
                  <a:gd name="T9" fmla="*/ 538 h 539"/>
                  <a:gd name="T10" fmla="*/ 274 w 539"/>
                  <a:gd name="T11" fmla="*/ 331 h 539"/>
                  <a:gd name="T12" fmla="*/ 538 w 539"/>
                  <a:gd name="T13" fmla="*/ 497 h 539"/>
                  <a:gd name="T14" fmla="*/ 331 w 539"/>
                  <a:gd name="T15" fmla="*/ 264 h 539"/>
                  <a:gd name="T16" fmla="*/ 496 w 539"/>
                  <a:gd name="T1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39">
                    <a:moveTo>
                      <a:pt x="496" y="0"/>
                    </a:moveTo>
                    <a:lnTo>
                      <a:pt x="263" y="207"/>
                    </a:lnTo>
                    <a:lnTo>
                      <a:pt x="0" y="42"/>
                    </a:lnTo>
                    <a:lnTo>
                      <a:pt x="207" y="274"/>
                    </a:lnTo>
                    <a:lnTo>
                      <a:pt x="42" y="538"/>
                    </a:lnTo>
                    <a:lnTo>
                      <a:pt x="274" y="331"/>
                    </a:lnTo>
                    <a:lnTo>
                      <a:pt x="538" y="497"/>
                    </a:lnTo>
                    <a:lnTo>
                      <a:pt x="331" y="264"/>
                    </a:lnTo>
                    <a:lnTo>
                      <a:pt x="496" y="0"/>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24" name="Freeform 12"/>
              <p:cNvSpPr>
                <a:spLocks noChangeArrowheads="1"/>
              </p:cNvSpPr>
              <p:nvPr/>
            </p:nvSpPr>
            <p:spPr bwMode="auto">
              <a:xfrm>
                <a:off x="13633465" y="8096915"/>
                <a:ext cx="713663" cy="713630"/>
              </a:xfrm>
              <a:custGeom>
                <a:avLst/>
                <a:gdLst>
                  <a:gd name="T0" fmla="*/ 947 w 1248"/>
                  <a:gd name="T1" fmla="*/ 0 h 1249"/>
                  <a:gd name="T2" fmla="*/ 947 w 1248"/>
                  <a:gd name="T3" fmla="*/ 0 h 1249"/>
                  <a:gd name="T4" fmla="*/ 591 w 1248"/>
                  <a:gd name="T5" fmla="*/ 507 h 1249"/>
                  <a:gd name="T6" fmla="*/ 0 w 1248"/>
                  <a:gd name="T7" fmla="*/ 306 h 1249"/>
                  <a:gd name="T8" fmla="*/ 508 w 1248"/>
                  <a:gd name="T9" fmla="*/ 663 h 1249"/>
                  <a:gd name="T10" fmla="*/ 306 w 1248"/>
                  <a:gd name="T11" fmla="*/ 1248 h 1249"/>
                  <a:gd name="T12" fmla="*/ 306 w 1248"/>
                  <a:gd name="T13" fmla="*/ 1248 h 1249"/>
                  <a:gd name="T14" fmla="*/ 663 w 1248"/>
                  <a:gd name="T15" fmla="*/ 745 h 1249"/>
                  <a:gd name="T16" fmla="*/ 1247 w 1248"/>
                  <a:gd name="T17" fmla="*/ 947 h 1249"/>
                  <a:gd name="T18" fmla="*/ 745 w 1248"/>
                  <a:gd name="T19" fmla="*/ 585 h 1249"/>
                  <a:gd name="T20" fmla="*/ 947 w 1248"/>
                  <a:gd name="T21"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9">
                    <a:moveTo>
                      <a:pt x="947" y="0"/>
                    </a:moveTo>
                    <a:lnTo>
                      <a:pt x="947" y="0"/>
                    </a:lnTo>
                    <a:lnTo>
                      <a:pt x="591" y="507"/>
                    </a:lnTo>
                    <a:lnTo>
                      <a:pt x="0" y="306"/>
                    </a:lnTo>
                    <a:lnTo>
                      <a:pt x="508" y="663"/>
                    </a:lnTo>
                    <a:lnTo>
                      <a:pt x="306" y="1248"/>
                    </a:lnTo>
                    <a:lnTo>
                      <a:pt x="306" y="1248"/>
                    </a:lnTo>
                    <a:lnTo>
                      <a:pt x="663" y="745"/>
                    </a:lnTo>
                    <a:lnTo>
                      <a:pt x="1247" y="947"/>
                    </a:lnTo>
                    <a:lnTo>
                      <a:pt x="745" y="585"/>
                    </a:lnTo>
                    <a:lnTo>
                      <a:pt x="947" y="0"/>
                    </a:lnTo>
                  </a:path>
                </a:pathLst>
              </a:custGeom>
              <a:solidFill>
                <a:schemeClr val="accent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grpSp>
      <p:sp>
        <p:nvSpPr>
          <p:cNvPr id="25" name="Oval 24"/>
          <p:cNvSpPr/>
          <p:nvPr/>
        </p:nvSpPr>
        <p:spPr>
          <a:xfrm>
            <a:off x="7443947" y="3664785"/>
            <a:ext cx="9489756" cy="9489756"/>
          </a:xfrm>
          <a:prstGeom prst="ellipse">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grpSp>
        <p:nvGrpSpPr>
          <p:cNvPr id="26" name="Group 25"/>
          <p:cNvGrpSpPr/>
          <p:nvPr/>
        </p:nvGrpSpPr>
        <p:grpSpPr>
          <a:xfrm>
            <a:off x="16340024" y="9079633"/>
            <a:ext cx="1187357" cy="1187357"/>
            <a:chOff x="667173" y="4240282"/>
            <a:chExt cx="786047" cy="786047"/>
          </a:xfrm>
        </p:grpSpPr>
        <p:sp>
          <p:nvSpPr>
            <p:cNvPr id="27" name="Oval 26"/>
            <p:cNvSpPr/>
            <p:nvPr/>
          </p:nvSpPr>
          <p:spPr>
            <a:xfrm>
              <a:off x="667173" y="4240282"/>
              <a:ext cx="786047" cy="786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28" name="Freeform 115"/>
            <p:cNvSpPr>
              <a:spLocks noChangeArrowheads="1"/>
            </p:cNvSpPr>
            <p:nvPr/>
          </p:nvSpPr>
          <p:spPr bwMode="auto">
            <a:xfrm>
              <a:off x="864012" y="4452943"/>
              <a:ext cx="392368" cy="360727"/>
            </a:xfrm>
            <a:custGeom>
              <a:avLst/>
              <a:gdLst>
                <a:gd name="T0" fmla="*/ 600 w 601"/>
                <a:gd name="T1" fmla="*/ 226 h 552"/>
                <a:gd name="T2" fmla="*/ 600 w 601"/>
                <a:gd name="T3" fmla="*/ 226 h 552"/>
                <a:gd name="T4" fmla="*/ 522 w 601"/>
                <a:gd name="T5" fmla="*/ 304 h 552"/>
                <a:gd name="T6" fmla="*/ 452 w 601"/>
                <a:gd name="T7" fmla="*/ 226 h 552"/>
                <a:gd name="T8" fmla="*/ 452 w 601"/>
                <a:gd name="T9" fmla="*/ 226 h 552"/>
                <a:gd name="T10" fmla="*/ 452 w 601"/>
                <a:gd name="T11" fmla="*/ 226 h 552"/>
                <a:gd name="T12" fmla="*/ 452 w 601"/>
                <a:gd name="T13" fmla="*/ 226 h 552"/>
                <a:gd name="T14" fmla="*/ 374 w 601"/>
                <a:gd name="T15" fmla="*/ 304 h 552"/>
                <a:gd name="T16" fmla="*/ 296 w 601"/>
                <a:gd name="T17" fmla="*/ 226 h 552"/>
                <a:gd name="T18" fmla="*/ 296 w 601"/>
                <a:gd name="T19" fmla="*/ 226 h 552"/>
                <a:gd name="T20" fmla="*/ 296 w 601"/>
                <a:gd name="T21" fmla="*/ 226 h 552"/>
                <a:gd name="T22" fmla="*/ 296 w 601"/>
                <a:gd name="T23" fmla="*/ 226 h 552"/>
                <a:gd name="T24" fmla="*/ 296 w 601"/>
                <a:gd name="T25" fmla="*/ 226 h 552"/>
                <a:gd name="T26" fmla="*/ 226 w 601"/>
                <a:gd name="T27" fmla="*/ 304 h 552"/>
                <a:gd name="T28" fmla="*/ 148 w 601"/>
                <a:gd name="T29" fmla="*/ 226 h 552"/>
                <a:gd name="T30" fmla="*/ 148 w 601"/>
                <a:gd name="T31" fmla="*/ 226 h 552"/>
                <a:gd name="T32" fmla="*/ 148 w 601"/>
                <a:gd name="T33" fmla="*/ 226 h 552"/>
                <a:gd name="T34" fmla="*/ 148 w 601"/>
                <a:gd name="T35" fmla="*/ 226 h 552"/>
                <a:gd name="T36" fmla="*/ 148 w 601"/>
                <a:gd name="T37" fmla="*/ 226 h 552"/>
                <a:gd name="T38" fmla="*/ 70 w 601"/>
                <a:gd name="T39" fmla="*/ 304 h 552"/>
                <a:gd name="T40" fmla="*/ 0 w 601"/>
                <a:gd name="T41" fmla="*/ 226 h 552"/>
                <a:gd name="T42" fmla="*/ 0 w 601"/>
                <a:gd name="T43" fmla="*/ 226 h 552"/>
                <a:gd name="T44" fmla="*/ 0 w 601"/>
                <a:gd name="T45" fmla="*/ 226 h 552"/>
                <a:gd name="T46" fmla="*/ 0 w 601"/>
                <a:gd name="T47" fmla="*/ 226 h 552"/>
                <a:gd name="T48" fmla="*/ 49 w 601"/>
                <a:gd name="T49" fmla="*/ 84 h 552"/>
                <a:gd name="T50" fmla="*/ 551 w 601"/>
                <a:gd name="T51" fmla="*/ 84 h 552"/>
                <a:gd name="T52" fmla="*/ 600 w 601"/>
                <a:gd name="T53" fmla="*/ 226 h 552"/>
                <a:gd name="T54" fmla="*/ 508 w 601"/>
                <a:gd name="T55" fmla="*/ 56 h 552"/>
                <a:gd name="T56" fmla="*/ 508 w 601"/>
                <a:gd name="T57" fmla="*/ 56 h 552"/>
                <a:gd name="T58" fmla="*/ 91 w 601"/>
                <a:gd name="T59" fmla="*/ 56 h 552"/>
                <a:gd name="T60" fmla="*/ 63 w 601"/>
                <a:gd name="T61" fmla="*/ 28 h 552"/>
                <a:gd name="T62" fmla="*/ 91 w 601"/>
                <a:gd name="T63" fmla="*/ 0 h 552"/>
                <a:gd name="T64" fmla="*/ 508 w 601"/>
                <a:gd name="T65" fmla="*/ 0 h 552"/>
                <a:gd name="T66" fmla="*/ 537 w 601"/>
                <a:gd name="T67" fmla="*/ 28 h 552"/>
                <a:gd name="T68" fmla="*/ 508 w 601"/>
                <a:gd name="T69" fmla="*/ 56 h 552"/>
                <a:gd name="T70" fmla="*/ 84 w 601"/>
                <a:gd name="T71" fmla="*/ 332 h 552"/>
                <a:gd name="T72" fmla="*/ 84 w 601"/>
                <a:gd name="T73" fmla="*/ 332 h 552"/>
                <a:gd name="T74" fmla="*/ 84 w 601"/>
                <a:gd name="T75" fmla="*/ 332 h 552"/>
                <a:gd name="T76" fmla="*/ 91 w 601"/>
                <a:gd name="T77" fmla="*/ 332 h 552"/>
                <a:gd name="T78" fmla="*/ 91 w 601"/>
                <a:gd name="T79" fmla="*/ 332 h 552"/>
                <a:gd name="T80" fmla="*/ 98 w 601"/>
                <a:gd name="T81" fmla="*/ 332 h 552"/>
                <a:gd name="T82" fmla="*/ 113 w 601"/>
                <a:gd name="T83" fmla="*/ 325 h 552"/>
                <a:gd name="T84" fmla="*/ 113 w 601"/>
                <a:gd name="T85" fmla="*/ 325 h 552"/>
                <a:gd name="T86" fmla="*/ 113 w 601"/>
                <a:gd name="T87" fmla="*/ 325 h 552"/>
                <a:gd name="T88" fmla="*/ 113 w 601"/>
                <a:gd name="T89" fmla="*/ 466 h 552"/>
                <a:gd name="T90" fmla="*/ 487 w 601"/>
                <a:gd name="T91" fmla="*/ 466 h 552"/>
                <a:gd name="T92" fmla="*/ 487 w 601"/>
                <a:gd name="T93" fmla="*/ 325 h 552"/>
                <a:gd name="T94" fmla="*/ 487 w 601"/>
                <a:gd name="T95" fmla="*/ 325 h 552"/>
                <a:gd name="T96" fmla="*/ 487 w 601"/>
                <a:gd name="T97" fmla="*/ 325 h 552"/>
                <a:gd name="T98" fmla="*/ 501 w 601"/>
                <a:gd name="T99" fmla="*/ 332 h 552"/>
                <a:gd name="T100" fmla="*/ 508 w 601"/>
                <a:gd name="T101" fmla="*/ 332 h 552"/>
                <a:gd name="T102" fmla="*/ 508 w 601"/>
                <a:gd name="T103" fmla="*/ 332 h 552"/>
                <a:gd name="T104" fmla="*/ 515 w 601"/>
                <a:gd name="T105" fmla="*/ 332 h 552"/>
                <a:gd name="T106" fmla="*/ 515 w 601"/>
                <a:gd name="T107" fmla="*/ 332 h 552"/>
                <a:gd name="T108" fmla="*/ 522 w 601"/>
                <a:gd name="T109" fmla="*/ 332 h 552"/>
                <a:gd name="T110" fmla="*/ 544 w 601"/>
                <a:gd name="T111" fmla="*/ 332 h 552"/>
                <a:gd name="T112" fmla="*/ 544 w 601"/>
                <a:gd name="T113" fmla="*/ 523 h 552"/>
                <a:gd name="T114" fmla="*/ 515 w 601"/>
                <a:gd name="T115" fmla="*/ 551 h 552"/>
                <a:gd name="T116" fmla="*/ 84 w 601"/>
                <a:gd name="T117" fmla="*/ 551 h 552"/>
                <a:gd name="T118" fmla="*/ 56 w 601"/>
                <a:gd name="T119" fmla="*/ 523 h 552"/>
                <a:gd name="T120" fmla="*/ 56 w 601"/>
                <a:gd name="T121" fmla="*/ 332 h 552"/>
                <a:gd name="T122" fmla="*/ 70 w 601"/>
                <a:gd name="T123" fmla="*/ 332 h 552"/>
                <a:gd name="T124" fmla="*/ 84 w 601"/>
                <a:gd name="T125" fmla="*/ 33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552">
                  <a:moveTo>
                    <a:pt x="600" y="226"/>
                  </a:moveTo>
                  <a:lnTo>
                    <a:pt x="600" y="226"/>
                  </a:lnTo>
                  <a:cubicBezTo>
                    <a:pt x="600" y="268"/>
                    <a:pt x="565" y="304"/>
                    <a:pt x="522" y="304"/>
                  </a:cubicBezTo>
                  <a:cubicBezTo>
                    <a:pt x="480" y="304"/>
                    <a:pt x="452" y="268"/>
                    <a:pt x="452" y="226"/>
                  </a:cubicBezTo>
                  <a:lnTo>
                    <a:pt x="452" y="226"/>
                  </a:lnTo>
                  <a:lnTo>
                    <a:pt x="452" y="226"/>
                  </a:lnTo>
                  <a:lnTo>
                    <a:pt x="452" y="226"/>
                  </a:lnTo>
                  <a:cubicBezTo>
                    <a:pt x="452" y="268"/>
                    <a:pt x="417" y="304"/>
                    <a:pt x="374" y="304"/>
                  </a:cubicBezTo>
                  <a:cubicBezTo>
                    <a:pt x="332" y="304"/>
                    <a:pt x="296" y="268"/>
                    <a:pt x="296" y="226"/>
                  </a:cubicBezTo>
                  <a:lnTo>
                    <a:pt x="296" y="226"/>
                  </a:lnTo>
                  <a:lnTo>
                    <a:pt x="296" y="226"/>
                  </a:lnTo>
                  <a:lnTo>
                    <a:pt x="296" y="226"/>
                  </a:lnTo>
                  <a:lnTo>
                    <a:pt x="296" y="226"/>
                  </a:lnTo>
                  <a:cubicBezTo>
                    <a:pt x="296" y="268"/>
                    <a:pt x="268" y="304"/>
                    <a:pt x="226" y="304"/>
                  </a:cubicBezTo>
                  <a:cubicBezTo>
                    <a:pt x="183" y="304"/>
                    <a:pt x="148" y="268"/>
                    <a:pt x="148" y="226"/>
                  </a:cubicBezTo>
                  <a:lnTo>
                    <a:pt x="148" y="226"/>
                  </a:lnTo>
                  <a:lnTo>
                    <a:pt x="148" y="226"/>
                  </a:lnTo>
                  <a:lnTo>
                    <a:pt x="148" y="226"/>
                  </a:lnTo>
                  <a:lnTo>
                    <a:pt x="148" y="226"/>
                  </a:lnTo>
                  <a:cubicBezTo>
                    <a:pt x="148" y="268"/>
                    <a:pt x="113" y="304"/>
                    <a:pt x="70" y="304"/>
                  </a:cubicBezTo>
                  <a:cubicBezTo>
                    <a:pt x="28" y="304"/>
                    <a:pt x="0" y="268"/>
                    <a:pt x="0" y="226"/>
                  </a:cubicBezTo>
                  <a:lnTo>
                    <a:pt x="0" y="226"/>
                  </a:lnTo>
                  <a:lnTo>
                    <a:pt x="0" y="226"/>
                  </a:lnTo>
                  <a:lnTo>
                    <a:pt x="0" y="226"/>
                  </a:ln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lnTo>
                    <a:pt x="84" y="332"/>
                  </a:lnTo>
                  <a:cubicBezTo>
                    <a:pt x="84" y="332"/>
                    <a:pt x="84" y="332"/>
                    <a:pt x="91" y="332"/>
                  </a:cubicBezTo>
                  <a:lnTo>
                    <a:pt x="91" y="332"/>
                  </a:lnTo>
                  <a:cubicBezTo>
                    <a:pt x="91" y="332"/>
                    <a:pt x="91" y="332"/>
                    <a:pt x="98" y="332"/>
                  </a:cubicBezTo>
                  <a:cubicBezTo>
                    <a:pt x="98" y="325"/>
                    <a:pt x="106" y="325"/>
                    <a:pt x="113" y="325"/>
                  </a:cubicBezTo>
                  <a:lnTo>
                    <a:pt x="113" y="325"/>
                  </a:lnTo>
                  <a:lnTo>
                    <a:pt x="113" y="325"/>
                  </a:lnTo>
                  <a:cubicBezTo>
                    <a:pt x="113" y="466"/>
                    <a:pt x="113" y="466"/>
                    <a:pt x="113" y="466"/>
                  </a:cubicBezTo>
                  <a:cubicBezTo>
                    <a:pt x="487" y="466"/>
                    <a:pt x="487" y="466"/>
                    <a:pt x="487" y="466"/>
                  </a:cubicBezTo>
                  <a:cubicBezTo>
                    <a:pt x="487" y="325"/>
                    <a:pt x="487" y="325"/>
                    <a:pt x="487" y="325"/>
                  </a:cubicBezTo>
                  <a:lnTo>
                    <a:pt x="487" y="325"/>
                  </a:lnTo>
                  <a:lnTo>
                    <a:pt x="487" y="325"/>
                  </a:lnTo>
                  <a:cubicBezTo>
                    <a:pt x="494" y="325"/>
                    <a:pt x="494" y="325"/>
                    <a:pt x="501" y="332"/>
                  </a:cubicBezTo>
                  <a:cubicBezTo>
                    <a:pt x="501" y="332"/>
                    <a:pt x="501" y="332"/>
                    <a:pt x="508" y="332"/>
                  </a:cubicBezTo>
                  <a:lnTo>
                    <a:pt x="508" y="332"/>
                  </a:lnTo>
                  <a:lnTo>
                    <a:pt x="515" y="332"/>
                  </a:ln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grpSp>
        <p:nvGrpSpPr>
          <p:cNvPr id="29" name="Group 28"/>
          <p:cNvGrpSpPr/>
          <p:nvPr/>
        </p:nvGrpSpPr>
        <p:grpSpPr>
          <a:xfrm>
            <a:off x="11665963" y="3145915"/>
            <a:ext cx="1187357" cy="1187357"/>
            <a:chOff x="2937478" y="2934635"/>
            <a:chExt cx="786047" cy="786047"/>
          </a:xfrm>
        </p:grpSpPr>
        <p:sp>
          <p:nvSpPr>
            <p:cNvPr id="30" name="Oval 29"/>
            <p:cNvSpPr/>
            <p:nvPr/>
          </p:nvSpPr>
          <p:spPr>
            <a:xfrm>
              <a:off x="2937478" y="2934635"/>
              <a:ext cx="786047" cy="786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31" name="Freeform 96"/>
            <p:cNvSpPr>
              <a:spLocks noChangeArrowheads="1"/>
            </p:cNvSpPr>
            <p:nvPr/>
          </p:nvSpPr>
          <p:spPr bwMode="auto">
            <a:xfrm>
              <a:off x="3111733" y="3116818"/>
              <a:ext cx="437538" cy="421678"/>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4799" dirty="0"/>
            </a:p>
          </p:txBody>
        </p:sp>
      </p:grpSp>
      <p:sp>
        <p:nvSpPr>
          <p:cNvPr id="32" name="Oval 31"/>
          <p:cNvSpPr/>
          <p:nvPr/>
        </p:nvSpPr>
        <p:spPr>
          <a:xfrm>
            <a:off x="7089321" y="9238020"/>
            <a:ext cx="1187357" cy="118735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33" name="Freeform 123"/>
          <p:cNvSpPr>
            <a:spLocks noChangeArrowheads="1"/>
          </p:cNvSpPr>
          <p:nvPr/>
        </p:nvSpPr>
        <p:spPr bwMode="auto">
          <a:xfrm>
            <a:off x="7394487" y="9536349"/>
            <a:ext cx="577024" cy="590699"/>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43734" tIns="121867" rIns="243734" bIns="121867" anchor="ctr"/>
          <a:lstStyle/>
          <a:p>
            <a:pPr>
              <a:defRPr/>
            </a:pPr>
            <a:endParaRPr lang="en-US" sz="4799" dirty="0"/>
          </a:p>
        </p:txBody>
      </p:sp>
      <p:sp>
        <p:nvSpPr>
          <p:cNvPr id="34" name="TextBox 33"/>
          <p:cNvSpPr txBox="1"/>
          <p:nvPr/>
        </p:nvSpPr>
        <p:spPr>
          <a:xfrm>
            <a:off x="16983163" y="9453436"/>
            <a:ext cx="5270606" cy="984645"/>
          </a:xfrm>
          <a:prstGeom prst="rect">
            <a:avLst/>
          </a:prstGeom>
          <a:noFill/>
        </p:spPr>
        <p:txBody>
          <a:bodyPr wrap="square" lIns="0" tIns="0" rIns="0" bIns="0" anchor="ctr">
            <a:noAutofit/>
          </a:bodyPr>
          <a:lstStyle/>
          <a:p>
            <a:pPr algn="ctr" defTabSz="3249811">
              <a:defRPr/>
            </a:pPr>
            <a:r>
              <a:rPr lang="en-US" sz="4400" dirty="0">
                <a:cs typeface="Lato Regular"/>
              </a:rPr>
              <a:t>Coordination impairment</a:t>
            </a:r>
          </a:p>
        </p:txBody>
      </p:sp>
      <p:sp>
        <p:nvSpPr>
          <p:cNvPr id="35" name="TextBox 34"/>
          <p:cNvSpPr txBox="1"/>
          <p:nvPr/>
        </p:nvSpPr>
        <p:spPr>
          <a:xfrm>
            <a:off x="3430438" y="9610528"/>
            <a:ext cx="3884959" cy="656462"/>
          </a:xfrm>
          <a:prstGeom prst="rect">
            <a:avLst/>
          </a:prstGeom>
          <a:noFill/>
        </p:spPr>
        <p:txBody>
          <a:bodyPr wrap="square" lIns="0" tIns="0" rIns="0" bIns="0" anchor="ctr">
            <a:noAutofit/>
          </a:bodyPr>
          <a:lstStyle>
            <a:defPPr>
              <a:defRPr lang="en-US"/>
            </a:defPPr>
            <a:lvl1pPr algn="ctr" defTabSz="3249811">
              <a:defRPr sz="4266" b="1">
                <a:solidFill>
                  <a:srgbClr val="FFFFFF"/>
                </a:solidFill>
                <a:cs typeface="Lato Regular"/>
              </a:defRPr>
            </a:lvl1pPr>
          </a:lstStyle>
          <a:p>
            <a:r>
              <a:rPr lang="en-US" sz="4400" b="0" dirty="0">
                <a:solidFill>
                  <a:schemeClr val="tx1"/>
                </a:solidFill>
              </a:rPr>
              <a:t>Fibromyalgia</a:t>
            </a:r>
          </a:p>
        </p:txBody>
      </p:sp>
      <p:sp>
        <p:nvSpPr>
          <p:cNvPr id="36" name="TextBox 35"/>
          <p:cNvSpPr txBox="1"/>
          <p:nvPr/>
        </p:nvSpPr>
        <p:spPr>
          <a:xfrm>
            <a:off x="7971511" y="3077119"/>
            <a:ext cx="3884959" cy="656462"/>
          </a:xfrm>
          <a:prstGeom prst="rect">
            <a:avLst/>
          </a:prstGeom>
          <a:noFill/>
        </p:spPr>
        <p:txBody>
          <a:bodyPr wrap="square" lIns="0" tIns="0" rIns="0" bIns="0" anchor="ctr">
            <a:noAutofit/>
          </a:bodyPr>
          <a:lstStyle>
            <a:defPPr>
              <a:defRPr lang="en-US"/>
            </a:defPPr>
            <a:lvl1pPr algn="ctr" defTabSz="3249811">
              <a:defRPr sz="4266" b="1">
                <a:solidFill>
                  <a:srgbClr val="FFFFFF"/>
                </a:solidFill>
                <a:cs typeface="Lato Regular"/>
              </a:defRPr>
            </a:lvl1pPr>
          </a:lstStyle>
          <a:p>
            <a:r>
              <a:rPr lang="en-US" sz="4400" b="0" dirty="0" err="1">
                <a:solidFill>
                  <a:schemeClr val="tx1"/>
                </a:solidFill>
              </a:rPr>
              <a:t>Osteoperosis</a:t>
            </a:r>
            <a:endParaRPr lang="en-US" sz="4400" b="0" dirty="0">
              <a:solidFill>
                <a:schemeClr val="tx1"/>
              </a:solidFill>
            </a:endParaRPr>
          </a:p>
        </p:txBody>
      </p:sp>
      <p:sp>
        <p:nvSpPr>
          <p:cNvPr id="37" name="TextBox 36"/>
          <p:cNvSpPr txBox="1"/>
          <p:nvPr/>
        </p:nvSpPr>
        <p:spPr>
          <a:xfrm>
            <a:off x="2062237" y="243794"/>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ONLY ARTHRITIS???</a:t>
            </a:r>
            <a:endParaRPr lang="id-ID" sz="9600" b="1" dirty="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7950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690" r="15690"/>
          <a:stretch>
            <a:fillRect/>
          </a:stretch>
        </p:blipFill>
        <p:spPr/>
      </p:pic>
      <p:sp>
        <p:nvSpPr>
          <p:cNvPr id="5" name="Oval 4"/>
          <p:cNvSpPr/>
          <p:nvPr/>
        </p:nvSpPr>
        <p:spPr>
          <a:xfrm>
            <a:off x="14942070" y="4734597"/>
            <a:ext cx="1135187" cy="11351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p:cNvSpPr/>
          <p:nvPr/>
        </p:nvSpPr>
        <p:spPr>
          <a:xfrm>
            <a:off x="8650" y="2230436"/>
            <a:ext cx="13577114" cy="11506152"/>
          </a:xfrm>
          <a:prstGeom prst="parallelogram">
            <a:avLst>
              <a:gd name="adj" fmla="val 38882"/>
            </a:avLst>
          </a:prstGeom>
          <a:gradFill>
            <a:gsLst>
              <a:gs pos="0">
                <a:schemeClr val="accent4"/>
              </a:gs>
              <a:gs pos="100000">
                <a:schemeClr val="accent5">
                  <a:alpha val="86000"/>
                </a:schemeClr>
              </a:gs>
            </a:gsLst>
            <a:lin ang="0" scaled="1"/>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sp>
        <p:nvSpPr>
          <p:cNvPr id="7" name="Text Placeholder 6"/>
          <p:cNvSpPr>
            <a:spLocks noGrp="1"/>
          </p:cNvSpPr>
          <p:nvPr>
            <p:ph type="body" sz="quarter" idx="12"/>
          </p:nvPr>
        </p:nvSpPr>
        <p:spPr>
          <a:xfrm>
            <a:off x="16077257" y="4744196"/>
            <a:ext cx="8300393" cy="7296222"/>
          </a:xfrm>
        </p:spPr>
        <p:txBody>
          <a:bodyPr>
            <a:noAutofit/>
          </a:bodyPr>
          <a:lstStyle/>
          <a:p>
            <a:pPr>
              <a:lnSpc>
                <a:spcPct val="110000"/>
              </a:lnSpc>
            </a:pPr>
            <a:r>
              <a:rPr lang="en-GB" sz="4000" b="1" i="1" dirty="0">
                <a:solidFill>
                  <a:srgbClr val="EC4E75"/>
                </a:solidFill>
                <a:latin typeface="+mn-lt"/>
              </a:rPr>
              <a:t>Regular physical Activity</a:t>
            </a:r>
          </a:p>
          <a:p>
            <a:pPr>
              <a:lnSpc>
                <a:spcPct val="110000"/>
              </a:lnSpc>
            </a:pPr>
            <a:endParaRPr lang="en-GB" sz="2000" dirty="0">
              <a:solidFill>
                <a:schemeClr val="tx1"/>
              </a:solidFill>
              <a:latin typeface="+mn-lt"/>
            </a:endParaRPr>
          </a:p>
          <a:p>
            <a:pPr>
              <a:lnSpc>
                <a:spcPct val="110000"/>
              </a:lnSpc>
            </a:pPr>
            <a:r>
              <a:rPr lang="en-GB" sz="4000" b="1" i="1" dirty="0">
                <a:solidFill>
                  <a:srgbClr val="5B3793"/>
                </a:solidFill>
                <a:latin typeface="+mn-lt"/>
              </a:rPr>
              <a:t>Medicine &amp; Joint replacement</a:t>
            </a:r>
          </a:p>
          <a:p>
            <a:pPr>
              <a:lnSpc>
                <a:spcPct val="110000"/>
              </a:lnSpc>
            </a:pPr>
            <a:endParaRPr lang="en-GB" sz="3200" dirty="0">
              <a:solidFill>
                <a:schemeClr val="tx1"/>
              </a:solidFill>
              <a:latin typeface="+mn-lt"/>
            </a:endParaRPr>
          </a:p>
          <a:p>
            <a:pPr>
              <a:lnSpc>
                <a:spcPct val="110000"/>
              </a:lnSpc>
            </a:pPr>
            <a:r>
              <a:rPr lang="en-GB" sz="4000" b="1" i="1" dirty="0">
                <a:solidFill>
                  <a:srgbClr val="5B3793"/>
                </a:solidFill>
                <a:latin typeface="+mn-lt"/>
              </a:rPr>
              <a:t>Rest</a:t>
            </a:r>
          </a:p>
          <a:p>
            <a:pPr>
              <a:lnSpc>
                <a:spcPct val="110000"/>
              </a:lnSpc>
            </a:pPr>
            <a:r>
              <a:rPr lang="en-GB" sz="2400" dirty="0">
                <a:solidFill>
                  <a:schemeClr val="tx1"/>
                </a:solidFill>
                <a:latin typeface="+mn-lt"/>
              </a:rPr>
              <a:t>.</a:t>
            </a:r>
          </a:p>
          <a:p>
            <a:endParaRPr lang="en-GB" dirty="0">
              <a:solidFill>
                <a:schemeClr val="tx1"/>
              </a:solidFill>
              <a:latin typeface="+mn-lt"/>
            </a:endParaRPr>
          </a:p>
        </p:txBody>
      </p:sp>
      <p:sp>
        <p:nvSpPr>
          <p:cNvPr id="17" name="Parallelogram 16"/>
          <p:cNvSpPr/>
          <p:nvPr/>
        </p:nvSpPr>
        <p:spPr>
          <a:xfrm>
            <a:off x="8360161" y="7121511"/>
            <a:ext cx="5746415" cy="6615077"/>
          </a:xfrm>
          <a:prstGeom prst="parallelogram">
            <a:avLst>
              <a:gd name="adj" fmla="val 46348"/>
            </a:avLst>
          </a:pr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grpSp>
        <p:nvGrpSpPr>
          <p:cNvPr id="25" name="Group 24"/>
          <p:cNvGrpSpPr/>
          <p:nvPr/>
        </p:nvGrpSpPr>
        <p:grpSpPr>
          <a:xfrm>
            <a:off x="15115019" y="4906221"/>
            <a:ext cx="789289" cy="791938"/>
            <a:chOff x="4906963" y="2173288"/>
            <a:chExt cx="473075" cy="474663"/>
          </a:xfrm>
          <a:solidFill>
            <a:schemeClr val="bg1"/>
          </a:solidFill>
        </p:grpSpPr>
        <p:sp>
          <p:nvSpPr>
            <p:cNvPr id="26" name="Freeform 16"/>
            <p:cNvSpPr>
              <a:spLocks/>
            </p:cNvSpPr>
            <p:nvPr/>
          </p:nvSpPr>
          <p:spPr bwMode="auto">
            <a:xfrm>
              <a:off x="4938713" y="2473325"/>
              <a:ext cx="142875" cy="141288"/>
            </a:xfrm>
            <a:custGeom>
              <a:avLst/>
              <a:gdLst>
                <a:gd name="T0" fmla="*/ 40 w 67"/>
                <a:gd name="T1" fmla="*/ 4 h 66"/>
                <a:gd name="T2" fmla="*/ 35 w 67"/>
                <a:gd name="T3" fmla="*/ 3 h 66"/>
                <a:gd name="T4" fmla="*/ 9 w 67"/>
                <a:gd name="T5" fmla="*/ 61 h 66"/>
                <a:gd name="T6" fmla="*/ 64 w 67"/>
                <a:gd name="T7" fmla="*/ 32 h 66"/>
                <a:gd name="T8" fmla="*/ 63 w 67"/>
                <a:gd name="T9" fmla="*/ 27 h 66"/>
                <a:gd name="T10" fmla="*/ 40 w 67"/>
                <a:gd name="T11" fmla="*/ 4 h 66"/>
              </a:gdLst>
              <a:ahLst/>
              <a:cxnLst>
                <a:cxn ang="0">
                  <a:pos x="T0" y="T1"/>
                </a:cxn>
                <a:cxn ang="0">
                  <a:pos x="T2" y="T3"/>
                </a:cxn>
                <a:cxn ang="0">
                  <a:pos x="T4" y="T5"/>
                </a:cxn>
                <a:cxn ang="0">
                  <a:pos x="T6" y="T7"/>
                </a:cxn>
                <a:cxn ang="0">
                  <a:pos x="T8" y="T9"/>
                </a:cxn>
                <a:cxn ang="0">
                  <a:pos x="T10" y="T11"/>
                </a:cxn>
              </a:cxnLst>
              <a:rect l="0" t="0" r="r" b="b"/>
              <a:pathLst>
                <a:path w="67" h="66">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7" name="Freeform 17"/>
            <p:cNvSpPr>
              <a:spLocks noEditPoints="1"/>
            </p:cNvSpPr>
            <p:nvPr/>
          </p:nvSpPr>
          <p:spPr bwMode="auto">
            <a:xfrm>
              <a:off x="4906963" y="2173288"/>
              <a:ext cx="473075" cy="474663"/>
            </a:xfrm>
            <a:custGeom>
              <a:avLst/>
              <a:gdLst>
                <a:gd name="T0" fmla="*/ 155 w 223"/>
                <a:gd name="T1" fmla="*/ 145 h 224"/>
                <a:gd name="T2" fmla="*/ 156 w 223"/>
                <a:gd name="T3" fmla="*/ 141 h 224"/>
                <a:gd name="T4" fmla="*/ 204 w 223"/>
                <a:gd name="T5" fmla="*/ 19 h 224"/>
                <a:gd name="T6" fmla="*/ 84 w 223"/>
                <a:gd name="T7" fmla="*/ 67 h 224"/>
                <a:gd name="T8" fmla="*/ 78 w 223"/>
                <a:gd name="T9" fmla="*/ 69 h 224"/>
                <a:gd name="T10" fmla="*/ 65 w 223"/>
                <a:gd name="T11" fmla="*/ 65 h 224"/>
                <a:gd name="T12" fmla="*/ 53 w 223"/>
                <a:gd name="T13" fmla="*/ 69 h 224"/>
                <a:gd name="T14" fmla="*/ 3 w 223"/>
                <a:gd name="T15" fmla="*/ 119 h 224"/>
                <a:gd name="T16" fmla="*/ 5 w 223"/>
                <a:gd name="T17" fmla="*/ 125 h 224"/>
                <a:gd name="T18" fmla="*/ 41 w 223"/>
                <a:gd name="T19" fmla="*/ 131 h 224"/>
                <a:gd name="T20" fmla="*/ 53 w 223"/>
                <a:gd name="T21" fmla="*/ 127 h 224"/>
                <a:gd name="T22" fmla="*/ 57 w 223"/>
                <a:gd name="T23" fmla="*/ 127 h 224"/>
                <a:gd name="T24" fmla="*/ 96 w 223"/>
                <a:gd name="T25" fmla="*/ 167 h 224"/>
                <a:gd name="T26" fmla="*/ 96 w 223"/>
                <a:gd name="T27" fmla="*/ 170 h 224"/>
                <a:gd name="T28" fmla="*/ 92 w 223"/>
                <a:gd name="T29" fmla="*/ 182 h 224"/>
                <a:gd name="T30" fmla="*/ 98 w 223"/>
                <a:gd name="T31" fmla="*/ 219 h 224"/>
                <a:gd name="T32" fmla="*/ 104 w 223"/>
                <a:gd name="T33" fmla="*/ 221 h 224"/>
                <a:gd name="T34" fmla="*/ 155 w 223"/>
                <a:gd name="T35" fmla="*/ 170 h 224"/>
                <a:gd name="T36" fmla="*/ 158 w 223"/>
                <a:gd name="T37" fmla="*/ 159 h 224"/>
                <a:gd name="T38" fmla="*/ 155 w 223"/>
                <a:gd name="T39" fmla="*/ 145 h 224"/>
                <a:gd name="T40" fmla="*/ 144 w 223"/>
                <a:gd name="T41" fmla="*/ 80 h 224"/>
                <a:gd name="T42" fmla="*/ 144 w 223"/>
                <a:gd name="T43" fmla="*/ 50 h 224"/>
                <a:gd name="T44" fmla="*/ 174 w 223"/>
                <a:gd name="T45" fmla="*/ 50 h 224"/>
                <a:gd name="T46" fmla="*/ 174 w 223"/>
                <a:gd name="T47" fmla="*/ 80 h 224"/>
                <a:gd name="T48" fmla="*/ 144 w 223"/>
                <a:gd name="T49"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24">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31" name="Oval 30"/>
          <p:cNvSpPr/>
          <p:nvPr/>
        </p:nvSpPr>
        <p:spPr>
          <a:xfrm>
            <a:off x="14928416" y="7846213"/>
            <a:ext cx="1135187" cy="11351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5310053" y="8035207"/>
            <a:ext cx="371912" cy="757198"/>
            <a:chOff x="2087563" y="2211388"/>
            <a:chExt cx="220663" cy="449262"/>
          </a:xfrm>
          <a:solidFill>
            <a:schemeClr val="bg1"/>
          </a:solidFill>
        </p:grpSpPr>
        <p:sp>
          <p:nvSpPr>
            <p:cNvPr id="29" name="Freeform 10"/>
            <p:cNvSpPr>
              <a:spLocks/>
            </p:cNvSpPr>
            <p:nvPr/>
          </p:nvSpPr>
          <p:spPr bwMode="auto">
            <a:xfrm>
              <a:off x="2132013" y="2211388"/>
              <a:ext cx="133350" cy="82550"/>
            </a:xfrm>
            <a:custGeom>
              <a:avLst/>
              <a:gdLst>
                <a:gd name="T0" fmla="*/ 61 w 63"/>
                <a:gd name="T1" fmla="*/ 30 h 39"/>
                <a:gd name="T2" fmla="*/ 51 w 63"/>
                <a:gd name="T3" fmla="*/ 39 h 39"/>
                <a:gd name="T4" fmla="*/ 12 w 63"/>
                <a:gd name="T5" fmla="*/ 39 h 39"/>
                <a:gd name="T6" fmla="*/ 2 w 63"/>
                <a:gd name="T7" fmla="*/ 30 h 39"/>
                <a:gd name="T8" fmla="*/ 0 w 63"/>
                <a:gd name="T9" fmla="*/ 9 h 39"/>
                <a:gd name="T10" fmla="*/ 9 w 63"/>
                <a:gd name="T11" fmla="*/ 0 h 39"/>
                <a:gd name="T12" fmla="*/ 54 w 63"/>
                <a:gd name="T13" fmla="*/ 0 h 39"/>
                <a:gd name="T14" fmla="*/ 62 w 63"/>
                <a:gd name="T15" fmla="*/ 9 h 39"/>
                <a:gd name="T16" fmla="*/ 61 w 63"/>
                <a:gd name="T17"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9">
                  <a:moveTo>
                    <a:pt x="61" y="30"/>
                  </a:moveTo>
                  <a:cubicBezTo>
                    <a:pt x="60" y="35"/>
                    <a:pt x="56" y="39"/>
                    <a:pt x="51" y="39"/>
                  </a:cubicBezTo>
                  <a:cubicBezTo>
                    <a:pt x="12" y="39"/>
                    <a:pt x="12" y="39"/>
                    <a:pt x="12" y="39"/>
                  </a:cubicBezTo>
                  <a:cubicBezTo>
                    <a:pt x="7" y="39"/>
                    <a:pt x="2" y="35"/>
                    <a:pt x="2" y="30"/>
                  </a:cubicBezTo>
                  <a:cubicBezTo>
                    <a:pt x="0" y="9"/>
                    <a:pt x="0" y="9"/>
                    <a:pt x="0" y="9"/>
                  </a:cubicBezTo>
                  <a:cubicBezTo>
                    <a:pt x="0" y="4"/>
                    <a:pt x="4" y="0"/>
                    <a:pt x="9" y="0"/>
                  </a:cubicBezTo>
                  <a:cubicBezTo>
                    <a:pt x="54" y="0"/>
                    <a:pt x="54" y="0"/>
                    <a:pt x="54" y="0"/>
                  </a:cubicBezTo>
                  <a:cubicBezTo>
                    <a:pt x="59" y="0"/>
                    <a:pt x="63" y="4"/>
                    <a:pt x="62" y="9"/>
                  </a:cubicBezTo>
                  <a:lnTo>
                    <a:pt x="61" y="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30" name="Freeform 11"/>
            <p:cNvSpPr>
              <a:spLocks noEditPoints="1"/>
            </p:cNvSpPr>
            <p:nvPr/>
          </p:nvSpPr>
          <p:spPr bwMode="auto">
            <a:xfrm>
              <a:off x="2087563" y="2317750"/>
              <a:ext cx="220663" cy="342900"/>
            </a:xfrm>
            <a:custGeom>
              <a:avLst/>
              <a:gdLst>
                <a:gd name="T0" fmla="*/ 103 w 104"/>
                <a:gd name="T1" fmla="*/ 107 h 162"/>
                <a:gd name="T2" fmla="*/ 83 w 104"/>
                <a:gd name="T3" fmla="*/ 9 h 162"/>
                <a:gd name="T4" fmla="*/ 72 w 104"/>
                <a:gd name="T5" fmla="*/ 0 h 162"/>
                <a:gd name="T6" fmla="*/ 33 w 104"/>
                <a:gd name="T7" fmla="*/ 0 h 162"/>
                <a:gd name="T8" fmla="*/ 22 w 104"/>
                <a:gd name="T9" fmla="*/ 9 h 162"/>
                <a:gd name="T10" fmla="*/ 1 w 104"/>
                <a:gd name="T11" fmla="*/ 107 h 162"/>
                <a:gd name="T12" fmla="*/ 6 w 104"/>
                <a:gd name="T13" fmla="*/ 122 h 162"/>
                <a:gd name="T14" fmla="*/ 45 w 104"/>
                <a:gd name="T15" fmla="*/ 159 h 162"/>
                <a:gd name="T16" fmla="*/ 59 w 104"/>
                <a:gd name="T17" fmla="*/ 159 h 162"/>
                <a:gd name="T18" fmla="*/ 98 w 104"/>
                <a:gd name="T19" fmla="*/ 122 h 162"/>
                <a:gd name="T20" fmla="*/ 103 w 104"/>
                <a:gd name="T21" fmla="*/ 107 h 162"/>
                <a:gd name="T22" fmla="*/ 24 w 104"/>
                <a:gd name="T23" fmla="*/ 54 h 162"/>
                <a:gd name="T24" fmla="*/ 26 w 104"/>
                <a:gd name="T25" fmla="*/ 44 h 162"/>
                <a:gd name="T26" fmla="*/ 27 w 104"/>
                <a:gd name="T27" fmla="*/ 43 h 162"/>
                <a:gd name="T28" fmla="*/ 72 w 104"/>
                <a:gd name="T29" fmla="*/ 22 h 162"/>
                <a:gd name="T30" fmla="*/ 73 w 104"/>
                <a:gd name="T31" fmla="*/ 23 h 162"/>
                <a:gd name="T32" fmla="*/ 73 w 104"/>
                <a:gd name="T33" fmla="*/ 24 h 162"/>
                <a:gd name="T34" fmla="*/ 74 w 104"/>
                <a:gd name="T35" fmla="*/ 30 h 162"/>
                <a:gd name="T36" fmla="*/ 74 w 104"/>
                <a:gd name="T37" fmla="*/ 31 h 162"/>
                <a:gd name="T38" fmla="*/ 25 w 104"/>
                <a:gd name="T39" fmla="*/ 55 h 162"/>
                <a:gd name="T40" fmla="*/ 24 w 104"/>
                <a:gd name="T41" fmla="*/ 54 h 162"/>
                <a:gd name="T42" fmla="*/ 15 w 104"/>
                <a:gd name="T43" fmla="*/ 99 h 162"/>
                <a:gd name="T44" fmla="*/ 17 w 104"/>
                <a:gd name="T45" fmla="*/ 90 h 162"/>
                <a:gd name="T46" fmla="*/ 18 w 104"/>
                <a:gd name="T47" fmla="*/ 89 h 162"/>
                <a:gd name="T48" fmla="*/ 79 w 104"/>
                <a:gd name="T49" fmla="*/ 59 h 162"/>
                <a:gd name="T50" fmla="*/ 80 w 104"/>
                <a:gd name="T51" fmla="*/ 60 h 162"/>
                <a:gd name="T52" fmla="*/ 82 w 104"/>
                <a:gd name="T53" fmla="*/ 67 h 162"/>
                <a:gd name="T54" fmla="*/ 81 w 104"/>
                <a:gd name="T55" fmla="*/ 68 h 162"/>
                <a:gd name="T56" fmla="*/ 15 w 104"/>
                <a:gd name="T57" fmla="*/ 100 h 162"/>
                <a:gd name="T58" fmla="*/ 15 w 104"/>
                <a:gd name="T59" fmla="*/ 99 h 162"/>
                <a:gd name="T60" fmla="*/ 89 w 104"/>
                <a:gd name="T61" fmla="*/ 105 h 162"/>
                <a:gd name="T62" fmla="*/ 33 w 104"/>
                <a:gd name="T63" fmla="*/ 132 h 162"/>
                <a:gd name="T64" fmla="*/ 31 w 104"/>
                <a:gd name="T65" fmla="*/ 132 h 162"/>
                <a:gd name="T66" fmla="*/ 26 w 104"/>
                <a:gd name="T67" fmla="*/ 127 h 162"/>
                <a:gd name="T68" fmla="*/ 26 w 104"/>
                <a:gd name="T69" fmla="*/ 125 h 162"/>
                <a:gd name="T70" fmla="*/ 87 w 104"/>
                <a:gd name="T71" fmla="*/ 96 h 162"/>
                <a:gd name="T72" fmla="*/ 88 w 104"/>
                <a:gd name="T73" fmla="*/ 97 h 162"/>
                <a:gd name="T74" fmla="*/ 90 w 104"/>
                <a:gd name="T75" fmla="*/ 104 h 162"/>
                <a:gd name="T76" fmla="*/ 89 w 104"/>
                <a:gd name="T77" fmla="*/ 10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162">
                  <a:moveTo>
                    <a:pt x="103" y="107"/>
                  </a:moveTo>
                  <a:cubicBezTo>
                    <a:pt x="83" y="9"/>
                    <a:pt x="83" y="9"/>
                    <a:pt x="83" y="9"/>
                  </a:cubicBezTo>
                  <a:cubicBezTo>
                    <a:pt x="82" y="4"/>
                    <a:pt x="77" y="0"/>
                    <a:pt x="72" y="0"/>
                  </a:cubicBezTo>
                  <a:cubicBezTo>
                    <a:pt x="33" y="0"/>
                    <a:pt x="33" y="0"/>
                    <a:pt x="33" y="0"/>
                  </a:cubicBezTo>
                  <a:cubicBezTo>
                    <a:pt x="28" y="0"/>
                    <a:pt x="23" y="4"/>
                    <a:pt x="22" y="9"/>
                  </a:cubicBezTo>
                  <a:cubicBezTo>
                    <a:pt x="1" y="107"/>
                    <a:pt x="1" y="107"/>
                    <a:pt x="1" y="107"/>
                  </a:cubicBezTo>
                  <a:cubicBezTo>
                    <a:pt x="0" y="112"/>
                    <a:pt x="2" y="119"/>
                    <a:pt x="6" y="122"/>
                  </a:cubicBezTo>
                  <a:cubicBezTo>
                    <a:pt x="45" y="159"/>
                    <a:pt x="45" y="159"/>
                    <a:pt x="45" y="159"/>
                  </a:cubicBezTo>
                  <a:cubicBezTo>
                    <a:pt x="49" y="162"/>
                    <a:pt x="55" y="162"/>
                    <a:pt x="59" y="159"/>
                  </a:cubicBezTo>
                  <a:cubicBezTo>
                    <a:pt x="98" y="122"/>
                    <a:pt x="98" y="122"/>
                    <a:pt x="98" y="122"/>
                  </a:cubicBezTo>
                  <a:cubicBezTo>
                    <a:pt x="102" y="119"/>
                    <a:pt x="104" y="112"/>
                    <a:pt x="103" y="107"/>
                  </a:cubicBezTo>
                  <a:close/>
                  <a:moveTo>
                    <a:pt x="24" y="54"/>
                  </a:moveTo>
                  <a:cubicBezTo>
                    <a:pt x="25" y="51"/>
                    <a:pt x="26" y="47"/>
                    <a:pt x="26" y="44"/>
                  </a:cubicBezTo>
                  <a:cubicBezTo>
                    <a:pt x="27" y="43"/>
                    <a:pt x="27" y="43"/>
                    <a:pt x="27" y="43"/>
                  </a:cubicBezTo>
                  <a:cubicBezTo>
                    <a:pt x="72" y="22"/>
                    <a:pt x="72" y="22"/>
                    <a:pt x="72" y="22"/>
                  </a:cubicBezTo>
                  <a:cubicBezTo>
                    <a:pt x="72" y="22"/>
                    <a:pt x="72" y="22"/>
                    <a:pt x="73" y="23"/>
                  </a:cubicBezTo>
                  <a:cubicBezTo>
                    <a:pt x="73" y="23"/>
                    <a:pt x="73" y="23"/>
                    <a:pt x="73" y="24"/>
                  </a:cubicBezTo>
                  <a:cubicBezTo>
                    <a:pt x="73" y="24"/>
                    <a:pt x="74" y="29"/>
                    <a:pt x="74" y="30"/>
                  </a:cubicBezTo>
                  <a:cubicBezTo>
                    <a:pt x="74" y="31"/>
                    <a:pt x="74" y="31"/>
                    <a:pt x="74" y="31"/>
                  </a:cubicBezTo>
                  <a:cubicBezTo>
                    <a:pt x="25" y="55"/>
                    <a:pt x="25" y="55"/>
                    <a:pt x="25" y="55"/>
                  </a:cubicBezTo>
                  <a:cubicBezTo>
                    <a:pt x="25" y="55"/>
                    <a:pt x="24" y="55"/>
                    <a:pt x="24" y="54"/>
                  </a:cubicBezTo>
                  <a:close/>
                  <a:moveTo>
                    <a:pt x="15" y="99"/>
                  </a:moveTo>
                  <a:cubicBezTo>
                    <a:pt x="15" y="97"/>
                    <a:pt x="16" y="92"/>
                    <a:pt x="17" y="90"/>
                  </a:cubicBezTo>
                  <a:cubicBezTo>
                    <a:pt x="17" y="89"/>
                    <a:pt x="18" y="89"/>
                    <a:pt x="18" y="89"/>
                  </a:cubicBezTo>
                  <a:cubicBezTo>
                    <a:pt x="79" y="59"/>
                    <a:pt x="79" y="59"/>
                    <a:pt x="79" y="59"/>
                  </a:cubicBezTo>
                  <a:cubicBezTo>
                    <a:pt x="79" y="59"/>
                    <a:pt x="80" y="58"/>
                    <a:pt x="80" y="60"/>
                  </a:cubicBezTo>
                  <a:cubicBezTo>
                    <a:pt x="81" y="61"/>
                    <a:pt x="82" y="65"/>
                    <a:pt x="82" y="67"/>
                  </a:cubicBezTo>
                  <a:cubicBezTo>
                    <a:pt x="82" y="68"/>
                    <a:pt x="81" y="68"/>
                    <a:pt x="81" y="68"/>
                  </a:cubicBezTo>
                  <a:cubicBezTo>
                    <a:pt x="15" y="100"/>
                    <a:pt x="15" y="100"/>
                    <a:pt x="15" y="100"/>
                  </a:cubicBezTo>
                  <a:cubicBezTo>
                    <a:pt x="15" y="100"/>
                    <a:pt x="15" y="101"/>
                    <a:pt x="15" y="99"/>
                  </a:cubicBezTo>
                  <a:close/>
                  <a:moveTo>
                    <a:pt x="89" y="105"/>
                  </a:moveTo>
                  <a:cubicBezTo>
                    <a:pt x="33" y="132"/>
                    <a:pt x="33" y="132"/>
                    <a:pt x="33" y="132"/>
                  </a:cubicBezTo>
                  <a:cubicBezTo>
                    <a:pt x="33" y="132"/>
                    <a:pt x="32" y="133"/>
                    <a:pt x="31" y="132"/>
                  </a:cubicBezTo>
                  <a:cubicBezTo>
                    <a:pt x="30" y="131"/>
                    <a:pt x="27" y="129"/>
                    <a:pt x="26" y="127"/>
                  </a:cubicBezTo>
                  <a:cubicBezTo>
                    <a:pt x="25" y="126"/>
                    <a:pt x="26" y="125"/>
                    <a:pt x="26" y="125"/>
                  </a:cubicBezTo>
                  <a:cubicBezTo>
                    <a:pt x="87" y="96"/>
                    <a:pt x="87" y="96"/>
                    <a:pt x="87" y="96"/>
                  </a:cubicBezTo>
                  <a:cubicBezTo>
                    <a:pt x="87" y="96"/>
                    <a:pt x="88" y="95"/>
                    <a:pt x="88" y="97"/>
                  </a:cubicBezTo>
                  <a:cubicBezTo>
                    <a:pt x="88" y="98"/>
                    <a:pt x="89" y="102"/>
                    <a:pt x="90" y="104"/>
                  </a:cubicBezTo>
                  <a:cubicBezTo>
                    <a:pt x="90" y="105"/>
                    <a:pt x="89" y="105"/>
                    <a:pt x="89"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32" name="Text Placeholder 5"/>
          <p:cNvSpPr txBox="1">
            <a:spLocks/>
          </p:cNvSpPr>
          <p:nvPr/>
        </p:nvSpPr>
        <p:spPr>
          <a:xfrm>
            <a:off x="3157563" y="5843441"/>
            <a:ext cx="9823350" cy="6349842"/>
          </a:xfrm>
          <a:prstGeom prst="rect">
            <a:avLst/>
          </a:prstGeom>
        </p:spPr>
        <p:txBody>
          <a:bodyPr vert="horz" lIns="360000" tIns="180000" rIns="360000" bIns="180000" rtlCol="0">
            <a:noAutofit/>
          </a:bodyPr>
          <a:lstStyle>
            <a:lvl1pPr marL="0" indent="0" algn="l" defTabSz="1828343" rtl="0" eaLnBrk="1" latinLnBrk="0" hangingPunct="1">
              <a:lnSpc>
                <a:spcPct val="90000"/>
              </a:lnSpc>
              <a:spcBef>
                <a:spcPts val="0"/>
              </a:spcBef>
              <a:buFont typeface="Arial" panose="020B0604020202020204" pitchFamily="34" charset="0"/>
              <a:buNone/>
              <a:defRPr sz="9998" kern="1200" baseline="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GB" sz="11500" dirty="0">
                <a:solidFill>
                  <a:srgbClr val="FFFFFF"/>
                </a:solidFill>
              </a:rPr>
              <a:t>What’s the</a:t>
            </a:r>
          </a:p>
          <a:p>
            <a:r>
              <a:rPr lang="en-GB" sz="11500" dirty="0">
                <a:solidFill>
                  <a:srgbClr val="FFFFFF"/>
                </a:solidFill>
              </a:rPr>
              <a:t>Cure ???</a:t>
            </a:r>
          </a:p>
          <a:p>
            <a:endParaRPr lang="en-GB" sz="66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Slide Number Placeholder 1"/>
          <p:cNvSpPr>
            <a:spLocks noGrp="1"/>
          </p:cNvSpPr>
          <p:nvPr>
            <p:ph type="sldNum" sz="quarter" idx="14"/>
          </p:nvPr>
        </p:nvSpPr>
        <p:spPr/>
        <p:txBody>
          <a:bodyPr/>
          <a:lstStyle/>
          <a:p>
            <a:fld id="{8C48FCF8-25E9-4F94-BC2B-FA1B572C1FF3}" type="slidenum">
              <a:rPr lang="en-US" smtClean="0"/>
              <a:pPr/>
              <a:t>14</a:t>
            </a:fld>
            <a:endParaRPr lang="en-US" dirty="0"/>
          </a:p>
        </p:txBody>
      </p:sp>
      <p:sp>
        <p:nvSpPr>
          <p:cNvPr id="23" name="Oval 22"/>
          <p:cNvSpPr/>
          <p:nvPr/>
        </p:nvSpPr>
        <p:spPr>
          <a:xfrm>
            <a:off x="14914762" y="6290405"/>
            <a:ext cx="1135187" cy="11351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4"/>
          <a:stretch>
            <a:fillRect/>
          </a:stretch>
        </p:blipFill>
        <p:spPr>
          <a:xfrm>
            <a:off x="15077736" y="6495256"/>
            <a:ext cx="835224" cy="725487"/>
          </a:xfrm>
          <a:prstGeom prst="rect">
            <a:avLst/>
          </a:prstGeom>
        </p:spPr>
      </p:pic>
    </p:spTree>
    <p:extLst>
      <p:ext uri="{BB962C8B-B14F-4D97-AF65-F5344CB8AC3E}">
        <p14:creationId xmlns:p14="http://schemas.microsoft.com/office/powerpoint/2010/main" val="1427244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36166" r="29858"/>
          <a:stretch/>
        </p:blipFill>
        <p:spPr>
          <a:xfrm>
            <a:off x="-20782" y="5517398"/>
            <a:ext cx="5014813" cy="8299514"/>
          </a:xfrm>
          <a:prstGeom prst="rect">
            <a:avLst/>
          </a:prstGeom>
          <a:ln>
            <a:noFill/>
          </a:ln>
        </p:spPr>
      </p:pic>
      <p:grpSp>
        <p:nvGrpSpPr>
          <p:cNvPr id="15" name="Group 14"/>
          <p:cNvGrpSpPr/>
          <p:nvPr/>
        </p:nvGrpSpPr>
        <p:grpSpPr>
          <a:xfrm>
            <a:off x="10095850" y="-1194715"/>
            <a:ext cx="7636044" cy="7592665"/>
            <a:chOff x="3810496" y="1813942"/>
            <a:chExt cx="279400" cy="277813"/>
          </a:xfrm>
          <a:solidFill>
            <a:schemeClr val="tx2">
              <a:lumMod val="20000"/>
              <a:lumOff val="80000"/>
              <a:alpha val="5000"/>
            </a:schemeClr>
          </a:solidFill>
        </p:grpSpPr>
        <p:sp>
          <p:nvSpPr>
            <p:cNvPr id="16" name="Freeform 53"/>
            <p:cNvSpPr>
              <a:spLocks noChangeArrowheads="1"/>
            </p:cNvSpPr>
            <p:nvPr/>
          </p:nvSpPr>
          <p:spPr bwMode="auto">
            <a:xfrm>
              <a:off x="3872409" y="1883792"/>
              <a:ext cx="153987" cy="146050"/>
            </a:xfrm>
            <a:custGeom>
              <a:avLst/>
              <a:gdLst>
                <a:gd name="T0" fmla="*/ 425 w 426"/>
                <a:gd name="T1" fmla="*/ 193 h 406"/>
                <a:gd name="T2" fmla="*/ 425 w 426"/>
                <a:gd name="T3" fmla="*/ 193 h 406"/>
                <a:gd name="T4" fmla="*/ 213 w 426"/>
                <a:gd name="T5" fmla="*/ 0 h 406"/>
                <a:gd name="T6" fmla="*/ 0 w 426"/>
                <a:gd name="T7" fmla="*/ 193 h 406"/>
                <a:gd name="T8" fmla="*/ 213 w 426"/>
                <a:gd name="T9" fmla="*/ 405 h 406"/>
                <a:gd name="T10" fmla="*/ 425 w 426"/>
                <a:gd name="T11" fmla="*/ 193 h 406"/>
              </a:gdLst>
              <a:ahLst/>
              <a:cxnLst>
                <a:cxn ang="0">
                  <a:pos x="T0" y="T1"/>
                </a:cxn>
                <a:cxn ang="0">
                  <a:pos x="T2" y="T3"/>
                </a:cxn>
                <a:cxn ang="0">
                  <a:pos x="T4" y="T5"/>
                </a:cxn>
                <a:cxn ang="0">
                  <a:pos x="T6" y="T7"/>
                </a:cxn>
                <a:cxn ang="0">
                  <a:pos x="T8" y="T9"/>
                </a:cxn>
                <a:cxn ang="0">
                  <a:pos x="T10" y="T11"/>
                </a:cxn>
              </a:cxnLst>
              <a:rect l="0" t="0" r="r" b="b"/>
              <a:pathLst>
                <a:path w="426" h="406">
                  <a:moveTo>
                    <a:pt x="425" y="193"/>
                  </a:moveTo>
                  <a:lnTo>
                    <a:pt x="425" y="193"/>
                  </a:lnTo>
                  <a:cubicBezTo>
                    <a:pt x="425" y="78"/>
                    <a:pt x="328" y="0"/>
                    <a:pt x="213" y="0"/>
                  </a:cubicBezTo>
                  <a:cubicBezTo>
                    <a:pt x="97" y="0"/>
                    <a:pt x="0" y="78"/>
                    <a:pt x="0" y="193"/>
                  </a:cubicBezTo>
                  <a:cubicBezTo>
                    <a:pt x="0" y="309"/>
                    <a:pt x="97" y="405"/>
                    <a:pt x="213" y="405"/>
                  </a:cubicBezTo>
                  <a:cubicBezTo>
                    <a:pt x="328" y="405"/>
                    <a:pt x="425" y="309"/>
                    <a:pt x="425" y="193"/>
                  </a:cubicBezTo>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 name="Freeform 54"/>
            <p:cNvSpPr>
              <a:spLocks noChangeArrowheads="1"/>
            </p:cNvSpPr>
            <p:nvPr/>
          </p:nvSpPr>
          <p:spPr bwMode="auto">
            <a:xfrm>
              <a:off x="3810496" y="1947292"/>
              <a:ext cx="41275" cy="20638"/>
            </a:xfrm>
            <a:custGeom>
              <a:avLst/>
              <a:gdLst>
                <a:gd name="T0" fmla="*/ 115 w 116"/>
                <a:gd name="T1" fmla="*/ 58 h 59"/>
                <a:gd name="T2" fmla="*/ 115 w 116"/>
                <a:gd name="T3" fmla="*/ 58 h 59"/>
                <a:gd name="T4" fmla="*/ 115 w 116"/>
                <a:gd name="T5" fmla="*/ 0 h 59"/>
                <a:gd name="T6" fmla="*/ 115 w 116"/>
                <a:gd name="T7" fmla="*/ 0 h 59"/>
                <a:gd name="T8" fmla="*/ 115 w 116"/>
                <a:gd name="T9" fmla="*/ 0 h 59"/>
                <a:gd name="T10" fmla="*/ 0 w 116"/>
                <a:gd name="T11" fmla="*/ 19 h 59"/>
                <a:gd name="T12" fmla="*/ 0 w 116"/>
                <a:gd name="T13" fmla="*/ 38 h 59"/>
                <a:gd name="T14" fmla="*/ 115 w 116"/>
                <a:gd name="T15" fmla="*/ 5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9">
                  <a:moveTo>
                    <a:pt x="115" y="58"/>
                  </a:moveTo>
                  <a:lnTo>
                    <a:pt x="115" y="58"/>
                  </a:lnTo>
                  <a:cubicBezTo>
                    <a:pt x="115" y="0"/>
                    <a:pt x="115" y="0"/>
                    <a:pt x="115" y="0"/>
                  </a:cubicBezTo>
                  <a:lnTo>
                    <a:pt x="115" y="0"/>
                  </a:lnTo>
                  <a:lnTo>
                    <a:pt x="115" y="0"/>
                  </a:lnTo>
                  <a:cubicBezTo>
                    <a:pt x="0" y="19"/>
                    <a:pt x="0" y="19"/>
                    <a:pt x="0" y="19"/>
                  </a:cubicBezTo>
                  <a:lnTo>
                    <a:pt x="0" y="38"/>
                  </a:lnTo>
                  <a:cubicBezTo>
                    <a:pt x="115" y="58"/>
                    <a:pt x="115" y="58"/>
                    <a:pt x="115" y="58"/>
                  </a:cubicBezTo>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 name="Freeform 55"/>
            <p:cNvSpPr>
              <a:spLocks noChangeArrowheads="1"/>
            </p:cNvSpPr>
            <p:nvPr/>
          </p:nvSpPr>
          <p:spPr bwMode="auto">
            <a:xfrm>
              <a:off x="4047034" y="1947292"/>
              <a:ext cx="42862" cy="20638"/>
            </a:xfrm>
            <a:custGeom>
              <a:avLst/>
              <a:gdLst>
                <a:gd name="T0" fmla="*/ 116 w 117"/>
                <a:gd name="T1" fmla="*/ 19 h 59"/>
                <a:gd name="T2" fmla="*/ 116 w 117"/>
                <a:gd name="T3" fmla="*/ 19 h 59"/>
                <a:gd name="T4" fmla="*/ 0 w 117"/>
                <a:gd name="T5" fmla="*/ 0 h 59"/>
                <a:gd name="T6" fmla="*/ 0 w 117"/>
                <a:gd name="T7" fmla="*/ 0 h 59"/>
                <a:gd name="T8" fmla="*/ 0 w 117"/>
                <a:gd name="T9" fmla="*/ 0 h 59"/>
                <a:gd name="T10" fmla="*/ 0 w 117"/>
                <a:gd name="T11" fmla="*/ 58 h 59"/>
                <a:gd name="T12" fmla="*/ 0 w 117"/>
                <a:gd name="T13" fmla="*/ 58 h 59"/>
                <a:gd name="T14" fmla="*/ 0 w 117"/>
                <a:gd name="T15" fmla="*/ 58 h 59"/>
                <a:gd name="T16" fmla="*/ 116 w 117"/>
                <a:gd name="T17" fmla="*/ 38 h 59"/>
                <a:gd name="T18" fmla="*/ 116 w 117"/>
                <a:gd name="T19"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59">
                  <a:moveTo>
                    <a:pt x="116" y="19"/>
                  </a:moveTo>
                  <a:lnTo>
                    <a:pt x="116" y="19"/>
                  </a:lnTo>
                  <a:cubicBezTo>
                    <a:pt x="0" y="0"/>
                    <a:pt x="0" y="0"/>
                    <a:pt x="0" y="0"/>
                  </a:cubicBezTo>
                  <a:lnTo>
                    <a:pt x="0" y="0"/>
                  </a:lnTo>
                  <a:lnTo>
                    <a:pt x="0" y="0"/>
                  </a:lnTo>
                  <a:cubicBezTo>
                    <a:pt x="0" y="58"/>
                    <a:pt x="0" y="58"/>
                    <a:pt x="0" y="58"/>
                  </a:cubicBezTo>
                  <a:lnTo>
                    <a:pt x="0" y="58"/>
                  </a:lnTo>
                  <a:lnTo>
                    <a:pt x="0" y="58"/>
                  </a:lnTo>
                  <a:cubicBezTo>
                    <a:pt x="116" y="38"/>
                    <a:pt x="116" y="38"/>
                    <a:pt x="116" y="38"/>
                  </a:cubicBezTo>
                  <a:lnTo>
                    <a:pt x="116" y="19"/>
                  </a:lnTo>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56"/>
            <p:cNvSpPr>
              <a:spLocks noChangeArrowheads="1"/>
            </p:cNvSpPr>
            <p:nvPr/>
          </p:nvSpPr>
          <p:spPr bwMode="auto">
            <a:xfrm>
              <a:off x="3935909" y="2050480"/>
              <a:ext cx="28575" cy="41275"/>
            </a:xfrm>
            <a:custGeom>
              <a:avLst/>
              <a:gdLst>
                <a:gd name="T0" fmla="*/ 58 w 78"/>
                <a:gd name="T1" fmla="*/ 0 h 116"/>
                <a:gd name="T2" fmla="*/ 58 w 78"/>
                <a:gd name="T3" fmla="*/ 0 h 116"/>
                <a:gd name="T4" fmla="*/ 0 w 78"/>
                <a:gd name="T5" fmla="*/ 0 h 116"/>
                <a:gd name="T6" fmla="*/ 0 w 78"/>
                <a:gd name="T7" fmla="*/ 0 h 116"/>
                <a:gd name="T8" fmla="*/ 0 w 78"/>
                <a:gd name="T9" fmla="*/ 0 h 116"/>
                <a:gd name="T10" fmla="*/ 39 w 78"/>
                <a:gd name="T11" fmla="*/ 115 h 116"/>
                <a:gd name="T12" fmla="*/ 39 w 78"/>
                <a:gd name="T13" fmla="*/ 115 h 116"/>
                <a:gd name="T14" fmla="*/ 77 w 78"/>
                <a:gd name="T15" fmla="*/ 0 h 116"/>
                <a:gd name="T16" fmla="*/ 77 w 78"/>
                <a:gd name="T17" fmla="*/ 0 h 116"/>
                <a:gd name="T18" fmla="*/ 58 w 78"/>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16">
                  <a:moveTo>
                    <a:pt x="58" y="0"/>
                  </a:moveTo>
                  <a:lnTo>
                    <a:pt x="58" y="0"/>
                  </a:lnTo>
                  <a:cubicBezTo>
                    <a:pt x="0" y="0"/>
                    <a:pt x="0" y="0"/>
                    <a:pt x="0" y="0"/>
                  </a:cubicBezTo>
                  <a:lnTo>
                    <a:pt x="0" y="0"/>
                  </a:lnTo>
                  <a:lnTo>
                    <a:pt x="0" y="0"/>
                  </a:lnTo>
                  <a:cubicBezTo>
                    <a:pt x="39" y="115"/>
                    <a:pt x="39" y="115"/>
                    <a:pt x="39" y="115"/>
                  </a:cubicBezTo>
                  <a:lnTo>
                    <a:pt x="39" y="115"/>
                  </a:lnTo>
                  <a:cubicBezTo>
                    <a:pt x="77" y="0"/>
                    <a:pt x="77" y="0"/>
                    <a:pt x="77" y="0"/>
                  </a:cubicBezTo>
                  <a:lnTo>
                    <a:pt x="77" y="0"/>
                  </a:lnTo>
                  <a:lnTo>
                    <a:pt x="58" y="0"/>
                  </a:lnTo>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57"/>
            <p:cNvSpPr>
              <a:spLocks noChangeArrowheads="1"/>
            </p:cNvSpPr>
            <p:nvPr/>
          </p:nvSpPr>
          <p:spPr bwMode="auto">
            <a:xfrm>
              <a:off x="3935909" y="1813942"/>
              <a:ext cx="28575" cy="49213"/>
            </a:xfrm>
            <a:custGeom>
              <a:avLst/>
              <a:gdLst>
                <a:gd name="T0" fmla="*/ 0 w 78"/>
                <a:gd name="T1" fmla="*/ 135 h 136"/>
                <a:gd name="T2" fmla="*/ 0 w 78"/>
                <a:gd name="T3" fmla="*/ 135 h 136"/>
                <a:gd name="T4" fmla="*/ 58 w 78"/>
                <a:gd name="T5" fmla="*/ 135 h 136"/>
                <a:gd name="T6" fmla="*/ 77 w 78"/>
                <a:gd name="T7" fmla="*/ 135 h 136"/>
                <a:gd name="T8" fmla="*/ 77 w 78"/>
                <a:gd name="T9" fmla="*/ 135 h 136"/>
                <a:gd name="T10" fmla="*/ 39 w 78"/>
                <a:gd name="T11" fmla="*/ 19 h 136"/>
                <a:gd name="T12" fmla="*/ 39 w 78"/>
                <a:gd name="T13" fmla="*/ 19 h 136"/>
                <a:gd name="T14" fmla="*/ 0 w 78"/>
                <a:gd name="T15" fmla="*/ 135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36">
                  <a:moveTo>
                    <a:pt x="0" y="135"/>
                  </a:moveTo>
                  <a:lnTo>
                    <a:pt x="0" y="135"/>
                  </a:lnTo>
                  <a:cubicBezTo>
                    <a:pt x="58" y="135"/>
                    <a:pt x="58" y="135"/>
                    <a:pt x="58" y="135"/>
                  </a:cubicBezTo>
                  <a:lnTo>
                    <a:pt x="77" y="135"/>
                  </a:lnTo>
                  <a:lnTo>
                    <a:pt x="77" y="135"/>
                  </a:lnTo>
                  <a:cubicBezTo>
                    <a:pt x="39" y="19"/>
                    <a:pt x="39" y="19"/>
                    <a:pt x="39" y="19"/>
                  </a:cubicBezTo>
                  <a:cubicBezTo>
                    <a:pt x="39" y="0"/>
                    <a:pt x="39" y="0"/>
                    <a:pt x="39" y="19"/>
                  </a:cubicBezTo>
                  <a:cubicBezTo>
                    <a:pt x="0" y="135"/>
                    <a:pt x="0" y="135"/>
                    <a:pt x="0" y="135"/>
                  </a:cubicBezTo>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58"/>
            <p:cNvSpPr>
              <a:spLocks noChangeArrowheads="1"/>
            </p:cNvSpPr>
            <p:nvPr/>
          </p:nvSpPr>
          <p:spPr bwMode="auto">
            <a:xfrm>
              <a:off x="3851771" y="2015555"/>
              <a:ext cx="34925" cy="42862"/>
            </a:xfrm>
            <a:custGeom>
              <a:avLst/>
              <a:gdLst>
                <a:gd name="T0" fmla="*/ 58 w 98"/>
                <a:gd name="T1" fmla="*/ 0 h 117"/>
                <a:gd name="T2" fmla="*/ 58 w 98"/>
                <a:gd name="T3" fmla="*/ 0 h 117"/>
                <a:gd name="T4" fmla="*/ 58 w 98"/>
                <a:gd name="T5" fmla="*/ 0 h 117"/>
                <a:gd name="T6" fmla="*/ 58 w 98"/>
                <a:gd name="T7" fmla="*/ 0 h 117"/>
                <a:gd name="T8" fmla="*/ 0 w 98"/>
                <a:gd name="T9" fmla="*/ 97 h 117"/>
                <a:gd name="T10" fmla="*/ 0 w 98"/>
                <a:gd name="T11" fmla="*/ 97 h 117"/>
                <a:gd name="T12" fmla="*/ 97 w 98"/>
                <a:gd name="T13" fmla="*/ 38 h 117"/>
                <a:gd name="T14" fmla="*/ 97 w 98"/>
                <a:gd name="T15" fmla="*/ 38 h 117"/>
                <a:gd name="T16" fmla="*/ 97 w 98"/>
                <a:gd name="T17" fmla="*/ 38 h 117"/>
                <a:gd name="T18" fmla="*/ 58 w 98"/>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17">
                  <a:moveTo>
                    <a:pt x="58" y="0"/>
                  </a:moveTo>
                  <a:lnTo>
                    <a:pt x="58" y="0"/>
                  </a:lnTo>
                  <a:lnTo>
                    <a:pt x="58" y="0"/>
                  </a:lnTo>
                  <a:lnTo>
                    <a:pt x="58" y="0"/>
                  </a:lnTo>
                  <a:cubicBezTo>
                    <a:pt x="0" y="97"/>
                    <a:pt x="0" y="97"/>
                    <a:pt x="0" y="97"/>
                  </a:cubicBezTo>
                  <a:cubicBezTo>
                    <a:pt x="0" y="97"/>
                    <a:pt x="0" y="116"/>
                    <a:pt x="0" y="97"/>
                  </a:cubicBezTo>
                  <a:cubicBezTo>
                    <a:pt x="97" y="38"/>
                    <a:pt x="97" y="38"/>
                    <a:pt x="97" y="38"/>
                  </a:cubicBezTo>
                  <a:lnTo>
                    <a:pt x="97" y="38"/>
                  </a:lnTo>
                  <a:lnTo>
                    <a:pt x="97" y="38"/>
                  </a:lnTo>
                  <a:lnTo>
                    <a:pt x="58" y="0"/>
                  </a:lnTo>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 name="Freeform 59"/>
            <p:cNvSpPr>
              <a:spLocks noChangeArrowheads="1"/>
            </p:cNvSpPr>
            <p:nvPr/>
          </p:nvSpPr>
          <p:spPr bwMode="auto">
            <a:xfrm>
              <a:off x="4005759" y="1856805"/>
              <a:ext cx="42862" cy="42862"/>
            </a:xfrm>
            <a:custGeom>
              <a:avLst/>
              <a:gdLst>
                <a:gd name="T0" fmla="*/ 38 w 117"/>
                <a:gd name="T1" fmla="*/ 116 h 117"/>
                <a:gd name="T2" fmla="*/ 38 w 117"/>
                <a:gd name="T3" fmla="*/ 116 h 117"/>
                <a:gd name="T4" fmla="*/ 58 w 117"/>
                <a:gd name="T5" fmla="*/ 116 h 117"/>
                <a:gd name="T6" fmla="*/ 58 w 117"/>
                <a:gd name="T7" fmla="*/ 116 h 117"/>
                <a:gd name="T8" fmla="*/ 116 w 117"/>
                <a:gd name="T9" fmla="*/ 19 h 117"/>
                <a:gd name="T10" fmla="*/ 116 w 117"/>
                <a:gd name="T11" fmla="*/ 0 h 117"/>
                <a:gd name="T12" fmla="*/ 0 w 117"/>
                <a:gd name="T13" fmla="*/ 58 h 117"/>
                <a:gd name="T14" fmla="*/ 0 w 117"/>
                <a:gd name="T15" fmla="*/ 58 h 117"/>
                <a:gd name="T16" fmla="*/ 0 w 117"/>
                <a:gd name="T17" fmla="*/ 77 h 117"/>
                <a:gd name="T18" fmla="*/ 38 w 117"/>
                <a:gd name="T19"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38" y="116"/>
                  </a:moveTo>
                  <a:lnTo>
                    <a:pt x="38" y="116"/>
                  </a:lnTo>
                  <a:cubicBezTo>
                    <a:pt x="58" y="116"/>
                    <a:pt x="58" y="116"/>
                    <a:pt x="58" y="116"/>
                  </a:cubicBezTo>
                  <a:lnTo>
                    <a:pt x="58" y="116"/>
                  </a:lnTo>
                  <a:cubicBezTo>
                    <a:pt x="116" y="19"/>
                    <a:pt x="116" y="19"/>
                    <a:pt x="116" y="19"/>
                  </a:cubicBezTo>
                  <a:cubicBezTo>
                    <a:pt x="116" y="0"/>
                    <a:pt x="116" y="0"/>
                    <a:pt x="116" y="0"/>
                  </a:cubicBezTo>
                  <a:cubicBezTo>
                    <a:pt x="0" y="58"/>
                    <a:pt x="0" y="58"/>
                    <a:pt x="0" y="58"/>
                  </a:cubicBezTo>
                  <a:lnTo>
                    <a:pt x="0" y="58"/>
                  </a:lnTo>
                  <a:cubicBezTo>
                    <a:pt x="0" y="77"/>
                    <a:pt x="0" y="77"/>
                    <a:pt x="0" y="77"/>
                  </a:cubicBezTo>
                  <a:lnTo>
                    <a:pt x="38" y="116"/>
                  </a:lnTo>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Freeform 60"/>
            <p:cNvSpPr>
              <a:spLocks noChangeArrowheads="1"/>
            </p:cNvSpPr>
            <p:nvPr/>
          </p:nvSpPr>
          <p:spPr bwMode="auto">
            <a:xfrm>
              <a:off x="3997821" y="2015555"/>
              <a:ext cx="42863" cy="42862"/>
            </a:xfrm>
            <a:custGeom>
              <a:avLst/>
              <a:gdLst>
                <a:gd name="T0" fmla="*/ 58 w 117"/>
                <a:gd name="T1" fmla="*/ 0 h 117"/>
                <a:gd name="T2" fmla="*/ 58 w 117"/>
                <a:gd name="T3" fmla="*/ 0 h 117"/>
                <a:gd name="T4" fmla="*/ 39 w 117"/>
                <a:gd name="T5" fmla="*/ 0 h 117"/>
                <a:gd name="T6" fmla="*/ 39 w 117"/>
                <a:gd name="T7" fmla="*/ 0 h 117"/>
                <a:gd name="T8" fmla="*/ 0 w 117"/>
                <a:gd name="T9" fmla="*/ 38 h 117"/>
                <a:gd name="T10" fmla="*/ 0 w 117"/>
                <a:gd name="T11" fmla="*/ 38 h 117"/>
                <a:gd name="T12" fmla="*/ 0 w 117"/>
                <a:gd name="T13" fmla="*/ 38 h 117"/>
                <a:gd name="T14" fmla="*/ 97 w 117"/>
                <a:gd name="T15" fmla="*/ 97 h 117"/>
                <a:gd name="T16" fmla="*/ 116 w 117"/>
                <a:gd name="T17" fmla="*/ 97 h 117"/>
                <a:gd name="T18" fmla="*/ 58 w 117"/>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8" y="0"/>
                  </a:moveTo>
                  <a:lnTo>
                    <a:pt x="58" y="0"/>
                  </a:lnTo>
                  <a:cubicBezTo>
                    <a:pt x="58" y="0"/>
                    <a:pt x="58" y="0"/>
                    <a:pt x="39" y="0"/>
                  </a:cubicBezTo>
                  <a:lnTo>
                    <a:pt x="39" y="0"/>
                  </a:lnTo>
                  <a:cubicBezTo>
                    <a:pt x="0" y="38"/>
                    <a:pt x="0" y="38"/>
                    <a:pt x="0" y="38"/>
                  </a:cubicBezTo>
                  <a:lnTo>
                    <a:pt x="0" y="38"/>
                  </a:lnTo>
                  <a:lnTo>
                    <a:pt x="0" y="38"/>
                  </a:lnTo>
                  <a:cubicBezTo>
                    <a:pt x="97" y="97"/>
                    <a:pt x="97" y="97"/>
                    <a:pt x="97" y="97"/>
                  </a:cubicBezTo>
                  <a:cubicBezTo>
                    <a:pt x="116" y="116"/>
                    <a:pt x="116" y="97"/>
                    <a:pt x="116" y="97"/>
                  </a:cubicBezTo>
                  <a:lnTo>
                    <a:pt x="58" y="0"/>
                  </a:lnTo>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61"/>
            <p:cNvSpPr>
              <a:spLocks noChangeArrowheads="1"/>
            </p:cNvSpPr>
            <p:nvPr/>
          </p:nvSpPr>
          <p:spPr bwMode="auto">
            <a:xfrm>
              <a:off x="3845421" y="1863155"/>
              <a:ext cx="34925" cy="34925"/>
            </a:xfrm>
            <a:custGeom>
              <a:avLst/>
              <a:gdLst>
                <a:gd name="T0" fmla="*/ 58 w 97"/>
                <a:gd name="T1" fmla="*/ 97 h 98"/>
                <a:gd name="T2" fmla="*/ 58 w 97"/>
                <a:gd name="T3" fmla="*/ 97 h 98"/>
                <a:gd name="T4" fmla="*/ 58 w 97"/>
                <a:gd name="T5" fmla="*/ 97 h 98"/>
                <a:gd name="T6" fmla="*/ 58 w 97"/>
                <a:gd name="T7" fmla="*/ 97 h 98"/>
                <a:gd name="T8" fmla="*/ 96 w 97"/>
                <a:gd name="T9" fmla="*/ 58 h 98"/>
                <a:gd name="T10" fmla="*/ 96 w 97"/>
                <a:gd name="T11" fmla="*/ 39 h 98"/>
                <a:gd name="T12" fmla="*/ 96 w 97"/>
                <a:gd name="T13" fmla="*/ 39 h 98"/>
                <a:gd name="T14" fmla="*/ 0 w 97"/>
                <a:gd name="T15" fmla="*/ 0 h 98"/>
                <a:gd name="T16" fmla="*/ 0 w 97"/>
                <a:gd name="T17" fmla="*/ 0 h 98"/>
                <a:gd name="T18" fmla="*/ 58 w 97"/>
                <a:gd name="T19" fmla="*/ 9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8">
                  <a:moveTo>
                    <a:pt x="58" y="97"/>
                  </a:moveTo>
                  <a:lnTo>
                    <a:pt x="58" y="97"/>
                  </a:lnTo>
                  <a:lnTo>
                    <a:pt x="58" y="97"/>
                  </a:lnTo>
                  <a:lnTo>
                    <a:pt x="58" y="97"/>
                  </a:lnTo>
                  <a:cubicBezTo>
                    <a:pt x="96" y="58"/>
                    <a:pt x="96" y="58"/>
                    <a:pt x="96" y="58"/>
                  </a:cubicBezTo>
                  <a:cubicBezTo>
                    <a:pt x="96" y="58"/>
                    <a:pt x="96" y="58"/>
                    <a:pt x="96" y="39"/>
                  </a:cubicBezTo>
                  <a:lnTo>
                    <a:pt x="96" y="39"/>
                  </a:lnTo>
                  <a:cubicBezTo>
                    <a:pt x="0" y="0"/>
                    <a:pt x="0" y="0"/>
                    <a:pt x="0" y="0"/>
                  </a:cubicBezTo>
                  <a:lnTo>
                    <a:pt x="0" y="0"/>
                  </a:lnTo>
                  <a:lnTo>
                    <a:pt x="58" y="97"/>
                  </a:lnTo>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0" name="Freeform 9"/>
          <p:cNvSpPr/>
          <p:nvPr/>
        </p:nvSpPr>
        <p:spPr>
          <a:xfrm flipH="1">
            <a:off x="6070087" y="5456238"/>
            <a:ext cx="18307563" cy="8259762"/>
          </a:xfrm>
          <a:custGeom>
            <a:avLst/>
            <a:gdLst>
              <a:gd name="connsiteX0" fmla="*/ 18307563 w 18307563"/>
              <a:gd name="connsiteY0" fmla="*/ 0 h 8259762"/>
              <a:gd name="connsiteX1" fmla="*/ 0 w 18307563"/>
              <a:gd name="connsiteY1" fmla="*/ 0 h 8259762"/>
              <a:gd name="connsiteX2" fmla="*/ 0 w 18307563"/>
              <a:gd name="connsiteY2" fmla="*/ 8259762 h 8259762"/>
              <a:gd name="connsiteX3" fmla="*/ 14072701 w 18307563"/>
              <a:gd name="connsiteY3" fmla="*/ 8259762 h 8259762"/>
            </a:gdLst>
            <a:ahLst/>
            <a:cxnLst>
              <a:cxn ang="0">
                <a:pos x="connsiteX0" y="connsiteY0"/>
              </a:cxn>
              <a:cxn ang="0">
                <a:pos x="connsiteX1" y="connsiteY1"/>
              </a:cxn>
              <a:cxn ang="0">
                <a:pos x="connsiteX2" y="connsiteY2"/>
              </a:cxn>
              <a:cxn ang="0">
                <a:pos x="connsiteX3" y="connsiteY3"/>
              </a:cxn>
            </a:cxnLst>
            <a:rect l="l" t="t" r="r" b="b"/>
            <a:pathLst>
              <a:path w="18307563" h="8259762">
                <a:moveTo>
                  <a:pt x="18307563" y="0"/>
                </a:moveTo>
                <a:lnTo>
                  <a:pt x="0" y="0"/>
                </a:lnTo>
                <a:lnTo>
                  <a:pt x="0" y="8259762"/>
                </a:lnTo>
                <a:lnTo>
                  <a:pt x="14072701" y="8259762"/>
                </a:lnTo>
                <a:close/>
              </a:path>
            </a:pathLst>
          </a:custGeom>
          <a:gradFill>
            <a:gsLst>
              <a:gs pos="0">
                <a:schemeClr val="accent4"/>
              </a:gs>
              <a:gs pos="100000">
                <a:schemeClr val="accent5"/>
              </a:gs>
            </a:gsLst>
            <a:lin ang="10800000" scaled="1"/>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sp>
        <p:nvSpPr>
          <p:cNvPr id="8" name="TextBox 7"/>
          <p:cNvSpPr txBox="1"/>
          <p:nvPr/>
        </p:nvSpPr>
        <p:spPr>
          <a:xfrm>
            <a:off x="13584516" y="1061415"/>
            <a:ext cx="8842719" cy="1569660"/>
          </a:xfrm>
          <a:prstGeom prst="rect">
            <a:avLst/>
          </a:prstGeom>
          <a:noFill/>
        </p:spPr>
        <p:txBody>
          <a:bodyPr wrap="square" rtlCol="0">
            <a:spAutoFit/>
          </a:bodyPr>
          <a:lstStyle/>
          <a:p>
            <a:r>
              <a:rPr lang="en-GB" sz="9600" b="1" dirty="0">
                <a:latin typeface="+mj-lt"/>
                <a:ea typeface="Open Sans Extrabold" panose="020B0906030804020204" pitchFamily="34" charset="0"/>
                <a:cs typeface="Open Sans Extrabold" panose="020B0906030804020204" pitchFamily="34" charset="0"/>
              </a:rPr>
              <a:t>Our solution!</a:t>
            </a:r>
          </a:p>
        </p:txBody>
      </p:sp>
      <p:pic>
        <p:nvPicPr>
          <p:cNvPr id="33" name="Picture Placeholder 32"/>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4970" r="14970"/>
          <a:stretch>
            <a:fillRect/>
          </a:stretch>
        </p:blipFill>
        <p:spPr>
          <a:xfrm>
            <a:off x="0" y="0"/>
            <a:ext cx="10268438" cy="13821507"/>
          </a:xfrm>
        </p:spPr>
      </p:pic>
      <p:sp>
        <p:nvSpPr>
          <p:cNvPr id="2" name="Slide Number Placeholder 1"/>
          <p:cNvSpPr>
            <a:spLocks noGrp="1"/>
          </p:cNvSpPr>
          <p:nvPr>
            <p:ph type="sldNum" sz="quarter" idx="14"/>
          </p:nvPr>
        </p:nvSpPr>
        <p:spPr/>
        <p:txBody>
          <a:bodyPr/>
          <a:lstStyle/>
          <a:p>
            <a:fld id="{8C48FCF8-25E9-4F94-BC2B-FA1B572C1FF3}" type="slidenum">
              <a:rPr lang="en-US" smtClean="0"/>
              <a:pPr/>
              <a:t>15</a:t>
            </a:fld>
            <a:endParaRPr lang="en-US" dirty="0"/>
          </a:p>
        </p:txBody>
      </p:sp>
      <p:pic>
        <p:nvPicPr>
          <p:cNvPr id="35" name="Picture Placeholder 34"/>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22222" r="22222"/>
          <a:stretch>
            <a:fillRect/>
          </a:stretch>
        </p:blipFill>
        <p:spPr>
          <a:xfrm>
            <a:off x="3313876" y="0"/>
            <a:ext cx="10608261" cy="5456238"/>
          </a:xfrm>
        </p:spPr>
      </p:pic>
      <p:sp>
        <p:nvSpPr>
          <p:cNvPr id="25" name="TextBox 24"/>
          <p:cNvSpPr txBox="1"/>
          <p:nvPr/>
        </p:nvSpPr>
        <p:spPr>
          <a:xfrm>
            <a:off x="9715501" y="6397950"/>
            <a:ext cx="13601700" cy="2800767"/>
          </a:xfrm>
          <a:prstGeom prst="rect">
            <a:avLst/>
          </a:prstGeom>
          <a:noFill/>
        </p:spPr>
        <p:txBody>
          <a:bodyPr wrap="square" rtlCol="0">
            <a:spAutoFit/>
          </a:bodyPr>
          <a:lstStyle/>
          <a:p>
            <a:pPr marL="1143000" indent="-1143000">
              <a:buFont typeface="Arial" panose="020B0604020202020204" pitchFamily="34" charset="0"/>
              <a:buChar char="•"/>
            </a:pPr>
            <a:r>
              <a:rPr lang="en-GB" sz="8800" dirty="0">
                <a:solidFill>
                  <a:schemeClr val="bg1"/>
                </a:solidFill>
                <a:latin typeface="+mj-lt"/>
                <a:ea typeface="Open Sans Extrabold" panose="020B0906030804020204" pitchFamily="34" charset="0"/>
                <a:cs typeface="Open Sans Extrabold" panose="020B0906030804020204" pitchFamily="34" charset="0"/>
              </a:rPr>
              <a:t>Cure arthritis</a:t>
            </a:r>
          </a:p>
          <a:p>
            <a:pPr marL="1143000" indent="-1143000">
              <a:buFont typeface="Arial" panose="020B0604020202020204" pitchFamily="34" charset="0"/>
              <a:buChar char="•"/>
            </a:pPr>
            <a:r>
              <a:rPr lang="en-GB" sz="8800" dirty="0">
                <a:solidFill>
                  <a:schemeClr val="bg1"/>
                </a:solidFill>
                <a:latin typeface="+mj-lt"/>
                <a:ea typeface="Open Sans Extrabold" panose="020B0906030804020204" pitchFamily="34" charset="0"/>
                <a:cs typeface="Open Sans Extrabold" panose="020B0906030804020204" pitchFamily="34" charset="0"/>
              </a:rPr>
              <a:t>Prevent future risks</a:t>
            </a:r>
          </a:p>
        </p:txBody>
      </p:sp>
    </p:spTree>
    <p:extLst>
      <p:ext uri="{BB962C8B-B14F-4D97-AF65-F5344CB8AC3E}">
        <p14:creationId xmlns:p14="http://schemas.microsoft.com/office/powerpoint/2010/main" val="666434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472" b="1472"/>
          <a:stretch>
            <a:fillRect/>
          </a:stretch>
        </p:blipFill>
        <p:spPr/>
      </p:pic>
      <p:sp>
        <p:nvSpPr>
          <p:cNvPr id="4" name="Parallelogram 3"/>
          <p:cNvSpPr/>
          <p:nvPr/>
        </p:nvSpPr>
        <p:spPr>
          <a:xfrm>
            <a:off x="8650" y="2230436"/>
            <a:ext cx="13577114" cy="11506152"/>
          </a:xfrm>
          <a:prstGeom prst="parallelogram">
            <a:avLst>
              <a:gd name="adj" fmla="val 38882"/>
            </a:avLst>
          </a:prstGeom>
          <a:gradFill>
            <a:gsLst>
              <a:gs pos="0">
                <a:schemeClr val="accent4"/>
              </a:gs>
              <a:gs pos="100000">
                <a:schemeClr val="accent5">
                  <a:alpha val="86000"/>
                </a:schemeClr>
              </a:gs>
            </a:gsLst>
            <a:lin ang="0" scaled="1"/>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sp>
        <p:nvSpPr>
          <p:cNvPr id="7" name="Text Placeholder 6"/>
          <p:cNvSpPr>
            <a:spLocks noGrp="1"/>
          </p:cNvSpPr>
          <p:nvPr>
            <p:ph type="body" sz="quarter" idx="12"/>
          </p:nvPr>
        </p:nvSpPr>
        <p:spPr>
          <a:xfrm>
            <a:off x="16077257" y="5953775"/>
            <a:ext cx="8300393" cy="7296222"/>
          </a:xfrm>
        </p:spPr>
        <p:txBody>
          <a:bodyPr>
            <a:noAutofit/>
          </a:bodyPr>
          <a:lstStyle/>
          <a:p>
            <a:r>
              <a:rPr lang="en-US" sz="4000" b="1" i="1" dirty="0">
                <a:solidFill>
                  <a:srgbClr val="5B3793"/>
                </a:solidFill>
                <a:latin typeface="+mn-lt"/>
              </a:rPr>
              <a:t>must not feel the pain of exercise</a:t>
            </a:r>
          </a:p>
          <a:p>
            <a:pPr>
              <a:lnSpc>
                <a:spcPct val="110000"/>
              </a:lnSpc>
            </a:pPr>
            <a:endParaRPr lang="en-GB" sz="4000" dirty="0">
              <a:solidFill>
                <a:schemeClr val="tx1"/>
              </a:solidFill>
              <a:latin typeface="+mn-lt"/>
            </a:endParaRPr>
          </a:p>
          <a:p>
            <a:r>
              <a:rPr lang="en-US" sz="4000" b="1" i="1" dirty="0">
                <a:solidFill>
                  <a:srgbClr val="5B3793"/>
                </a:solidFill>
                <a:latin typeface="+mn-lt"/>
              </a:rPr>
              <a:t>play the game as a game only</a:t>
            </a:r>
          </a:p>
          <a:p>
            <a:endParaRPr lang="en-GB" sz="5400" b="1" i="1" dirty="0">
              <a:solidFill>
                <a:srgbClr val="5B3793"/>
              </a:solidFill>
              <a:latin typeface="+mn-lt"/>
            </a:endParaRPr>
          </a:p>
          <a:p>
            <a:r>
              <a:rPr lang="en-US" sz="4000" b="1" i="1" dirty="0">
                <a:solidFill>
                  <a:srgbClr val="5B3793"/>
                </a:solidFill>
                <a:latin typeface="+mn-lt"/>
              </a:rPr>
              <a:t>should not think that he  is a patient</a:t>
            </a:r>
          </a:p>
        </p:txBody>
      </p:sp>
      <p:sp>
        <p:nvSpPr>
          <p:cNvPr id="17" name="Parallelogram 16"/>
          <p:cNvSpPr/>
          <p:nvPr/>
        </p:nvSpPr>
        <p:spPr>
          <a:xfrm>
            <a:off x="8360161" y="7121511"/>
            <a:ext cx="5746415" cy="6615077"/>
          </a:xfrm>
          <a:prstGeom prst="parallelogram">
            <a:avLst>
              <a:gd name="adj" fmla="val 46348"/>
            </a:avLst>
          </a:pr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grpSp>
        <p:nvGrpSpPr>
          <p:cNvPr id="25" name="Group 24"/>
          <p:cNvGrpSpPr/>
          <p:nvPr/>
        </p:nvGrpSpPr>
        <p:grpSpPr>
          <a:xfrm>
            <a:off x="15115019" y="4906221"/>
            <a:ext cx="789289" cy="791938"/>
            <a:chOff x="4906963" y="2173288"/>
            <a:chExt cx="473075" cy="474663"/>
          </a:xfrm>
          <a:solidFill>
            <a:schemeClr val="bg1"/>
          </a:solidFill>
        </p:grpSpPr>
        <p:sp>
          <p:nvSpPr>
            <p:cNvPr id="26" name="Freeform 16"/>
            <p:cNvSpPr>
              <a:spLocks/>
            </p:cNvSpPr>
            <p:nvPr/>
          </p:nvSpPr>
          <p:spPr bwMode="auto">
            <a:xfrm>
              <a:off x="4938713" y="2473325"/>
              <a:ext cx="142875" cy="141288"/>
            </a:xfrm>
            <a:custGeom>
              <a:avLst/>
              <a:gdLst>
                <a:gd name="T0" fmla="*/ 40 w 67"/>
                <a:gd name="T1" fmla="*/ 4 h 66"/>
                <a:gd name="T2" fmla="*/ 35 w 67"/>
                <a:gd name="T3" fmla="*/ 3 h 66"/>
                <a:gd name="T4" fmla="*/ 9 w 67"/>
                <a:gd name="T5" fmla="*/ 61 h 66"/>
                <a:gd name="T6" fmla="*/ 64 w 67"/>
                <a:gd name="T7" fmla="*/ 32 h 66"/>
                <a:gd name="T8" fmla="*/ 63 w 67"/>
                <a:gd name="T9" fmla="*/ 27 h 66"/>
                <a:gd name="T10" fmla="*/ 40 w 67"/>
                <a:gd name="T11" fmla="*/ 4 h 66"/>
              </a:gdLst>
              <a:ahLst/>
              <a:cxnLst>
                <a:cxn ang="0">
                  <a:pos x="T0" y="T1"/>
                </a:cxn>
                <a:cxn ang="0">
                  <a:pos x="T2" y="T3"/>
                </a:cxn>
                <a:cxn ang="0">
                  <a:pos x="T4" y="T5"/>
                </a:cxn>
                <a:cxn ang="0">
                  <a:pos x="T6" y="T7"/>
                </a:cxn>
                <a:cxn ang="0">
                  <a:pos x="T8" y="T9"/>
                </a:cxn>
                <a:cxn ang="0">
                  <a:pos x="T10" y="T11"/>
                </a:cxn>
              </a:cxnLst>
              <a:rect l="0" t="0" r="r" b="b"/>
              <a:pathLst>
                <a:path w="67" h="66">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7" name="Freeform 17"/>
            <p:cNvSpPr>
              <a:spLocks noEditPoints="1"/>
            </p:cNvSpPr>
            <p:nvPr/>
          </p:nvSpPr>
          <p:spPr bwMode="auto">
            <a:xfrm>
              <a:off x="4906963" y="2173288"/>
              <a:ext cx="473075" cy="474663"/>
            </a:xfrm>
            <a:custGeom>
              <a:avLst/>
              <a:gdLst>
                <a:gd name="T0" fmla="*/ 155 w 223"/>
                <a:gd name="T1" fmla="*/ 145 h 224"/>
                <a:gd name="T2" fmla="*/ 156 w 223"/>
                <a:gd name="T3" fmla="*/ 141 h 224"/>
                <a:gd name="T4" fmla="*/ 204 w 223"/>
                <a:gd name="T5" fmla="*/ 19 h 224"/>
                <a:gd name="T6" fmla="*/ 84 w 223"/>
                <a:gd name="T7" fmla="*/ 67 h 224"/>
                <a:gd name="T8" fmla="*/ 78 w 223"/>
                <a:gd name="T9" fmla="*/ 69 h 224"/>
                <a:gd name="T10" fmla="*/ 65 w 223"/>
                <a:gd name="T11" fmla="*/ 65 h 224"/>
                <a:gd name="T12" fmla="*/ 53 w 223"/>
                <a:gd name="T13" fmla="*/ 69 h 224"/>
                <a:gd name="T14" fmla="*/ 3 w 223"/>
                <a:gd name="T15" fmla="*/ 119 h 224"/>
                <a:gd name="T16" fmla="*/ 5 w 223"/>
                <a:gd name="T17" fmla="*/ 125 h 224"/>
                <a:gd name="T18" fmla="*/ 41 w 223"/>
                <a:gd name="T19" fmla="*/ 131 h 224"/>
                <a:gd name="T20" fmla="*/ 53 w 223"/>
                <a:gd name="T21" fmla="*/ 127 h 224"/>
                <a:gd name="T22" fmla="*/ 57 w 223"/>
                <a:gd name="T23" fmla="*/ 127 h 224"/>
                <a:gd name="T24" fmla="*/ 96 w 223"/>
                <a:gd name="T25" fmla="*/ 167 h 224"/>
                <a:gd name="T26" fmla="*/ 96 w 223"/>
                <a:gd name="T27" fmla="*/ 170 h 224"/>
                <a:gd name="T28" fmla="*/ 92 w 223"/>
                <a:gd name="T29" fmla="*/ 182 h 224"/>
                <a:gd name="T30" fmla="*/ 98 w 223"/>
                <a:gd name="T31" fmla="*/ 219 h 224"/>
                <a:gd name="T32" fmla="*/ 104 w 223"/>
                <a:gd name="T33" fmla="*/ 221 h 224"/>
                <a:gd name="T34" fmla="*/ 155 w 223"/>
                <a:gd name="T35" fmla="*/ 170 h 224"/>
                <a:gd name="T36" fmla="*/ 158 w 223"/>
                <a:gd name="T37" fmla="*/ 159 h 224"/>
                <a:gd name="T38" fmla="*/ 155 w 223"/>
                <a:gd name="T39" fmla="*/ 145 h 224"/>
                <a:gd name="T40" fmla="*/ 144 w 223"/>
                <a:gd name="T41" fmla="*/ 80 h 224"/>
                <a:gd name="T42" fmla="*/ 144 w 223"/>
                <a:gd name="T43" fmla="*/ 50 h 224"/>
                <a:gd name="T44" fmla="*/ 174 w 223"/>
                <a:gd name="T45" fmla="*/ 50 h 224"/>
                <a:gd name="T46" fmla="*/ 174 w 223"/>
                <a:gd name="T47" fmla="*/ 80 h 224"/>
                <a:gd name="T48" fmla="*/ 144 w 223"/>
                <a:gd name="T49"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24">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31" name="Oval 30"/>
          <p:cNvSpPr/>
          <p:nvPr/>
        </p:nvSpPr>
        <p:spPr>
          <a:xfrm>
            <a:off x="14855595" y="8662641"/>
            <a:ext cx="1135187" cy="11351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5"/>
          <p:cNvSpPr txBox="1">
            <a:spLocks/>
          </p:cNvSpPr>
          <p:nvPr/>
        </p:nvSpPr>
        <p:spPr>
          <a:xfrm>
            <a:off x="3157563" y="5843441"/>
            <a:ext cx="9823350" cy="6349842"/>
          </a:xfrm>
          <a:prstGeom prst="rect">
            <a:avLst/>
          </a:prstGeom>
        </p:spPr>
        <p:txBody>
          <a:bodyPr vert="horz" lIns="360000" tIns="180000" rIns="360000" bIns="180000" rtlCol="0">
            <a:noAutofit/>
          </a:bodyPr>
          <a:lstStyle>
            <a:lvl1pPr marL="0" indent="0" algn="l" defTabSz="1828343" rtl="0" eaLnBrk="1" latinLnBrk="0" hangingPunct="1">
              <a:lnSpc>
                <a:spcPct val="90000"/>
              </a:lnSpc>
              <a:spcBef>
                <a:spcPts val="0"/>
              </a:spcBef>
              <a:buFont typeface="Arial" panose="020B0604020202020204" pitchFamily="34" charset="0"/>
              <a:buNone/>
              <a:defRPr sz="9998" kern="1200" baseline="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GB" sz="11500" dirty="0">
                <a:solidFill>
                  <a:srgbClr val="FFFFFF"/>
                </a:solidFill>
              </a:rPr>
              <a:t>Ultimate</a:t>
            </a:r>
          </a:p>
          <a:p>
            <a:r>
              <a:rPr lang="en-GB" sz="11500" dirty="0">
                <a:solidFill>
                  <a:srgbClr val="FFFFFF"/>
                </a:solidFill>
              </a:rPr>
              <a:t>Goal...!!!</a:t>
            </a:r>
          </a:p>
          <a:p>
            <a:endParaRPr lang="en-GB" sz="66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Slide Number Placeholder 1"/>
          <p:cNvSpPr>
            <a:spLocks noGrp="1"/>
          </p:cNvSpPr>
          <p:nvPr>
            <p:ph type="sldNum" sz="quarter" idx="14"/>
          </p:nvPr>
        </p:nvSpPr>
        <p:spPr/>
        <p:txBody>
          <a:bodyPr/>
          <a:lstStyle/>
          <a:p>
            <a:fld id="{8C48FCF8-25E9-4F94-BC2B-FA1B572C1FF3}" type="slidenum">
              <a:rPr lang="en-US" smtClean="0"/>
              <a:pPr/>
              <a:t>16</a:t>
            </a:fld>
            <a:endParaRPr lang="en-US" dirty="0"/>
          </a:p>
        </p:txBody>
      </p:sp>
      <p:sp>
        <p:nvSpPr>
          <p:cNvPr id="23" name="Oval 22"/>
          <p:cNvSpPr/>
          <p:nvPr/>
        </p:nvSpPr>
        <p:spPr>
          <a:xfrm>
            <a:off x="14914762" y="6290405"/>
            <a:ext cx="1135187" cy="11351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14838773" y="11058096"/>
            <a:ext cx="1135187" cy="11351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8" descr="Pin">
            <a:extLst>
              <a:ext uri="{FF2B5EF4-FFF2-40B4-BE49-F238E27FC236}">
                <a16:creationId xmlns:a16="http://schemas.microsoft.com/office/drawing/2014/main" id="{88BC1616-7416-4443-9BDD-6565D61740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3638" y="6250272"/>
            <a:ext cx="1090382" cy="1090382"/>
          </a:xfrm>
          <a:prstGeom prst="rect">
            <a:avLst/>
          </a:prstGeom>
        </p:spPr>
      </p:pic>
      <p:pic>
        <p:nvPicPr>
          <p:cNvPr id="35" name="Graphic 6" descr="Mining Tools">
            <a:extLst>
              <a:ext uri="{FF2B5EF4-FFF2-40B4-BE49-F238E27FC236}">
                <a16:creationId xmlns:a16="http://schemas.microsoft.com/office/drawing/2014/main" id="{75112ADF-EAF3-4E6D-8163-2775CA27E11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968550" y="11171051"/>
            <a:ext cx="909275" cy="909275"/>
          </a:xfrm>
          <a:prstGeom prst="rect">
            <a:avLst/>
          </a:prstGeom>
        </p:spPr>
      </p:pic>
      <p:pic>
        <p:nvPicPr>
          <p:cNvPr id="36" name="Graphic 492" descr="Handshake">
            <a:extLst>
              <a:ext uri="{FF2B5EF4-FFF2-40B4-BE49-F238E27FC236}">
                <a16:creationId xmlns:a16="http://schemas.microsoft.com/office/drawing/2014/main" id="{E03085BB-897F-49C9-9B94-30455A2F490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85633" y="8722720"/>
            <a:ext cx="1075108" cy="1075108"/>
          </a:xfrm>
          <a:prstGeom prst="rect">
            <a:avLst/>
          </a:prstGeom>
        </p:spPr>
      </p:pic>
    </p:spTree>
    <p:extLst>
      <p:ext uri="{BB962C8B-B14F-4D97-AF65-F5344CB8AC3E}">
        <p14:creationId xmlns:p14="http://schemas.microsoft.com/office/powerpoint/2010/main" val="1708427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17</a:t>
            </a:fld>
            <a:endParaRPr lang="en-US"/>
          </a:p>
        </p:txBody>
      </p:sp>
      <p:sp>
        <p:nvSpPr>
          <p:cNvPr id="3" name="TextBox 2">
            <a:extLst>
              <a:ext uri="{FF2B5EF4-FFF2-40B4-BE49-F238E27FC236}">
                <a16:creationId xmlns:a16="http://schemas.microsoft.com/office/drawing/2014/main" id="{0E7F33A7-C281-42AA-B55F-4144E20462B9}"/>
              </a:ext>
            </a:extLst>
          </p:cNvPr>
          <p:cNvSpPr txBox="1"/>
          <p:nvPr/>
        </p:nvSpPr>
        <p:spPr>
          <a:xfrm>
            <a:off x="2601647" y="4151030"/>
            <a:ext cx="19855542" cy="5509200"/>
          </a:xfrm>
          <a:prstGeom prst="rect">
            <a:avLst/>
          </a:prstGeom>
          <a:noFill/>
        </p:spPr>
        <p:txBody>
          <a:bodyPr wrap="square" rtlCol="0">
            <a:spAutoFit/>
          </a:bodyPr>
          <a:lstStyle/>
          <a:p>
            <a:pPr algn="ctr"/>
            <a:r>
              <a:rPr lang="en-US" sz="8800" b="1" dirty="0">
                <a:latin typeface="+mj-lt"/>
                <a:ea typeface="Open Sans Extrabold" panose="020B0906030804020204" pitchFamily="34" charset="0"/>
                <a:cs typeface="Open Sans Extrabold" panose="020B0906030804020204" pitchFamily="34" charset="0"/>
              </a:rPr>
              <a:t>Being Female and having a family history of arthritis are factors that make people more likely to get arthritis.</a:t>
            </a:r>
          </a:p>
        </p:txBody>
      </p:sp>
      <p:sp>
        <p:nvSpPr>
          <p:cNvPr id="5" name="TextBox 4"/>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2944527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18</a:t>
            </a:fld>
            <a:endParaRPr lang="en-US"/>
          </a:p>
        </p:txBody>
      </p:sp>
      <p:sp>
        <p:nvSpPr>
          <p:cNvPr id="3" name="TextBox 2">
            <a:extLst>
              <a:ext uri="{FF2B5EF4-FFF2-40B4-BE49-F238E27FC236}">
                <a16:creationId xmlns:a16="http://schemas.microsoft.com/office/drawing/2014/main" id="{22F24A6C-A592-40B9-BB66-5A2421DF6FF2}"/>
              </a:ext>
            </a:extLst>
          </p:cNvPr>
          <p:cNvSpPr txBox="1"/>
          <p:nvPr/>
        </p:nvSpPr>
        <p:spPr>
          <a:xfrm>
            <a:off x="1621933" y="3031670"/>
            <a:ext cx="21814970" cy="8217634"/>
          </a:xfrm>
          <a:prstGeom prst="rect">
            <a:avLst/>
          </a:prstGeom>
          <a:noFill/>
        </p:spPr>
        <p:txBody>
          <a:bodyPr wrap="square" rtlCol="0">
            <a:spAutoFit/>
          </a:bodyPr>
          <a:lstStyle/>
          <a:p>
            <a:pPr algn="ctr"/>
            <a:r>
              <a:rPr lang="en-US" sz="8800" b="1" dirty="0">
                <a:latin typeface="+mj-lt"/>
                <a:ea typeface="Open Sans Extrabold" panose="020B0906030804020204" pitchFamily="34" charset="0"/>
                <a:cs typeface="Open Sans Extrabold" panose="020B0906030804020204" pitchFamily="34" charset="0"/>
              </a:rPr>
              <a:t>There are two types of joint surgery in Srilanka</a:t>
            </a:r>
          </a:p>
          <a:p>
            <a:pPr marL="1371600" indent="-1371600" algn="ctr">
              <a:buAutoNum type="arabicPeriod"/>
            </a:pPr>
            <a:r>
              <a:rPr lang="en-US" sz="8800" b="1" dirty="0">
                <a:latin typeface="+mj-lt"/>
                <a:ea typeface="Open Sans Extrabold" panose="020B0906030804020204" pitchFamily="34" charset="0"/>
                <a:cs typeface="Open Sans Extrabold" panose="020B0906030804020204" pitchFamily="34" charset="0"/>
              </a:rPr>
              <a:t>Semi</a:t>
            </a:r>
          </a:p>
          <a:p>
            <a:pPr marL="1371600" indent="-1371600" algn="ctr">
              <a:buAutoNum type="arabicPeriod"/>
            </a:pPr>
            <a:r>
              <a:rPr lang="en-US" sz="8800" b="1" dirty="0">
                <a:latin typeface="+mj-lt"/>
                <a:ea typeface="Open Sans Extrabold" panose="020B0906030804020204" pitchFamily="34" charset="0"/>
                <a:cs typeface="Open Sans Extrabold" panose="020B0906030804020204" pitchFamily="34" charset="0"/>
              </a:rPr>
              <a:t>Full</a:t>
            </a:r>
          </a:p>
          <a:p>
            <a:pPr algn="ctr"/>
            <a:r>
              <a:rPr lang="en-US" sz="8800" b="1" dirty="0">
                <a:latin typeface="+mj-lt"/>
                <a:ea typeface="Open Sans Extrabold" panose="020B0906030804020204" pitchFamily="34" charset="0"/>
                <a:cs typeface="Open Sans Extrabold" panose="020B0906030804020204" pitchFamily="34" charset="0"/>
              </a:rPr>
              <a:t>These may cost more than about one and a half lakhs.</a:t>
            </a:r>
          </a:p>
        </p:txBody>
      </p:sp>
      <p:sp>
        <p:nvSpPr>
          <p:cNvPr id="5" name="TextBox 4"/>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899292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19</a:t>
            </a:fld>
            <a:endParaRPr lang="en-US"/>
          </a:p>
        </p:txBody>
      </p:sp>
      <p:sp>
        <p:nvSpPr>
          <p:cNvPr id="3" name="TextBox 2"/>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45876720"/>
              </p:ext>
            </p:extLst>
          </p:nvPr>
        </p:nvGraphicFramePr>
        <p:xfrm>
          <a:off x="2560320" y="2080818"/>
          <a:ext cx="19324320" cy="9936480"/>
        </p:xfrm>
        <a:graphic>
          <a:graphicData uri="http://schemas.openxmlformats.org/drawingml/2006/table">
            <a:tbl>
              <a:tblPr firstRow="1" bandRow="1">
                <a:tableStyleId>{5C22544A-7EE6-4342-B048-85BDC9FD1C3A}</a:tableStyleId>
              </a:tblPr>
              <a:tblGrid>
                <a:gridCol w="9662160">
                  <a:extLst>
                    <a:ext uri="{9D8B030D-6E8A-4147-A177-3AD203B41FA5}">
                      <a16:colId xmlns:a16="http://schemas.microsoft.com/office/drawing/2014/main" val="20000"/>
                    </a:ext>
                  </a:extLst>
                </a:gridCol>
                <a:gridCol w="9662160">
                  <a:extLst>
                    <a:ext uri="{9D8B030D-6E8A-4147-A177-3AD203B41FA5}">
                      <a16:colId xmlns:a16="http://schemas.microsoft.com/office/drawing/2014/main" val="20001"/>
                    </a:ext>
                  </a:extLst>
                </a:gridCol>
              </a:tblGrid>
              <a:tr h="1394337">
                <a:tc>
                  <a:txBody>
                    <a:bodyPr/>
                    <a:lstStyle/>
                    <a:p>
                      <a:pPr marL="0" marR="0" lvl="0" indent="0" algn="ctr" defTabSz="1828343" rtl="0" eaLnBrk="1" fontAlgn="auto" latinLnBrk="0" hangingPunct="1">
                        <a:lnSpc>
                          <a:spcPct val="100000"/>
                        </a:lnSpc>
                        <a:spcBef>
                          <a:spcPts val="0"/>
                        </a:spcBef>
                        <a:spcAft>
                          <a:spcPts val="0"/>
                        </a:spcAft>
                        <a:buClrTx/>
                        <a:buSzTx/>
                        <a:buFontTx/>
                        <a:buNone/>
                        <a:tabLst/>
                        <a:defRPr/>
                      </a:pPr>
                      <a:r>
                        <a:rPr lang="en-US" sz="3600" dirty="0"/>
                        <a:t>GOVERMENT HOSPITAL IN SRI LANKA</a:t>
                      </a:r>
                    </a:p>
                  </a:txBody>
                  <a:tcPr anchor="ctr"/>
                </a:tc>
                <a:tc>
                  <a:txBody>
                    <a:bodyPr/>
                    <a:lstStyle/>
                    <a:p>
                      <a:pPr algn="ctr"/>
                      <a:r>
                        <a:rPr lang="en-US" dirty="0"/>
                        <a:t>NUMBERS</a:t>
                      </a:r>
                    </a:p>
                  </a:txBody>
                  <a:tcPr anchor="ctr"/>
                </a:tc>
                <a:extLst>
                  <a:ext uri="{0D108BD9-81ED-4DB2-BD59-A6C34878D82A}">
                    <a16:rowId xmlns:a16="http://schemas.microsoft.com/office/drawing/2014/main" val="10000"/>
                  </a:ext>
                </a:extLst>
              </a:tr>
              <a:tr h="949127">
                <a:tc>
                  <a:txBody>
                    <a:bodyPr/>
                    <a:lstStyle/>
                    <a:p>
                      <a:pPr algn="l"/>
                      <a:r>
                        <a:rPr lang="en-US" sz="4000" dirty="0"/>
                        <a:t>National Hospital of Sri Lanka</a:t>
                      </a:r>
                      <a:endParaRPr lang="en-US" sz="3600" dirty="0"/>
                    </a:p>
                  </a:txBody>
                  <a:tcPr anchor="ctr"/>
                </a:tc>
                <a:tc>
                  <a:txBody>
                    <a:bodyPr/>
                    <a:lstStyle/>
                    <a:p>
                      <a:pPr algn="ctr"/>
                      <a:r>
                        <a:rPr lang="en-US" sz="3600" dirty="0"/>
                        <a:t>01</a:t>
                      </a:r>
                    </a:p>
                  </a:txBody>
                  <a:tcPr anchor="ctr"/>
                </a:tc>
                <a:extLst>
                  <a:ext uri="{0D108BD9-81ED-4DB2-BD59-A6C34878D82A}">
                    <a16:rowId xmlns:a16="http://schemas.microsoft.com/office/drawing/2014/main" val="10001"/>
                  </a:ext>
                </a:extLst>
              </a:tr>
              <a:tr h="949127">
                <a:tc>
                  <a:txBody>
                    <a:bodyPr/>
                    <a:lstStyle/>
                    <a:p>
                      <a:pPr marL="0" marR="0" lvl="0" indent="0" algn="l" defTabSz="1828343" rtl="0" eaLnBrk="1" fontAlgn="auto" latinLnBrk="0" hangingPunct="1">
                        <a:lnSpc>
                          <a:spcPct val="100000"/>
                        </a:lnSpc>
                        <a:spcBef>
                          <a:spcPts val="0"/>
                        </a:spcBef>
                        <a:spcAft>
                          <a:spcPts val="0"/>
                        </a:spcAft>
                        <a:buClrTx/>
                        <a:buSzTx/>
                        <a:buFontTx/>
                        <a:buNone/>
                        <a:tabLst/>
                        <a:defRPr/>
                      </a:pPr>
                      <a:r>
                        <a:rPr lang="en-US" sz="4000" dirty="0"/>
                        <a:t>Teaching Hospitals </a:t>
                      </a:r>
                    </a:p>
                  </a:txBody>
                  <a:tcPr anchor="ctr"/>
                </a:tc>
                <a:tc>
                  <a:txBody>
                    <a:bodyPr/>
                    <a:lstStyle/>
                    <a:p>
                      <a:pPr algn="ctr"/>
                      <a:r>
                        <a:rPr lang="en-US" sz="3600" dirty="0"/>
                        <a:t>19</a:t>
                      </a:r>
                    </a:p>
                  </a:txBody>
                  <a:tcPr anchor="ctr"/>
                </a:tc>
                <a:extLst>
                  <a:ext uri="{0D108BD9-81ED-4DB2-BD59-A6C34878D82A}">
                    <a16:rowId xmlns:a16="http://schemas.microsoft.com/office/drawing/2014/main" val="10002"/>
                  </a:ext>
                </a:extLst>
              </a:tr>
              <a:tr h="949127">
                <a:tc>
                  <a:txBody>
                    <a:bodyPr/>
                    <a:lstStyle/>
                    <a:p>
                      <a:pPr algn="l"/>
                      <a:r>
                        <a:rPr lang="en-US" sz="4000" dirty="0"/>
                        <a:t>Provincial General Hospitals</a:t>
                      </a:r>
                      <a:endParaRPr lang="en-US" sz="3600" dirty="0"/>
                    </a:p>
                  </a:txBody>
                  <a:tcPr anchor="ctr"/>
                </a:tc>
                <a:tc>
                  <a:txBody>
                    <a:bodyPr/>
                    <a:lstStyle/>
                    <a:p>
                      <a:pPr algn="ctr"/>
                      <a:r>
                        <a:rPr lang="en-US" sz="3600" dirty="0"/>
                        <a:t>03</a:t>
                      </a:r>
                    </a:p>
                  </a:txBody>
                  <a:tcPr anchor="ctr"/>
                </a:tc>
                <a:extLst>
                  <a:ext uri="{0D108BD9-81ED-4DB2-BD59-A6C34878D82A}">
                    <a16:rowId xmlns:a16="http://schemas.microsoft.com/office/drawing/2014/main" val="10003"/>
                  </a:ext>
                </a:extLst>
              </a:tr>
              <a:tr h="949127">
                <a:tc>
                  <a:txBody>
                    <a:bodyPr/>
                    <a:lstStyle/>
                    <a:p>
                      <a:pPr algn="l"/>
                      <a:r>
                        <a:rPr lang="en-US" sz="4000" dirty="0"/>
                        <a:t>District General Hospitals</a:t>
                      </a:r>
                      <a:endParaRPr lang="en-US" sz="3600" dirty="0"/>
                    </a:p>
                  </a:txBody>
                  <a:tcPr anchor="ctr"/>
                </a:tc>
                <a:tc>
                  <a:txBody>
                    <a:bodyPr/>
                    <a:lstStyle/>
                    <a:p>
                      <a:pPr algn="ctr"/>
                      <a:r>
                        <a:rPr lang="en-US" sz="3600" dirty="0"/>
                        <a:t>19</a:t>
                      </a:r>
                    </a:p>
                  </a:txBody>
                  <a:tcPr anchor="ctr"/>
                </a:tc>
                <a:extLst>
                  <a:ext uri="{0D108BD9-81ED-4DB2-BD59-A6C34878D82A}">
                    <a16:rowId xmlns:a16="http://schemas.microsoft.com/office/drawing/2014/main" val="10004"/>
                  </a:ext>
                </a:extLst>
              </a:tr>
              <a:tr h="949127">
                <a:tc>
                  <a:txBody>
                    <a:bodyPr/>
                    <a:lstStyle/>
                    <a:p>
                      <a:pPr algn="l"/>
                      <a:r>
                        <a:rPr lang="en-US" sz="4000" dirty="0"/>
                        <a:t>Base Hospitals - Type A</a:t>
                      </a:r>
                      <a:endParaRPr lang="en-US" sz="3600" dirty="0"/>
                    </a:p>
                  </a:txBody>
                  <a:tcPr anchor="ctr"/>
                </a:tc>
                <a:tc>
                  <a:txBody>
                    <a:bodyPr/>
                    <a:lstStyle/>
                    <a:p>
                      <a:pPr algn="ctr"/>
                      <a:r>
                        <a:rPr lang="en-US" sz="3600" dirty="0"/>
                        <a:t>27</a:t>
                      </a:r>
                    </a:p>
                  </a:txBody>
                  <a:tcPr anchor="ctr"/>
                </a:tc>
                <a:extLst>
                  <a:ext uri="{0D108BD9-81ED-4DB2-BD59-A6C34878D82A}">
                    <a16:rowId xmlns:a16="http://schemas.microsoft.com/office/drawing/2014/main" val="10005"/>
                  </a:ext>
                </a:extLst>
              </a:tr>
              <a:tr h="949127">
                <a:tc>
                  <a:txBody>
                    <a:bodyPr/>
                    <a:lstStyle/>
                    <a:p>
                      <a:pPr algn="l"/>
                      <a:r>
                        <a:rPr lang="en-US" sz="4000" dirty="0"/>
                        <a:t>Base Hospitals - Type B</a:t>
                      </a:r>
                      <a:endParaRPr lang="en-US" sz="3600" dirty="0"/>
                    </a:p>
                  </a:txBody>
                  <a:tcPr anchor="ctr"/>
                </a:tc>
                <a:tc>
                  <a:txBody>
                    <a:bodyPr/>
                    <a:lstStyle/>
                    <a:p>
                      <a:pPr algn="ctr"/>
                      <a:r>
                        <a:rPr lang="en-US" sz="3600" dirty="0"/>
                        <a:t>44</a:t>
                      </a:r>
                    </a:p>
                  </a:txBody>
                  <a:tcPr anchor="ctr"/>
                </a:tc>
                <a:extLst>
                  <a:ext uri="{0D108BD9-81ED-4DB2-BD59-A6C34878D82A}">
                    <a16:rowId xmlns:a16="http://schemas.microsoft.com/office/drawing/2014/main" val="10006"/>
                  </a:ext>
                </a:extLst>
              </a:tr>
              <a:tr h="949127">
                <a:tc>
                  <a:txBody>
                    <a:bodyPr/>
                    <a:lstStyle/>
                    <a:p>
                      <a:pPr algn="l"/>
                      <a:r>
                        <a:rPr lang="en-US" sz="4000" dirty="0"/>
                        <a:t>Divisional Hospitals - Type A</a:t>
                      </a:r>
                      <a:endParaRPr lang="en-US" sz="3600" dirty="0"/>
                    </a:p>
                  </a:txBody>
                  <a:tcPr anchor="ctr"/>
                </a:tc>
                <a:tc>
                  <a:txBody>
                    <a:bodyPr/>
                    <a:lstStyle/>
                    <a:p>
                      <a:pPr algn="ctr"/>
                      <a:r>
                        <a:rPr lang="en-US" sz="3600" dirty="0"/>
                        <a:t>70</a:t>
                      </a:r>
                    </a:p>
                  </a:txBody>
                  <a:tcPr anchor="ctr"/>
                </a:tc>
                <a:extLst>
                  <a:ext uri="{0D108BD9-81ED-4DB2-BD59-A6C34878D82A}">
                    <a16:rowId xmlns:a16="http://schemas.microsoft.com/office/drawing/2014/main" val="10007"/>
                  </a:ext>
                </a:extLst>
              </a:tr>
              <a:tr h="949127">
                <a:tc>
                  <a:txBody>
                    <a:bodyPr/>
                    <a:lstStyle/>
                    <a:p>
                      <a:pPr algn="l"/>
                      <a:r>
                        <a:rPr lang="en-US" sz="4000" dirty="0"/>
                        <a:t>Divisional Hospitals - Type B</a:t>
                      </a:r>
                      <a:endParaRPr lang="en-US" sz="3600" dirty="0"/>
                    </a:p>
                  </a:txBody>
                  <a:tcPr anchor="ctr">
                    <a:lnB w="12700" cap="flat" cmpd="sng" algn="ctr">
                      <a:solidFill>
                        <a:srgbClr val="000000"/>
                      </a:solidFill>
                      <a:prstDash val="solid"/>
                      <a:round/>
                      <a:headEnd type="none" w="med" len="med"/>
                      <a:tailEnd type="none" w="med" len="med"/>
                    </a:lnB>
                  </a:tcPr>
                </a:tc>
                <a:tc>
                  <a:txBody>
                    <a:bodyPr/>
                    <a:lstStyle/>
                    <a:p>
                      <a:pPr algn="ctr"/>
                      <a:r>
                        <a:rPr lang="en-US" sz="3600" dirty="0"/>
                        <a:t>11</a:t>
                      </a:r>
                    </a:p>
                  </a:txBody>
                  <a:tcPr anchor="ct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949127">
                <a:tc>
                  <a:txBody>
                    <a:bodyPr/>
                    <a:lstStyle/>
                    <a:p>
                      <a:pPr algn="ctr"/>
                      <a:r>
                        <a:rPr lang="en-US" sz="3600" b="1" kern="1200" dirty="0">
                          <a:solidFill>
                            <a:schemeClr val="tx1"/>
                          </a:solidFill>
                          <a:latin typeface="+mn-lt"/>
                          <a:ea typeface="+mn-ea"/>
                          <a:cs typeface="+mn-cs"/>
                        </a:rPr>
                        <a:t>TOTAL</a:t>
                      </a:r>
                    </a:p>
                  </a:txBody>
                  <a:tcPr anchor="ctr">
                    <a:lnT w="12700" cap="flat" cmpd="sng" algn="ctr">
                      <a:solidFill>
                        <a:srgbClr val="000000"/>
                      </a:solidFill>
                      <a:prstDash val="solid"/>
                      <a:round/>
                      <a:headEnd type="none" w="med" len="med"/>
                      <a:tailEnd type="none" w="med" len="med"/>
                    </a:lnT>
                  </a:tcPr>
                </a:tc>
                <a:tc>
                  <a:txBody>
                    <a:bodyPr/>
                    <a:lstStyle/>
                    <a:p>
                      <a:pPr algn="ctr"/>
                      <a:r>
                        <a:rPr lang="en-US" sz="3600" b="1" kern="1200" dirty="0">
                          <a:solidFill>
                            <a:schemeClr val="tx1"/>
                          </a:solidFill>
                          <a:latin typeface="+mn-lt"/>
                          <a:ea typeface="+mn-ea"/>
                          <a:cs typeface="+mn-cs"/>
                        </a:rPr>
                        <a:t>194</a:t>
                      </a:r>
                    </a:p>
                  </a:txBody>
                  <a:tcPr anchor="ctr">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0009"/>
                  </a:ext>
                </a:extLst>
              </a:tr>
            </a:tbl>
          </a:graphicData>
        </a:graphic>
      </p:graphicFrame>
      <p:sp>
        <p:nvSpPr>
          <p:cNvPr id="6" name="TextBox 5"/>
          <p:cNvSpPr txBox="1"/>
          <p:nvPr/>
        </p:nvSpPr>
        <p:spPr>
          <a:xfrm>
            <a:off x="6711696" y="12386611"/>
            <a:ext cx="18220944" cy="1200329"/>
          </a:xfrm>
          <a:prstGeom prst="rect">
            <a:avLst/>
          </a:prstGeom>
          <a:noFill/>
        </p:spPr>
        <p:txBody>
          <a:bodyPr wrap="square" rtlCol="0">
            <a:spAutoFit/>
          </a:bodyPr>
          <a:lstStyle/>
          <a:p>
            <a:r>
              <a:rPr lang="en-US" sz="3600" dirty="0"/>
              <a:t>Source :</a:t>
            </a:r>
          </a:p>
          <a:p>
            <a:r>
              <a:rPr lang="en-US" sz="3600" dirty="0"/>
              <a:t>http://www.health.gov.lk/moh_final/english/hospital_government.php?spid=24</a:t>
            </a:r>
          </a:p>
        </p:txBody>
      </p:sp>
    </p:spTree>
    <p:extLst>
      <p:ext uri="{BB962C8B-B14F-4D97-AF65-F5344CB8AC3E}">
        <p14:creationId xmlns:p14="http://schemas.microsoft.com/office/powerpoint/2010/main" val="36796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fld id="{8C48FCF8-25E9-4F94-BC2B-FA1B572C1FF3}" type="slidenum">
              <a:rPr lang="en-US" smtClean="0"/>
              <a:pPr/>
              <a:t>2</a:t>
            </a:fld>
            <a:endParaRPr lang="en-US" dirty="0"/>
          </a:p>
        </p:txBody>
      </p:sp>
      <p:grpSp>
        <p:nvGrpSpPr>
          <p:cNvPr id="7" name="Group 6"/>
          <p:cNvGrpSpPr/>
          <p:nvPr/>
        </p:nvGrpSpPr>
        <p:grpSpPr>
          <a:xfrm>
            <a:off x="4137275" y="876301"/>
            <a:ext cx="16032258" cy="12480470"/>
            <a:chOff x="2028480" y="1447797"/>
            <a:chExt cx="5090058" cy="3962406"/>
          </a:xfrm>
        </p:grpSpPr>
        <p:sp>
          <p:nvSpPr>
            <p:cNvPr id="8" name="Freeform 7"/>
            <p:cNvSpPr/>
            <p:nvPr/>
          </p:nvSpPr>
          <p:spPr>
            <a:xfrm rot="10800000">
              <a:off x="3797291" y="1447797"/>
              <a:ext cx="2299026" cy="2269068"/>
            </a:xfrm>
            <a:custGeom>
              <a:avLst/>
              <a:gdLst>
                <a:gd name="connsiteX0" fmla="*/ 1016211 w 2299026"/>
                <a:gd name="connsiteY0" fmla="*/ 2269068 h 2269068"/>
                <a:gd name="connsiteX1" fmla="*/ 0 w 2299026"/>
                <a:gd name="connsiteY1" fmla="*/ 1701801 h 2269068"/>
                <a:gd name="connsiteX2" fmla="*/ 0 w 2299026"/>
                <a:gd name="connsiteY2" fmla="*/ 567267 h 2269068"/>
                <a:gd name="connsiteX3" fmla="*/ 266985 w 2299026"/>
                <a:gd name="connsiteY3" fmla="*/ 418232 h 2269068"/>
                <a:gd name="connsiteX4" fmla="*/ 276421 w 2299026"/>
                <a:gd name="connsiteY4" fmla="*/ 435616 h 2269068"/>
                <a:gd name="connsiteX5" fmla="*/ 508105 w 2299026"/>
                <a:gd name="connsiteY5" fmla="*/ 558802 h 2269068"/>
                <a:gd name="connsiteX6" fmla="*/ 787507 w 2299026"/>
                <a:gd name="connsiteY6" fmla="*/ 279400 h 2269068"/>
                <a:gd name="connsiteX7" fmla="*/ 765550 w 2299026"/>
                <a:gd name="connsiteY7" fmla="*/ 170644 h 2269068"/>
                <a:gd name="connsiteX8" fmla="*/ 752753 w 2299026"/>
                <a:gd name="connsiteY8" fmla="*/ 147067 h 2269068"/>
                <a:gd name="connsiteX9" fmla="*/ 1016212 w 2299026"/>
                <a:gd name="connsiteY9" fmla="*/ 0 h 2269068"/>
                <a:gd name="connsiteX10" fmla="*/ 2032423 w 2299026"/>
                <a:gd name="connsiteY10" fmla="*/ 567267 h 2269068"/>
                <a:gd name="connsiteX11" fmla="*/ 2032423 w 2299026"/>
                <a:gd name="connsiteY11" fmla="*/ 856422 h 2269068"/>
                <a:gd name="connsiteX12" fmla="*/ 2075933 w 2299026"/>
                <a:gd name="connsiteY12" fmla="*/ 860809 h 2269068"/>
                <a:gd name="connsiteX13" fmla="*/ 2299026 w 2299026"/>
                <a:gd name="connsiteY13" fmla="*/ 1134534 h 2269068"/>
                <a:gd name="connsiteX14" fmla="*/ 2075933 w 2299026"/>
                <a:gd name="connsiteY14" fmla="*/ 1408260 h 2269068"/>
                <a:gd name="connsiteX15" fmla="*/ 2032423 w 2299026"/>
                <a:gd name="connsiteY15" fmla="*/ 1412646 h 2269068"/>
                <a:gd name="connsiteX16" fmla="*/ 2032423 w 2299026"/>
                <a:gd name="connsiteY16" fmla="*/ 1701801 h 226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9026" h="2269068">
                  <a:moveTo>
                    <a:pt x="1016211" y="2269068"/>
                  </a:moveTo>
                  <a:lnTo>
                    <a:pt x="0" y="1701801"/>
                  </a:lnTo>
                  <a:lnTo>
                    <a:pt x="0" y="567267"/>
                  </a:lnTo>
                  <a:lnTo>
                    <a:pt x="266985" y="418232"/>
                  </a:lnTo>
                  <a:lnTo>
                    <a:pt x="276421" y="435616"/>
                  </a:lnTo>
                  <a:cubicBezTo>
                    <a:pt x="326631" y="509938"/>
                    <a:pt x="411662" y="558802"/>
                    <a:pt x="508105" y="558802"/>
                  </a:cubicBezTo>
                  <a:cubicBezTo>
                    <a:pt x="662414" y="558802"/>
                    <a:pt x="787507" y="433709"/>
                    <a:pt x="787507" y="279400"/>
                  </a:cubicBezTo>
                  <a:cubicBezTo>
                    <a:pt x="787507" y="240823"/>
                    <a:pt x="779689" y="204072"/>
                    <a:pt x="765550" y="170644"/>
                  </a:cubicBezTo>
                  <a:lnTo>
                    <a:pt x="752753" y="147067"/>
                  </a:lnTo>
                  <a:lnTo>
                    <a:pt x="1016212" y="0"/>
                  </a:lnTo>
                  <a:lnTo>
                    <a:pt x="2032423" y="567267"/>
                  </a:lnTo>
                  <a:lnTo>
                    <a:pt x="2032423" y="856422"/>
                  </a:lnTo>
                  <a:lnTo>
                    <a:pt x="2075933" y="860809"/>
                  </a:lnTo>
                  <a:cubicBezTo>
                    <a:pt x="2203252" y="886862"/>
                    <a:pt x="2299026" y="999514"/>
                    <a:pt x="2299026" y="1134534"/>
                  </a:cubicBezTo>
                  <a:cubicBezTo>
                    <a:pt x="2299026" y="1269554"/>
                    <a:pt x="2203252" y="1382206"/>
                    <a:pt x="2075933" y="1408260"/>
                  </a:cubicBezTo>
                  <a:lnTo>
                    <a:pt x="2032423" y="1412646"/>
                  </a:lnTo>
                  <a:lnTo>
                    <a:pt x="2032423" y="1701801"/>
                  </a:lnTo>
                  <a:close/>
                </a:path>
              </a:pathLst>
            </a:custGeom>
            <a:solidFill>
              <a:srgbClr val="323A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9" name="Freeform 8"/>
            <p:cNvSpPr/>
            <p:nvPr/>
          </p:nvSpPr>
          <p:spPr>
            <a:xfrm rot="10800000">
              <a:off x="5080105" y="3141135"/>
              <a:ext cx="2032423" cy="2269068"/>
            </a:xfrm>
            <a:custGeom>
              <a:avLst/>
              <a:gdLst>
                <a:gd name="connsiteX0" fmla="*/ 1016211 w 2032423"/>
                <a:gd name="connsiteY0" fmla="*/ 2269068 h 2269068"/>
                <a:gd name="connsiteX1" fmla="*/ 0 w 2032423"/>
                <a:gd name="connsiteY1" fmla="*/ 1701801 h 2269068"/>
                <a:gd name="connsiteX2" fmla="*/ 0 w 2032423"/>
                <a:gd name="connsiteY2" fmla="*/ 567267 h 2269068"/>
                <a:gd name="connsiteX3" fmla="*/ 1016212 w 2032423"/>
                <a:gd name="connsiteY3" fmla="*/ 0 h 2269068"/>
                <a:gd name="connsiteX4" fmla="*/ 2032423 w 2032423"/>
                <a:gd name="connsiteY4" fmla="*/ 567267 h 2269068"/>
                <a:gd name="connsiteX5" fmla="*/ 2032423 w 2032423"/>
                <a:gd name="connsiteY5" fmla="*/ 855133 h 2269068"/>
                <a:gd name="connsiteX6" fmla="*/ 1976116 w 2032423"/>
                <a:gd name="connsiteY6" fmla="*/ 860810 h 2269068"/>
                <a:gd name="connsiteX7" fmla="*/ 1753023 w 2032423"/>
                <a:gd name="connsiteY7" fmla="*/ 1134535 h 2269068"/>
                <a:gd name="connsiteX8" fmla="*/ 1976116 w 2032423"/>
                <a:gd name="connsiteY8" fmla="*/ 1408261 h 2269068"/>
                <a:gd name="connsiteX9" fmla="*/ 2032423 w 2032423"/>
                <a:gd name="connsiteY9" fmla="*/ 1413937 h 2269068"/>
                <a:gd name="connsiteX10" fmla="*/ 2032423 w 2032423"/>
                <a:gd name="connsiteY10" fmla="*/ 1701801 h 2269068"/>
                <a:gd name="connsiteX11" fmla="*/ 1772490 w 2032423"/>
                <a:gd name="connsiteY11" fmla="*/ 1846901 h 2269068"/>
                <a:gd name="connsiteX12" fmla="*/ 1781761 w 2032423"/>
                <a:gd name="connsiteY12" fmla="*/ 1863982 h 2269068"/>
                <a:gd name="connsiteX13" fmla="*/ 1803718 w 2032423"/>
                <a:gd name="connsiteY13" fmla="*/ 1972738 h 2269068"/>
                <a:gd name="connsiteX14" fmla="*/ 1524316 w 2032423"/>
                <a:gd name="connsiteY14" fmla="*/ 2252140 h 2269068"/>
                <a:gd name="connsiteX15" fmla="*/ 1292632 w 2032423"/>
                <a:gd name="connsiteY15" fmla="*/ 2128954 h 2269068"/>
                <a:gd name="connsiteX16" fmla="*/ 1286721 w 2032423"/>
                <a:gd name="connsiteY16" fmla="*/ 2118065 h 226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2423" h="2269068">
                  <a:moveTo>
                    <a:pt x="1016211" y="2269068"/>
                  </a:moveTo>
                  <a:lnTo>
                    <a:pt x="0" y="1701801"/>
                  </a:lnTo>
                  <a:lnTo>
                    <a:pt x="0" y="567267"/>
                  </a:lnTo>
                  <a:lnTo>
                    <a:pt x="1016212" y="0"/>
                  </a:lnTo>
                  <a:lnTo>
                    <a:pt x="2032423" y="567267"/>
                  </a:lnTo>
                  <a:lnTo>
                    <a:pt x="2032423" y="855133"/>
                  </a:lnTo>
                  <a:lnTo>
                    <a:pt x="1976116" y="860810"/>
                  </a:lnTo>
                  <a:cubicBezTo>
                    <a:pt x="1848798" y="886863"/>
                    <a:pt x="1753023" y="999515"/>
                    <a:pt x="1753023" y="1134535"/>
                  </a:cubicBezTo>
                  <a:cubicBezTo>
                    <a:pt x="1753023" y="1269555"/>
                    <a:pt x="1848798" y="1382207"/>
                    <a:pt x="1976116" y="1408261"/>
                  </a:cubicBezTo>
                  <a:lnTo>
                    <a:pt x="2032423" y="1413937"/>
                  </a:lnTo>
                  <a:lnTo>
                    <a:pt x="2032423" y="1701801"/>
                  </a:lnTo>
                  <a:lnTo>
                    <a:pt x="1772490" y="1846901"/>
                  </a:lnTo>
                  <a:lnTo>
                    <a:pt x="1781761" y="1863982"/>
                  </a:lnTo>
                  <a:cubicBezTo>
                    <a:pt x="1795900" y="1897410"/>
                    <a:pt x="1803718" y="1934161"/>
                    <a:pt x="1803718" y="1972738"/>
                  </a:cubicBezTo>
                  <a:cubicBezTo>
                    <a:pt x="1803718" y="2127047"/>
                    <a:pt x="1678625" y="2252140"/>
                    <a:pt x="1524316" y="2252140"/>
                  </a:cubicBezTo>
                  <a:cubicBezTo>
                    <a:pt x="1427873" y="2252140"/>
                    <a:pt x="1342842" y="2203276"/>
                    <a:pt x="1292632" y="2128954"/>
                  </a:cubicBezTo>
                  <a:lnTo>
                    <a:pt x="1286721" y="2118065"/>
                  </a:lnTo>
                  <a:close/>
                </a:path>
              </a:pathLst>
            </a:custGeom>
            <a:solidFill>
              <a:srgbClr val="994B9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Freeform 9"/>
            <p:cNvSpPr/>
            <p:nvPr/>
          </p:nvSpPr>
          <p:spPr>
            <a:xfrm rot="10800000">
              <a:off x="3047681" y="3141135"/>
              <a:ext cx="2311824" cy="2269068"/>
            </a:xfrm>
            <a:custGeom>
              <a:avLst/>
              <a:gdLst>
                <a:gd name="connsiteX0" fmla="*/ 1295612 w 2311824"/>
                <a:gd name="connsiteY0" fmla="*/ 2269068 h 2269068"/>
                <a:gd name="connsiteX1" fmla="*/ 279401 w 2311824"/>
                <a:gd name="connsiteY1" fmla="*/ 1701801 h 2269068"/>
                <a:gd name="connsiteX2" fmla="*/ 279401 w 2311824"/>
                <a:gd name="connsiteY2" fmla="*/ 1413937 h 2269068"/>
                <a:gd name="connsiteX3" fmla="*/ 223093 w 2311824"/>
                <a:gd name="connsiteY3" fmla="*/ 1408261 h 2269068"/>
                <a:gd name="connsiteX4" fmla="*/ 0 w 2311824"/>
                <a:gd name="connsiteY4" fmla="*/ 1134535 h 2269068"/>
                <a:gd name="connsiteX5" fmla="*/ 223093 w 2311824"/>
                <a:gd name="connsiteY5" fmla="*/ 860810 h 2269068"/>
                <a:gd name="connsiteX6" fmla="*/ 279401 w 2311824"/>
                <a:gd name="connsiteY6" fmla="*/ 855133 h 2269068"/>
                <a:gd name="connsiteX7" fmla="*/ 279401 w 2311824"/>
                <a:gd name="connsiteY7" fmla="*/ 567267 h 2269068"/>
                <a:gd name="connsiteX8" fmla="*/ 1295613 w 2311824"/>
                <a:gd name="connsiteY8" fmla="*/ 0 h 2269068"/>
                <a:gd name="connsiteX9" fmla="*/ 2311824 w 2311824"/>
                <a:gd name="connsiteY9" fmla="*/ 567267 h 2269068"/>
                <a:gd name="connsiteX10" fmla="*/ 2311824 w 2311824"/>
                <a:gd name="connsiteY10" fmla="*/ 1701801 h 2269068"/>
                <a:gd name="connsiteX11" fmla="*/ 2051890 w 2311824"/>
                <a:gd name="connsiteY11" fmla="*/ 1846901 h 2269068"/>
                <a:gd name="connsiteX12" fmla="*/ 2035401 w 2311824"/>
                <a:gd name="connsiteY12" fmla="*/ 1816522 h 2269068"/>
                <a:gd name="connsiteX13" fmla="*/ 1803716 w 2311824"/>
                <a:gd name="connsiteY13" fmla="*/ 1693336 h 2269068"/>
                <a:gd name="connsiteX14" fmla="*/ 1524314 w 2311824"/>
                <a:gd name="connsiteY14" fmla="*/ 1972738 h 2269068"/>
                <a:gd name="connsiteX15" fmla="*/ 1546271 w 2311824"/>
                <a:gd name="connsiteY15" fmla="*/ 2081494 h 2269068"/>
                <a:gd name="connsiteX16" fmla="*/ 1566121 w 2311824"/>
                <a:gd name="connsiteY16" fmla="*/ 2118065 h 226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1824" h="2269068">
                  <a:moveTo>
                    <a:pt x="1295612" y="2269068"/>
                  </a:moveTo>
                  <a:lnTo>
                    <a:pt x="279401" y="1701801"/>
                  </a:lnTo>
                  <a:lnTo>
                    <a:pt x="279401" y="1413937"/>
                  </a:lnTo>
                  <a:lnTo>
                    <a:pt x="223093" y="1408261"/>
                  </a:lnTo>
                  <a:cubicBezTo>
                    <a:pt x="95774" y="1382207"/>
                    <a:pt x="0" y="1269555"/>
                    <a:pt x="0" y="1134535"/>
                  </a:cubicBezTo>
                  <a:cubicBezTo>
                    <a:pt x="0" y="999515"/>
                    <a:pt x="95774" y="886863"/>
                    <a:pt x="223093" y="860810"/>
                  </a:cubicBezTo>
                  <a:lnTo>
                    <a:pt x="279401" y="855133"/>
                  </a:lnTo>
                  <a:lnTo>
                    <a:pt x="279401" y="567267"/>
                  </a:lnTo>
                  <a:lnTo>
                    <a:pt x="1295613" y="0"/>
                  </a:lnTo>
                  <a:lnTo>
                    <a:pt x="2311824" y="567267"/>
                  </a:lnTo>
                  <a:lnTo>
                    <a:pt x="2311824" y="1701801"/>
                  </a:lnTo>
                  <a:lnTo>
                    <a:pt x="2051890" y="1846901"/>
                  </a:lnTo>
                  <a:lnTo>
                    <a:pt x="2035401" y="1816522"/>
                  </a:lnTo>
                  <a:cubicBezTo>
                    <a:pt x="1985190" y="1742201"/>
                    <a:pt x="1900159" y="1693336"/>
                    <a:pt x="1803716" y="1693336"/>
                  </a:cubicBezTo>
                  <a:cubicBezTo>
                    <a:pt x="1649407" y="1693336"/>
                    <a:pt x="1524314" y="1818429"/>
                    <a:pt x="1524314" y="1972738"/>
                  </a:cubicBezTo>
                  <a:cubicBezTo>
                    <a:pt x="1524314" y="2011315"/>
                    <a:pt x="1532133" y="2048067"/>
                    <a:pt x="1546271" y="2081494"/>
                  </a:cubicBezTo>
                  <a:lnTo>
                    <a:pt x="1566121" y="2118065"/>
                  </a:lnTo>
                  <a:close/>
                </a:path>
              </a:pathLst>
            </a:custGeom>
            <a:solidFill>
              <a:srgbClr val="E9587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Freeform 10"/>
            <p:cNvSpPr/>
            <p:nvPr/>
          </p:nvSpPr>
          <p:spPr>
            <a:xfrm rot="10800000">
              <a:off x="2031472" y="1447799"/>
              <a:ext cx="2032423" cy="2269069"/>
            </a:xfrm>
            <a:custGeom>
              <a:avLst/>
              <a:gdLst>
                <a:gd name="connsiteX0" fmla="*/ 1016211 w 2032423"/>
                <a:gd name="connsiteY0" fmla="*/ 2269069 h 2269069"/>
                <a:gd name="connsiteX1" fmla="*/ 0 w 2032423"/>
                <a:gd name="connsiteY1" fmla="*/ 1701802 h 2269069"/>
                <a:gd name="connsiteX2" fmla="*/ 0 w 2032423"/>
                <a:gd name="connsiteY2" fmla="*/ 1412649 h 2269069"/>
                <a:gd name="connsiteX3" fmla="*/ 43511 w 2032423"/>
                <a:gd name="connsiteY3" fmla="*/ 1408263 h 2269069"/>
                <a:gd name="connsiteX4" fmla="*/ 266604 w 2032423"/>
                <a:gd name="connsiteY4" fmla="*/ 1134537 h 2269069"/>
                <a:gd name="connsiteX5" fmla="*/ 43511 w 2032423"/>
                <a:gd name="connsiteY5" fmla="*/ 860812 h 2269069"/>
                <a:gd name="connsiteX6" fmla="*/ 0 w 2032423"/>
                <a:gd name="connsiteY6" fmla="*/ 856425 h 2269069"/>
                <a:gd name="connsiteX7" fmla="*/ 0 w 2032423"/>
                <a:gd name="connsiteY7" fmla="*/ 567268 h 2269069"/>
                <a:gd name="connsiteX8" fmla="*/ 266985 w 2032423"/>
                <a:gd name="connsiteY8" fmla="*/ 418233 h 2269069"/>
                <a:gd name="connsiteX9" fmla="*/ 250661 w 2032423"/>
                <a:gd name="connsiteY9" fmla="*/ 388158 h 2269069"/>
                <a:gd name="connsiteX10" fmla="*/ 228704 w 2032423"/>
                <a:gd name="connsiteY10" fmla="*/ 279402 h 2269069"/>
                <a:gd name="connsiteX11" fmla="*/ 508106 w 2032423"/>
                <a:gd name="connsiteY11" fmla="*/ 0 h 2269069"/>
                <a:gd name="connsiteX12" fmla="*/ 739791 w 2032423"/>
                <a:gd name="connsiteY12" fmla="*/ 123186 h 2269069"/>
                <a:gd name="connsiteX13" fmla="*/ 752754 w 2032423"/>
                <a:gd name="connsiteY13" fmla="*/ 147068 h 2269069"/>
                <a:gd name="connsiteX14" fmla="*/ 1016212 w 2032423"/>
                <a:gd name="connsiteY14" fmla="*/ 1 h 2269069"/>
                <a:gd name="connsiteX15" fmla="*/ 2032423 w 2032423"/>
                <a:gd name="connsiteY15" fmla="*/ 567268 h 2269069"/>
                <a:gd name="connsiteX16" fmla="*/ 2032423 w 2032423"/>
                <a:gd name="connsiteY16" fmla="*/ 1701802 h 226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2423" h="2269069">
                  <a:moveTo>
                    <a:pt x="1016211" y="2269069"/>
                  </a:moveTo>
                  <a:lnTo>
                    <a:pt x="0" y="1701802"/>
                  </a:lnTo>
                  <a:lnTo>
                    <a:pt x="0" y="1412649"/>
                  </a:lnTo>
                  <a:lnTo>
                    <a:pt x="43511" y="1408263"/>
                  </a:lnTo>
                  <a:cubicBezTo>
                    <a:pt x="170830" y="1382209"/>
                    <a:pt x="266604" y="1269557"/>
                    <a:pt x="266604" y="1134537"/>
                  </a:cubicBezTo>
                  <a:cubicBezTo>
                    <a:pt x="266604" y="999517"/>
                    <a:pt x="170830" y="886865"/>
                    <a:pt x="43511" y="860812"/>
                  </a:cubicBezTo>
                  <a:lnTo>
                    <a:pt x="0" y="856425"/>
                  </a:lnTo>
                  <a:lnTo>
                    <a:pt x="0" y="567268"/>
                  </a:lnTo>
                  <a:lnTo>
                    <a:pt x="266985" y="418233"/>
                  </a:lnTo>
                  <a:lnTo>
                    <a:pt x="250661" y="388158"/>
                  </a:lnTo>
                  <a:cubicBezTo>
                    <a:pt x="236523" y="354731"/>
                    <a:pt x="228704" y="317979"/>
                    <a:pt x="228704" y="279402"/>
                  </a:cubicBezTo>
                  <a:cubicBezTo>
                    <a:pt x="228704" y="125093"/>
                    <a:pt x="353797" y="0"/>
                    <a:pt x="508106" y="0"/>
                  </a:cubicBezTo>
                  <a:cubicBezTo>
                    <a:pt x="604549" y="0"/>
                    <a:pt x="689580" y="48865"/>
                    <a:pt x="739791" y="123186"/>
                  </a:cubicBezTo>
                  <a:lnTo>
                    <a:pt x="752754" y="147068"/>
                  </a:lnTo>
                  <a:lnTo>
                    <a:pt x="1016212" y="1"/>
                  </a:lnTo>
                  <a:lnTo>
                    <a:pt x="2032423" y="567268"/>
                  </a:lnTo>
                  <a:lnTo>
                    <a:pt x="2032423" y="1701802"/>
                  </a:lnTo>
                  <a:close/>
                </a:path>
              </a:pathLst>
            </a:custGeom>
            <a:solidFill>
              <a:srgbClr val="5B379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1"/>
            <p:cNvSpPr/>
            <p:nvPr/>
          </p:nvSpPr>
          <p:spPr>
            <a:xfrm>
              <a:off x="2028480" y="2411331"/>
              <a:ext cx="1782774" cy="342004"/>
            </a:xfrm>
            <a:prstGeom prst="rect">
              <a:avLst/>
            </a:prstGeom>
          </p:spPr>
          <p:txBody>
            <a:bodyPr wrap="square" anchor="ctr">
              <a:spAutoFit/>
            </a:bodyPr>
            <a:lstStyle/>
            <a:p>
              <a:pPr lvl="0" algn="ctr"/>
              <a:r>
                <a:rPr lang="en-US" sz="6400" b="1" dirty="0">
                  <a:solidFill>
                    <a:schemeClr val="bg1"/>
                  </a:solidFill>
                </a:rPr>
                <a:t>ARTHRITIS</a:t>
              </a:r>
            </a:p>
          </p:txBody>
        </p:sp>
        <p:sp>
          <p:nvSpPr>
            <p:cNvPr id="13" name="Rectangle 12"/>
            <p:cNvSpPr/>
            <p:nvPr/>
          </p:nvSpPr>
          <p:spPr>
            <a:xfrm>
              <a:off x="4059170" y="2254985"/>
              <a:ext cx="2030692" cy="654694"/>
            </a:xfrm>
            <a:prstGeom prst="rect">
              <a:avLst/>
            </a:prstGeom>
          </p:spPr>
          <p:txBody>
            <a:bodyPr wrap="square" anchor="ctr">
              <a:spAutoFit/>
            </a:bodyPr>
            <a:lstStyle/>
            <a:p>
              <a:pPr lvl="0" algn="ctr"/>
              <a:r>
                <a:rPr lang="en-US" sz="6400" b="1" dirty="0">
                  <a:solidFill>
                    <a:schemeClr val="bg1"/>
                  </a:solidFill>
                </a:rPr>
                <a:t>GAME ADDICTION</a:t>
              </a:r>
            </a:p>
          </p:txBody>
        </p:sp>
        <p:sp>
          <p:nvSpPr>
            <p:cNvPr id="14" name="Rectangle 13"/>
            <p:cNvSpPr/>
            <p:nvPr/>
          </p:nvSpPr>
          <p:spPr>
            <a:xfrm>
              <a:off x="3057156" y="4105901"/>
              <a:ext cx="2030691" cy="342004"/>
            </a:xfrm>
            <a:prstGeom prst="rect">
              <a:avLst/>
            </a:prstGeom>
          </p:spPr>
          <p:txBody>
            <a:bodyPr wrap="square" anchor="ctr">
              <a:spAutoFit/>
            </a:bodyPr>
            <a:lstStyle/>
            <a:p>
              <a:pPr lvl="0" algn="ctr"/>
              <a:r>
                <a:rPr lang="en-US" sz="6400" b="1" dirty="0">
                  <a:solidFill>
                    <a:schemeClr val="tx2">
                      <a:lumMod val="50000"/>
                    </a:schemeClr>
                  </a:solidFill>
                </a:rPr>
                <a:t>CURE</a:t>
              </a:r>
            </a:p>
          </p:txBody>
        </p:sp>
        <p:sp>
          <p:nvSpPr>
            <p:cNvPr id="15" name="Rectangle 14"/>
            <p:cNvSpPr/>
            <p:nvPr/>
          </p:nvSpPr>
          <p:spPr>
            <a:xfrm>
              <a:off x="5368981" y="3949556"/>
              <a:ext cx="1749557" cy="654694"/>
            </a:xfrm>
            <a:prstGeom prst="rect">
              <a:avLst/>
            </a:prstGeom>
          </p:spPr>
          <p:txBody>
            <a:bodyPr wrap="square" anchor="ctr">
              <a:spAutoFit/>
            </a:bodyPr>
            <a:lstStyle/>
            <a:p>
              <a:pPr lvl="0" algn="ctr"/>
              <a:r>
                <a:rPr lang="en-US" sz="6400" b="1" dirty="0">
                  <a:solidFill>
                    <a:schemeClr val="tx2">
                      <a:lumMod val="50000"/>
                    </a:schemeClr>
                  </a:solidFill>
                </a:rPr>
                <a:t>OUR SOLUTION</a:t>
              </a:r>
            </a:p>
          </p:txBody>
        </p:sp>
      </p:grpSp>
    </p:spTree>
    <p:extLst>
      <p:ext uri="{BB962C8B-B14F-4D97-AF65-F5344CB8AC3E}">
        <p14:creationId xmlns:p14="http://schemas.microsoft.com/office/powerpoint/2010/main" val="16352029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20</a:t>
            </a:fld>
            <a:endParaRPr lang="en-US"/>
          </a:p>
        </p:txBody>
      </p:sp>
      <p:sp>
        <p:nvSpPr>
          <p:cNvPr id="4" name="TextBox 3">
            <a:extLst>
              <a:ext uri="{FF2B5EF4-FFF2-40B4-BE49-F238E27FC236}">
                <a16:creationId xmlns:a16="http://schemas.microsoft.com/office/drawing/2014/main" id="{22F24A6C-A592-40B9-BB66-5A2421DF6FF2}"/>
              </a:ext>
            </a:extLst>
          </p:cNvPr>
          <p:cNvSpPr txBox="1"/>
          <p:nvPr/>
        </p:nvSpPr>
        <p:spPr>
          <a:xfrm>
            <a:off x="1125087" y="2347791"/>
            <a:ext cx="22808662" cy="10926068"/>
          </a:xfrm>
          <a:prstGeom prst="rect">
            <a:avLst/>
          </a:prstGeom>
          <a:noFill/>
        </p:spPr>
        <p:txBody>
          <a:bodyPr wrap="square" rtlCol="0">
            <a:spAutoFit/>
          </a:bodyPr>
          <a:lstStyle/>
          <a:p>
            <a:pPr algn="ctr"/>
            <a:r>
              <a:rPr lang="en-US" sz="8800" b="1" dirty="0">
                <a:latin typeface="+mj-lt"/>
                <a:ea typeface="Open Sans Extrabold" panose="020B0906030804020204" pitchFamily="34" charset="0"/>
                <a:cs typeface="Open Sans Extrabold" panose="020B0906030804020204" pitchFamily="34" charset="0"/>
              </a:rPr>
              <a:t>Some of the difficulties in Sri Lanka are that:</a:t>
            </a:r>
          </a:p>
          <a:p>
            <a:pPr algn="ctr"/>
            <a:r>
              <a:rPr lang="en-US" sz="8800" b="1" dirty="0">
                <a:latin typeface="+mj-lt"/>
                <a:ea typeface="Open Sans Extrabold" panose="020B0906030804020204" pitchFamily="34" charset="0"/>
                <a:cs typeface="Open Sans Extrabold" panose="020B0906030804020204" pitchFamily="34" charset="0"/>
              </a:rPr>
              <a:t>1.In a week they do only one or two surgeries.</a:t>
            </a:r>
          </a:p>
          <a:p>
            <a:pPr algn="ctr"/>
            <a:r>
              <a:rPr lang="en-US" sz="8800" b="1" dirty="0">
                <a:latin typeface="+mj-lt"/>
                <a:ea typeface="Open Sans Extrabold" panose="020B0906030804020204" pitchFamily="34" charset="0"/>
                <a:cs typeface="Open Sans Extrabold" panose="020B0906030804020204" pitchFamily="34" charset="0"/>
              </a:rPr>
              <a:t>2. Priority is given to patients with more pain.</a:t>
            </a:r>
          </a:p>
          <a:p>
            <a:pPr algn="ctr"/>
            <a:r>
              <a:rPr lang="en-US" sz="8800" b="1" dirty="0">
                <a:latin typeface="+mj-lt"/>
                <a:ea typeface="Open Sans Extrabold" panose="020B0906030804020204" pitchFamily="34" charset="0"/>
                <a:cs typeface="Open Sans Extrabold" panose="020B0906030804020204" pitchFamily="34" charset="0"/>
              </a:rPr>
              <a:t>3.People need to wait even for about six months to get it done in GH. </a:t>
            </a:r>
          </a:p>
        </p:txBody>
      </p:sp>
      <p:sp>
        <p:nvSpPr>
          <p:cNvPr id="5" name="TextBox 4"/>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74395894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21</a:t>
            </a:fld>
            <a:endParaRPr lang="en-US"/>
          </a:p>
        </p:txBody>
      </p:sp>
      <p:sp>
        <p:nvSpPr>
          <p:cNvPr id="4" name="TextBox 3"/>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
        <p:nvSpPr>
          <p:cNvPr id="5" name="TextBox 4">
            <a:extLst>
              <a:ext uri="{FF2B5EF4-FFF2-40B4-BE49-F238E27FC236}">
                <a16:creationId xmlns:a16="http://schemas.microsoft.com/office/drawing/2014/main" id="{FF984C56-360B-4A6B-8D82-EEB5F43401D1}"/>
              </a:ext>
            </a:extLst>
          </p:cNvPr>
          <p:cNvSpPr txBox="1"/>
          <p:nvPr/>
        </p:nvSpPr>
        <p:spPr>
          <a:xfrm>
            <a:off x="1125087" y="4435930"/>
            <a:ext cx="22808662" cy="5509200"/>
          </a:xfrm>
          <a:prstGeom prst="rect">
            <a:avLst/>
          </a:prstGeom>
          <a:noFill/>
        </p:spPr>
        <p:txBody>
          <a:bodyPr wrap="square" rtlCol="0">
            <a:spAutoFit/>
          </a:bodyPr>
          <a:lstStyle/>
          <a:p>
            <a:pPr algn="ctr"/>
            <a:r>
              <a:rPr lang="en-US" sz="8800" b="1" dirty="0">
                <a:latin typeface="+mj-lt"/>
                <a:ea typeface="Open Sans Extrabold" panose="020B0906030804020204" pitchFamily="34" charset="0"/>
                <a:cs typeface="Open Sans Extrabold" panose="020B0906030804020204" pitchFamily="34" charset="0"/>
              </a:rPr>
              <a:t>Some of the difficulties:</a:t>
            </a:r>
          </a:p>
          <a:p>
            <a:pPr algn="ctr"/>
            <a:r>
              <a:rPr lang="en-US" sz="8800" b="1" dirty="0">
                <a:latin typeface="+mj-lt"/>
                <a:ea typeface="Open Sans Extrabold" panose="020B0906030804020204" pitchFamily="34" charset="0"/>
                <a:cs typeface="Open Sans Extrabold" panose="020B0906030804020204" pitchFamily="34" charset="0"/>
              </a:rPr>
              <a:t>1.These joints have to be replaced every ten years.</a:t>
            </a:r>
          </a:p>
          <a:p>
            <a:pPr algn="ctr"/>
            <a:r>
              <a:rPr lang="en-US" sz="8800" b="1" dirty="0">
                <a:latin typeface="+mj-lt"/>
                <a:ea typeface="Open Sans Extrabold" panose="020B0906030804020204" pitchFamily="34" charset="0"/>
                <a:cs typeface="Open Sans Extrabold" panose="020B0906030804020204" pitchFamily="34" charset="0"/>
              </a:rPr>
              <a:t>2. Titanium sheets are very expensive </a:t>
            </a:r>
          </a:p>
        </p:txBody>
      </p:sp>
    </p:spTree>
    <p:extLst>
      <p:ext uri="{BB962C8B-B14F-4D97-AF65-F5344CB8AC3E}">
        <p14:creationId xmlns:p14="http://schemas.microsoft.com/office/powerpoint/2010/main" val="83204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22</a:t>
            </a:fld>
            <a:endParaRPr lang="en-US"/>
          </a:p>
        </p:txBody>
      </p:sp>
      <p:sp>
        <p:nvSpPr>
          <p:cNvPr id="4" name="TextBox 3"/>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
        <p:nvSpPr>
          <p:cNvPr id="5" name="TextBox 4">
            <a:extLst>
              <a:ext uri="{FF2B5EF4-FFF2-40B4-BE49-F238E27FC236}">
                <a16:creationId xmlns:a16="http://schemas.microsoft.com/office/drawing/2014/main" id="{FF984C56-360B-4A6B-8D82-EEB5F43401D1}"/>
              </a:ext>
            </a:extLst>
          </p:cNvPr>
          <p:cNvSpPr txBox="1"/>
          <p:nvPr/>
        </p:nvSpPr>
        <p:spPr>
          <a:xfrm>
            <a:off x="919804" y="2541815"/>
            <a:ext cx="23219228" cy="9571851"/>
          </a:xfrm>
          <a:prstGeom prst="rect">
            <a:avLst/>
          </a:prstGeom>
          <a:noFill/>
        </p:spPr>
        <p:txBody>
          <a:bodyPr wrap="square" rtlCol="0">
            <a:spAutoFit/>
          </a:bodyPr>
          <a:lstStyle/>
          <a:p>
            <a:r>
              <a:rPr lang="en-US" sz="8800" b="1" dirty="0">
                <a:latin typeface="+mj-lt"/>
                <a:ea typeface="Open Sans Extrabold" panose="020B0906030804020204" pitchFamily="34" charset="0"/>
                <a:cs typeface="Open Sans Extrabold" panose="020B0906030804020204" pitchFamily="34" charset="0"/>
              </a:rPr>
              <a:t>Can arthritis be reversed with exercise?</a:t>
            </a:r>
          </a:p>
          <a:p>
            <a:r>
              <a:rPr lang="en-US" sz="8800" b="1" dirty="0">
                <a:latin typeface="+mj-lt"/>
                <a:ea typeface="Open Sans Extrabold" panose="020B0906030804020204" pitchFamily="34" charset="0"/>
                <a:cs typeface="Open Sans Extrabold" panose="020B0906030804020204" pitchFamily="34" charset="0"/>
              </a:rPr>
              <a:t>1.Exercise doesn’t reverse damage that’s already done. But it helps prevent arthritis from getting worse and has the added </a:t>
            </a:r>
          </a:p>
          <a:p>
            <a:r>
              <a:rPr lang="en-US" sz="8800" b="1" dirty="0">
                <a:latin typeface="+mj-lt"/>
                <a:ea typeface="Open Sans Extrabold" panose="020B0906030804020204" pitchFamily="34" charset="0"/>
                <a:cs typeface="Open Sans Extrabold" panose="020B0906030804020204" pitchFamily="34" charset="0"/>
              </a:rPr>
              <a:t>Benefit of keeping excess pounds off. That can make a huge difference on the joints that support most of the body’s weight </a:t>
            </a:r>
          </a:p>
        </p:txBody>
      </p:sp>
    </p:spTree>
    <p:extLst>
      <p:ext uri="{BB962C8B-B14F-4D97-AF65-F5344CB8AC3E}">
        <p14:creationId xmlns:p14="http://schemas.microsoft.com/office/powerpoint/2010/main" val="310922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23</a:t>
            </a:fld>
            <a:endParaRPr lang="en-US"/>
          </a:p>
        </p:txBody>
      </p:sp>
      <p:sp>
        <p:nvSpPr>
          <p:cNvPr id="4" name="TextBox 3"/>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
        <p:nvSpPr>
          <p:cNvPr id="5" name="TextBox 4">
            <a:extLst>
              <a:ext uri="{FF2B5EF4-FFF2-40B4-BE49-F238E27FC236}">
                <a16:creationId xmlns:a16="http://schemas.microsoft.com/office/drawing/2014/main" id="{8AD92749-DB0E-4C0B-B92E-DC89CCB168BC}"/>
              </a:ext>
            </a:extLst>
          </p:cNvPr>
          <p:cNvSpPr txBox="1"/>
          <p:nvPr/>
        </p:nvSpPr>
        <p:spPr>
          <a:xfrm>
            <a:off x="1169237" y="2006265"/>
            <a:ext cx="22720362" cy="10926068"/>
          </a:xfrm>
          <a:prstGeom prst="rect">
            <a:avLst/>
          </a:prstGeom>
          <a:noFill/>
        </p:spPr>
        <p:txBody>
          <a:bodyPr wrap="square" rtlCol="0">
            <a:spAutoFit/>
          </a:bodyPr>
          <a:lstStyle/>
          <a:p>
            <a:r>
              <a:rPr lang="en-US" sz="8800" b="1" dirty="0">
                <a:latin typeface="+mj-lt"/>
                <a:ea typeface="Open Sans Extrabold" panose="020B0906030804020204" pitchFamily="34" charset="0"/>
                <a:cs typeface="Open Sans Extrabold" panose="020B0906030804020204" pitchFamily="34" charset="0"/>
              </a:rPr>
              <a:t>Benefits of exercise for Arthritis.</a:t>
            </a:r>
          </a:p>
          <a:p>
            <a:r>
              <a:rPr lang="en-US" sz="8800" b="1" dirty="0">
                <a:latin typeface="+mj-lt"/>
                <a:ea typeface="Open Sans Extrabold" panose="020B0906030804020204" pitchFamily="34" charset="0"/>
                <a:cs typeface="Open Sans Extrabold" panose="020B0906030804020204" pitchFamily="34" charset="0"/>
              </a:rPr>
              <a:t>Physical activity is the best non – drug treatment for improving pain and function in OA. While you may worry that exercising with arthritis can harm your joints and cause more pain, research shows that people can and should exercise when they have arthritis. </a:t>
            </a:r>
          </a:p>
        </p:txBody>
      </p:sp>
    </p:spTree>
    <p:extLst>
      <p:ext uri="{BB962C8B-B14F-4D97-AF65-F5344CB8AC3E}">
        <p14:creationId xmlns:p14="http://schemas.microsoft.com/office/powerpoint/2010/main" val="2007949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older people playing playstation">
            <a:extLst>
              <a:ext uri="{FF2B5EF4-FFF2-40B4-BE49-F238E27FC236}">
                <a16:creationId xmlns:a16="http://schemas.microsoft.com/office/drawing/2014/main" id="{4CE0D889-6A2D-418D-82CC-F354C6618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77650" cy="16975709"/>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flipH="1">
            <a:off x="0" y="0"/>
            <a:ext cx="24377650" cy="13716000"/>
          </a:xfrm>
          <a:custGeom>
            <a:avLst/>
            <a:gdLst>
              <a:gd name="connsiteX0" fmla="*/ 6655033 w 24377650"/>
              <a:gd name="connsiteY0" fmla="*/ 2253637 h 13716000"/>
              <a:gd name="connsiteX1" fmla="*/ 1239223 w 24377650"/>
              <a:gd name="connsiteY1" fmla="*/ 7669447 h 13716000"/>
              <a:gd name="connsiteX2" fmla="*/ 6655033 w 24377650"/>
              <a:gd name="connsiteY2" fmla="*/ 13085257 h 13716000"/>
              <a:gd name="connsiteX3" fmla="*/ 12070842 w 24377650"/>
              <a:gd name="connsiteY3" fmla="*/ 7669447 h 13716000"/>
              <a:gd name="connsiteX4" fmla="*/ 6655033 w 24377650"/>
              <a:gd name="connsiteY4" fmla="*/ 2253637 h 13716000"/>
              <a:gd name="connsiteX5" fmla="*/ 0 w 24377650"/>
              <a:gd name="connsiteY5" fmla="*/ 0 h 13716000"/>
              <a:gd name="connsiteX6" fmla="*/ 24377650 w 24377650"/>
              <a:gd name="connsiteY6" fmla="*/ 0 h 13716000"/>
              <a:gd name="connsiteX7" fmla="*/ 24377650 w 24377650"/>
              <a:gd name="connsiteY7" fmla="*/ 13716000 h 13716000"/>
              <a:gd name="connsiteX8" fmla="*/ 0 w 24377650"/>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7650" h="13716000">
                <a:moveTo>
                  <a:pt x="6655033" y="2253637"/>
                </a:moveTo>
                <a:cubicBezTo>
                  <a:pt x="3663963" y="2253637"/>
                  <a:pt x="1239223" y="4678379"/>
                  <a:pt x="1239223" y="7669447"/>
                </a:cubicBezTo>
                <a:cubicBezTo>
                  <a:pt x="1239223" y="10660516"/>
                  <a:pt x="3663963" y="13085257"/>
                  <a:pt x="6655033" y="13085257"/>
                </a:cubicBezTo>
                <a:cubicBezTo>
                  <a:pt x="9646102" y="13085257"/>
                  <a:pt x="12070842" y="10660516"/>
                  <a:pt x="12070842" y="7669447"/>
                </a:cubicBezTo>
                <a:cubicBezTo>
                  <a:pt x="12070842" y="4678379"/>
                  <a:pt x="9646102" y="2253637"/>
                  <a:pt x="6655033" y="2253637"/>
                </a:cubicBezTo>
                <a:close/>
                <a:moveTo>
                  <a:pt x="0" y="0"/>
                </a:moveTo>
                <a:lnTo>
                  <a:pt x="24377650" y="0"/>
                </a:lnTo>
                <a:lnTo>
                  <a:pt x="24377650" y="13716000"/>
                </a:lnTo>
                <a:lnTo>
                  <a:pt x="0" y="13716000"/>
                </a:lnTo>
                <a:close/>
              </a:path>
            </a:pathLst>
          </a:custGeom>
          <a:gradFill>
            <a:gsLst>
              <a:gs pos="0">
                <a:schemeClr val="accent4">
                  <a:alpha val="90000"/>
                </a:schemeClr>
              </a:gs>
              <a:gs pos="100000">
                <a:schemeClr val="accent5">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3CBF67D7-8C75-433C-B949-F5BA01069781}" type="slidenum">
              <a:rPr lang="en-US" smtClean="0"/>
              <a:t>24</a:t>
            </a:fld>
            <a:endParaRPr lang="en-US"/>
          </a:p>
        </p:txBody>
      </p:sp>
      <p:sp>
        <p:nvSpPr>
          <p:cNvPr id="3" name="TextBox 2"/>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solidFill>
                <a:schemeClr val="bg1"/>
              </a:solidFill>
              <a:ea typeface="Open Sans Extrabold" panose="020B0906030804020204" pitchFamily="34" charset="0"/>
              <a:cs typeface="Open Sans Extrabold" panose="020B0906030804020204" pitchFamily="34" charset="0"/>
            </a:endParaRPr>
          </a:p>
        </p:txBody>
      </p:sp>
      <p:sp>
        <p:nvSpPr>
          <p:cNvPr id="4" name="TextBox 3">
            <a:extLst>
              <a:ext uri="{FF2B5EF4-FFF2-40B4-BE49-F238E27FC236}">
                <a16:creationId xmlns:a16="http://schemas.microsoft.com/office/drawing/2014/main" id="{BC3760BB-5E1F-4806-A2C6-523D03C37ADC}"/>
              </a:ext>
            </a:extLst>
          </p:cNvPr>
          <p:cNvSpPr txBox="1"/>
          <p:nvPr/>
        </p:nvSpPr>
        <p:spPr>
          <a:xfrm>
            <a:off x="820248" y="2862817"/>
            <a:ext cx="11709170" cy="4154984"/>
          </a:xfrm>
          <a:prstGeom prst="rect">
            <a:avLst/>
          </a:prstGeom>
          <a:noFill/>
        </p:spPr>
        <p:txBody>
          <a:bodyPr wrap="square" rtlCol="0">
            <a:spAutoFit/>
          </a:bodyPr>
          <a:lstStyle/>
          <a:p>
            <a:pPr algn="ctr"/>
            <a:r>
              <a:rPr lang="en-US" sz="8800" b="1" dirty="0">
                <a:solidFill>
                  <a:schemeClr val="bg1"/>
                </a:solidFill>
                <a:latin typeface="+mj-lt"/>
                <a:ea typeface="Open Sans Extrabold" panose="020B0906030804020204" pitchFamily="34" charset="0"/>
                <a:cs typeface="Open Sans Extrabold" panose="020B0906030804020204" pitchFamily="34" charset="0"/>
              </a:rPr>
              <a:t>How can you expect Older people to play games?</a:t>
            </a:r>
          </a:p>
        </p:txBody>
      </p:sp>
      <p:sp>
        <p:nvSpPr>
          <p:cNvPr id="8" name="TextBox 7">
            <a:extLst>
              <a:ext uri="{FF2B5EF4-FFF2-40B4-BE49-F238E27FC236}">
                <a16:creationId xmlns:a16="http://schemas.microsoft.com/office/drawing/2014/main" id="{A14BF764-26F7-41D7-8369-D40A82275254}"/>
              </a:ext>
            </a:extLst>
          </p:cNvPr>
          <p:cNvSpPr txBox="1"/>
          <p:nvPr/>
        </p:nvSpPr>
        <p:spPr>
          <a:xfrm>
            <a:off x="1213387" y="7404551"/>
            <a:ext cx="11121957" cy="5509200"/>
          </a:xfrm>
          <a:prstGeom prst="rect">
            <a:avLst/>
          </a:prstGeom>
          <a:noFill/>
        </p:spPr>
        <p:txBody>
          <a:bodyPr wrap="square" rtlCol="0">
            <a:spAutoFit/>
          </a:bodyPr>
          <a:lstStyle/>
          <a:p>
            <a:pPr algn="ctr"/>
            <a:r>
              <a:rPr lang="en-US" sz="8800" b="1" dirty="0">
                <a:solidFill>
                  <a:schemeClr val="bg1"/>
                </a:solidFill>
                <a:latin typeface="+mj-lt"/>
                <a:ea typeface="Open Sans Extrabold" panose="020B0906030804020204" pitchFamily="34" charset="0"/>
                <a:cs typeface="Open Sans Extrabold" panose="020B0906030804020204" pitchFamily="34" charset="0"/>
              </a:rPr>
              <a:t>Study says that the average age of a video gamer is </a:t>
            </a:r>
            <a:r>
              <a:rPr lang="en-US" sz="8800" b="1" dirty="0">
                <a:solidFill>
                  <a:srgbClr val="FFFF00"/>
                </a:solidFill>
                <a:latin typeface="+mj-lt"/>
                <a:ea typeface="Open Sans Extrabold" panose="020B0906030804020204" pitchFamily="34" charset="0"/>
                <a:cs typeface="Open Sans Extrabold" panose="020B0906030804020204" pitchFamily="34" charset="0"/>
              </a:rPr>
              <a:t>33years</a:t>
            </a:r>
          </a:p>
        </p:txBody>
      </p:sp>
    </p:spTree>
    <p:extLst>
      <p:ext uri="{BB962C8B-B14F-4D97-AF65-F5344CB8AC3E}">
        <p14:creationId xmlns:p14="http://schemas.microsoft.com/office/powerpoint/2010/main" val="2086394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25</a:t>
            </a:fld>
            <a:endParaRPr lang="en-US"/>
          </a:p>
        </p:txBody>
      </p:sp>
      <p:sp>
        <p:nvSpPr>
          <p:cNvPr id="3" name="TextBox 2"/>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
        <p:nvSpPr>
          <p:cNvPr id="4" name="TextBox 3">
            <a:extLst>
              <a:ext uri="{FF2B5EF4-FFF2-40B4-BE49-F238E27FC236}">
                <a16:creationId xmlns:a16="http://schemas.microsoft.com/office/drawing/2014/main" id="{26CAE94E-D22A-4C6D-9BF9-10EE0EDEB577}"/>
              </a:ext>
            </a:extLst>
          </p:cNvPr>
          <p:cNvSpPr txBox="1"/>
          <p:nvPr/>
        </p:nvSpPr>
        <p:spPr>
          <a:xfrm>
            <a:off x="1125087" y="4795159"/>
            <a:ext cx="22808662" cy="5509200"/>
          </a:xfrm>
          <a:prstGeom prst="rect">
            <a:avLst/>
          </a:prstGeom>
          <a:noFill/>
        </p:spPr>
        <p:txBody>
          <a:bodyPr wrap="square" rtlCol="0">
            <a:spAutoFit/>
          </a:bodyPr>
          <a:lstStyle/>
          <a:p>
            <a:pPr algn="ctr"/>
            <a:r>
              <a:rPr lang="en-US" sz="8800" b="1" dirty="0">
                <a:latin typeface="+mj-lt"/>
                <a:ea typeface="Open Sans Extrabold" panose="020B0906030804020204" pitchFamily="34" charset="0"/>
                <a:cs typeface="Open Sans Extrabold" panose="020B0906030804020204" pitchFamily="34" charset="0"/>
              </a:rPr>
              <a:t>If older people when suffering from arthritis need to do exercise for pain relief, then why cant we expect them to play games.</a:t>
            </a:r>
          </a:p>
        </p:txBody>
      </p:sp>
    </p:spTree>
    <p:extLst>
      <p:ext uri="{BB962C8B-B14F-4D97-AF65-F5344CB8AC3E}">
        <p14:creationId xmlns:p14="http://schemas.microsoft.com/office/powerpoint/2010/main" val="91849422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26</a:t>
            </a:fld>
            <a:endParaRPr lang="en-US"/>
          </a:p>
        </p:txBody>
      </p:sp>
      <p:sp>
        <p:nvSpPr>
          <p:cNvPr id="3" name="TextBox 2"/>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
        <p:nvSpPr>
          <p:cNvPr id="4" name="Rectangle 3"/>
          <p:cNvSpPr/>
          <p:nvPr/>
        </p:nvSpPr>
        <p:spPr>
          <a:xfrm>
            <a:off x="1213387" y="2701729"/>
            <a:ext cx="22561013" cy="2800767"/>
          </a:xfrm>
          <a:prstGeom prst="rect">
            <a:avLst/>
          </a:prstGeom>
        </p:spPr>
        <p:txBody>
          <a:bodyPr wrap="square">
            <a:spAutoFit/>
          </a:bodyPr>
          <a:lstStyle/>
          <a:p>
            <a:pPr algn="ctr"/>
            <a:r>
              <a:rPr lang="en-US" sz="8800" b="1" dirty="0">
                <a:latin typeface="+mj-lt"/>
                <a:ea typeface="Open Sans Extrabold" panose="020B0906030804020204" pitchFamily="34" charset="0"/>
                <a:cs typeface="Open Sans Extrabold" panose="020B0906030804020204" pitchFamily="34" charset="0"/>
              </a:rPr>
              <a:t>Are you targeting arthritis patients with a Xbox Kinect???</a:t>
            </a:r>
          </a:p>
        </p:txBody>
      </p:sp>
      <p:sp>
        <p:nvSpPr>
          <p:cNvPr id="5" name="TextBox 4">
            <a:extLst>
              <a:ext uri="{FF2B5EF4-FFF2-40B4-BE49-F238E27FC236}">
                <a16:creationId xmlns:a16="http://schemas.microsoft.com/office/drawing/2014/main" id="{9A8A4A35-F60B-4496-A505-0C2D2C5268C3}"/>
              </a:ext>
            </a:extLst>
          </p:cNvPr>
          <p:cNvSpPr txBox="1"/>
          <p:nvPr/>
        </p:nvSpPr>
        <p:spPr>
          <a:xfrm>
            <a:off x="1125087" y="5863335"/>
            <a:ext cx="22808662" cy="6863417"/>
          </a:xfrm>
          <a:prstGeom prst="rect">
            <a:avLst/>
          </a:prstGeom>
          <a:noFill/>
        </p:spPr>
        <p:txBody>
          <a:bodyPr wrap="square" rtlCol="0">
            <a:spAutoFit/>
          </a:bodyPr>
          <a:lstStyle/>
          <a:p>
            <a:pPr algn="ctr"/>
            <a:r>
              <a:rPr lang="en-US" sz="8800" b="1" dirty="0">
                <a:latin typeface="+mj-lt"/>
                <a:ea typeface="Open Sans Extrabold" panose="020B0906030804020204" pitchFamily="34" charset="0"/>
                <a:cs typeface="Open Sans Extrabold" panose="020B0906030804020204" pitchFamily="34" charset="0"/>
              </a:rPr>
              <a:t>In 2013, the total medical costs and earning losses due to arthritis were equal to more than 1 percent of the U.S. gross domestic product (GDP, about $304 billion).</a:t>
            </a:r>
          </a:p>
        </p:txBody>
      </p:sp>
    </p:spTree>
    <p:extLst>
      <p:ext uri="{BB962C8B-B14F-4D97-AF65-F5344CB8AC3E}">
        <p14:creationId xmlns:p14="http://schemas.microsoft.com/office/powerpoint/2010/main" val="687175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27</a:t>
            </a:fld>
            <a:endParaRPr lang="en-US"/>
          </a:p>
        </p:txBody>
      </p:sp>
      <p:sp>
        <p:nvSpPr>
          <p:cNvPr id="3" name="TextBox 2"/>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
        <p:nvSpPr>
          <p:cNvPr id="4" name="Rectangle 3">
            <a:extLst>
              <a:ext uri="{FF2B5EF4-FFF2-40B4-BE49-F238E27FC236}">
                <a16:creationId xmlns:a16="http://schemas.microsoft.com/office/drawing/2014/main" id="{66E3647A-FA4E-4F2A-B1E5-DB85148D961B}"/>
              </a:ext>
            </a:extLst>
          </p:cNvPr>
          <p:cNvSpPr/>
          <p:nvPr/>
        </p:nvSpPr>
        <p:spPr>
          <a:xfrm>
            <a:off x="902241" y="2538018"/>
            <a:ext cx="22626327" cy="2800767"/>
          </a:xfrm>
          <a:prstGeom prst="rect">
            <a:avLst/>
          </a:prstGeom>
        </p:spPr>
        <p:txBody>
          <a:bodyPr wrap="square">
            <a:spAutoFit/>
          </a:bodyPr>
          <a:lstStyle/>
          <a:p>
            <a:r>
              <a:rPr lang="en-US" sz="8800" b="1" dirty="0">
                <a:latin typeface="+mj-lt"/>
                <a:ea typeface="Open Sans Extrabold" panose="020B0906030804020204" pitchFamily="34" charset="0"/>
                <a:cs typeface="Open Sans Extrabold" panose="020B0906030804020204" pitchFamily="34" charset="0"/>
              </a:rPr>
              <a:t>What type of exercises have to be done for an arthritis patient?</a:t>
            </a:r>
          </a:p>
        </p:txBody>
      </p:sp>
      <p:sp>
        <p:nvSpPr>
          <p:cNvPr id="5" name="Rectangle 4">
            <a:extLst>
              <a:ext uri="{FF2B5EF4-FFF2-40B4-BE49-F238E27FC236}">
                <a16:creationId xmlns:a16="http://schemas.microsoft.com/office/drawing/2014/main" id="{66E3647A-FA4E-4F2A-B1E5-DB85148D961B}"/>
              </a:ext>
            </a:extLst>
          </p:cNvPr>
          <p:cNvSpPr/>
          <p:nvPr/>
        </p:nvSpPr>
        <p:spPr>
          <a:xfrm>
            <a:off x="1213387" y="5795985"/>
            <a:ext cx="22626327" cy="4154984"/>
          </a:xfrm>
          <a:prstGeom prst="rect">
            <a:avLst/>
          </a:prstGeom>
        </p:spPr>
        <p:txBody>
          <a:bodyPr wrap="square">
            <a:spAutoFit/>
          </a:bodyPr>
          <a:lstStyle/>
          <a:p>
            <a:r>
              <a:rPr lang="en-US" sz="8800" b="1" dirty="0">
                <a:latin typeface="+mj-lt"/>
                <a:ea typeface="Open Sans Extrabold" panose="020B0906030804020204" pitchFamily="34" charset="0"/>
                <a:cs typeface="Open Sans Extrabold" panose="020B0906030804020204" pitchFamily="34" charset="0"/>
              </a:rPr>
              <a:t>Range of motion exercise.</a:t>
            </a:r>
          </a:p>
          <a:p>
            <a:r>
              <a:rPr lang="en-US" sz="8800" b="1" dirty="0">
                <a:latin typeface="+mj-lt"/>
                <a:ea typeface="Open Sans Extrabold" panose="020B0906030804020204" pitchFamily="34" charset="0"/>
                <a:cs typeface="Open Sans Extrabold" panose="020B0906030804020204" pitchFamily="34" charset="0"/>
              </a:rPr>
              <a:t>Aerobic exercise like walking &amp; jogging.</a:t>
            </a:r>
          </a:p>
          <a:p>
            <a:r>
              <a:rPr lang="en-US" sz="8800" b="1" dirty="0">
                <a:latin typeface="+mj-lt"/>
                <a:ea typeface="Open Sans Extrabold" panose="020B0906030804020204" pitchFamily="34" charset="0"/>
                <a:cs typeface="Open Sans Extrabold" panose="020B0906030804020204" pitchFamily="34" charset="0"/>
              </a:rPr>
              <a:t>Strengthening exercises.</a:t>
            </a:r>
          </a:p>
        </p:txBody>
      </p:sp>
    </p:spTree>
    <p:extLst>
      <p:ext uri="{BB962C8B-B14F-4D97-AF65-F5344CB8AC3E}">
        <p14:creationId xmlns:p14="http://schemas.microsoft.com/office/powerpoint/2010/main" val="2487910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28</a:t>
            </a:fld>
            <a:endParaRPr lang="en-US"/>
          </a:p>
        </p:txBody>
      </p:sp>
      <p:sp>
        <p:nvSpPr>
          <p:cNvPr id="3" name="TextBox 2"/>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
        <p:nvSpPr>
          <p:cNvPr id="4" name="TextBox 3">
            <a:extLst>
              <a:ext uri="{FF2B5EF4-FFF2-40B4-BE49-F238E27FC236}">
                <a16:creationId xmlns:a16="http://schemas.microsoft.com/office/drawing/2014/main" id="{9A8A4A35-F60B-4496-A505-0C2D2C5268C3}"/>
              </a:ext>
            </a:extLst>
          </p:cNvPr>
          <p:cNvSpPr txBox="1"/>
          <p:nvPr/>
        </p:nvSpPr>
        <p:spPr>
          <a:xfrm>
            <a:off x="1213387" y="2409409"/>
            <a:ext cx="22808662" cy="1446550"/>
          </a:xfrm>
          <a:prstGeom prst="rect">
            <a:avLst/>
          </a:prstGeom>
          <a:noFill/>
        </p:spPr>
        <p:txBody>
          <a:bodyPr wrap="square" rtlCol="0">
            <a:spAutoFit/>
          </a:bodyPr>
          <a:lstStyle/>
          <a:p>
            <a:r>
              <a:rPr lang="en-US" sz="8800" b="1" dirty="0">
                <a:latin typeface="+mj-lt"/>
                <a:ea typeface="Open Sans Extrabold" panose="020B0906030804020204" pitchFamily="34" charset="0"/>
                <a:cs typeface="Open Sans Extrabold" panose="020B0906030804020204" pitchFamily="34" charset="0"/>
              </a:rPr>
              <a:t>How can you justify the cost?</a:t>
            </a:r>
          </a:p>
        </p:txBody>
      </p:sp>
      <p:sp>
        <p:nvSpPr>
          <p:cNvPr id="5" name="TextBox 4">
            <a:extLst>
              <a:ext uri="{FF2B5EF4-FFF2-40B4-BE49-F238E27FC236}">
                <a16:creationId xmlns:a16="http://schemas.microsoft.com/office/drawing/2014/main" id="{9A8A4A35-F60B-4496-A505-0C2D2C5268C3}"/>
              </a:ext>
            </a:extLst>
          </p:cNvPr>
          <p:cNvSpPr txBox="1"/>
          <p:nvPr/>
        </p:nvSpPr>
        <p:spPr>
          <a:xfrm>
            <a:off x="1213387" y="4733313"/>
            <a:ext cx="22808662" cy="4154984"/>
          </a:xfrm>
          <a:prstGeom prst="rect">
            <a:avLst/>
          </a:prstGeom>
          <a:noFill/>
        </p:spPr>
        <p:txBody>
          <a:bodyPr wrap="square" rtlCol="0">
            <a:spAutoFit/>
          </a:bodyPr>
          <a:lstStyle/>
          <a:p>
            <a:r>
              <a:rPr lang="en-US" sz="8800" b="1" dirty="0">
                <a:latin typeface="+mj-lt"/>
                <a:ea typeface="Open Sans Extrabold" panose="020B0906030804020204" pitchFamily="34" charset="0"/>
                <a:cs typeface="Open Sans Extrabold" panose="020B0906030804020204" pitchFamily="34" charset="0"/>
              </a:rPr>
              <a:t>1.Joint surgery </a:t>
            </a:r>
          </a:p>
          <a:p>
            <a:r>
              <a:rPr lang="en-US" sz="8800" b="1" dirty="0">
                <a:latin typeface="+mj-lt"/>
                <a:ea typeface="Open Sans Extrabold" panose="020B0906030804020204" pitchFamily="34" charset="0"/>
                <a:cs typeface="Open Sans Extrabold" panose="020B0906030804020204" pitchFamily="34" charset="0"/>
              </a:rPr>
              <a:t>2.Physiotherapist charges 1500/- per visit and mostly they visit once a week.</a:t>
            </a:r>
          </a:p>
        </p:txBody>
      </p:sp>
    </p:spTree>
    <p:extLst>
      <p:ext uri="{BB962C8B-B14F-4D97-AF65-F5344CB8AC3E}">
        <p14:creationId xmlns:p14="http://schemas.microsoft.com/office/powerpoint/2010/main" val="1539777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29</a:t>
            </a:fld>
            <a:endParaRPr lang="en-US"/>
          </a:p>
        </p:txBody>
      </p:sp>
      <p:sp>
        <p:nvSpPr>
          <p:cNvPr id="3" name="TextBox 2"/>
          <p:cNvSpPr txBox="1"/>
          <p:nvPr/>
        </p:nvSpPr>
        <p:spPr>
          <a:xfrm>
            <a:off x="2062237" y="511176"/>
            <a:ext cx="20934363" cy="1569642"/>
          </a:xfrm>
          <a:prstGeom prst="rect">
            <a:avLst/>
          </a:prstGeom>
          <a:noFill/>
        </p:spPr>
        <p:txBody>
          <a:bodyPr wrap="square" lIns="91422" tIns="45711" rIns="91422" bIns="45711" rtlCol="0">
            <a:spAutoFit/>
          </a:bodyPr>
          <a:lstStyle/>
          <a:p>
            <a:pPr algn="ctr"/>
            <a:r>
              <a:rPr lang="en-GB" sz="9600" dirty="0">
                <a:latin typeface="Open Sans Extrabold" panose="020B0906030804020204" pitchFamily="34" charset="0"/>
                <a:ea typeface="Open Sans Extrabold" panose="020B0906030804020204" pitchFamily="34" charset="0"/>
                <a:cs typeface="Open Sans Extrabold" panose="020B0906030804020204" pitchFamily="34" charset="0"/>
              </a:rPr>
              <a:t>Q&amp;A</a:t>
            </a:r>
            <a:endParaRPr lang="id-ID" sz="9600" b="1" dirty="0">
              <a:ea typeface="Open Sans Extrabold" panose="020B0906030804020204" pitchFamily="34" charset="0"/>
              <a:cs typeface="Open Sans Extrabold" panose="020B0906030804020204" pitchFamily="34" charset="0"/>
            </a:endParaRPr>
          </a:p>
        </p:txBody>
      </p:sp>
      <p:sp>
        <p:nvSpPr>
          <p:cNvPr id="4" name="TextBox 3">
            <a:extLst>
              <a:ext uri="{FF2B5EF4-FFF2-40B4-BE49-F238E27FC236}">
                <a16:creationId xmlns:a16="http://schemas.microsoft.com/office/drawing/2014/main" id="{9A8A4A35-F60B-4496-A505-0C2D2C5268C3}"/>
              </a:ext>
            </a:extLst>
          </p:cNvPr>
          <p:cNvSpPr txBox="1"/>
          <p:nvPr/>
        </p:nvSpPr>
        <p:spPr>
          <a:xfrm>
            <a:off x="1213387" y="2409409"/>
            <a:ext cx="22808662" cy="1446550"/>
          </a:xfrm>
          <a:prstGeom prst="rect">
            <a:avLst/>
          </a:prstGeom>
          <a:noFill/>
        </p:spPr>
        <p:txBody>
          <a:bodyPr wrap="square" rtlCol="0">
            <a:spAutoFit/>
          </a:bodyPr>
          <a:lstStyle/>
          <a:p>
            <a:r>
              <a:rPr lang="en-US" sz="8800" b="1" dirty="0">
                <a:latin typeface="+mj-lt"/>
                <a:ea typeface="Open Sans Extrabold" panose="020B0906030804020204" pitchFamily="34" charset="0"/>
                <a:cs typeface="Open Sans Extrabold" panose="020B0906030804020204" pitchFamily="34" charset="0"/>
              </a:rPr>
              <a:t>Economics ???</a:t>
            </a:r>
          </a:p>
        </p:txBody>
      </p:sp>
      <p:sp>
        <p:nvSpPr>
          <p:cNvPr id="5" name="TextBox 4">
            <a:extLst>
              <a:ext uri="{FF2B5EF4-FFF2-40B4-BE49-F238E27FC236}">
                <a16:creationId xmlns:a16="http://schemas.microsoft.com/office/drawing/2014/main" id="{9A8A4A35-F60B-4496-A505-0C2D2C5268C3}"/>
              </a:ext>
            </a:extLst>
          </p:cNvPr>
          <p:cNvSpPr txBox="1"/>
          <p:nvPr/>
        </p:nvSpPr>
        <p:spPr>
          <a:xfrm>
            <a:off x="1213387" y="4733313"/>
            <a:ext cx="22808662" cy="4154984"/>
          </a:xfrm>
          <a:prstGeom prst="rect">
            <a:avLst/>
          </a:prstGeom>
          <a:noFill/>
        </p:spPr>
        <p:txBody>
          <a:bodyPr wrap="square" rtlCol="0">
            <a:spAutoFit/>
          </a:bodyPr>
          <a:lstStyle/>
          <a:p>
            <a:r>
              <a:rPr lang="en-US" sz="8800" b="1" dirty="0">
                <a:latin typeface="+mj-lt"/>
                <a:ea typeface="Open Sans Extrabold" panose="020B0906030804020204" pitchFamily="34" charset="0"/>
                <a:cs typeface="Open Sans Extrabold" panose="020B0906030804020204" pitchFamily="34" charset="0"/>
              </a:rPr>
              <a:t>Capital requirement- $50,000 for tooling</a:t>
            </a:r>
          </a:p>
          <a:p>
            <a:r>
              <a:rPr lang="en-US" sz="8800" b="1" dirty="0">
                <a:latin typeface="+mj-lt"/>
                <a:ea typeface="Open Sans Extrabold" panose="020B0906030804020204" pitchFamily="34" charset="0"/>
                <a:cs typeface="Open Sans Extrabold" panose="020B0906030804020204" pitchFamily="34" charset="0"/>
              </a:rPr>
              <a:t>Hardware device cost – $85 - $90 /unit</a:t>
            </a:r>
          </a:p>
          <a:p>
            <a:r>
              <a:rPr lang="en-US" sz="8800" b="1" dirty="0">
                <a:latin typeface="+mj-lt"/>
                <a:ea typeface="Open Sans Extrabold" panose="020B0906030804020204" pitchFamily="34" charset="0"/>
                <a:cs typeface="Open Sans Extrabold" panose="020B0906030804020204" pitchFamily="34" charset="0"/>
              </a:rPr>
              <a:t>$0.99 for monthly subscription</a:t>
            </a:r>
          </a:p>
        </p:txBody>
      </p:sp>
    </p:spTree>
    <p:extLst>
      <p:ext uri="{BB962C8B-B14F-4D97-AF65-F5344CB8AC3E}">
        <p14:creationId xmlns:p14="http://schemas.microsoft.com/office/powerpoint/2010/main" val="45728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5500" r="22486"/>
          <a:stretch/>
        </p:blipFill>
        <p:spPr>
          <a:xfrm>
            <a:off x="0" y="2306764"/>
            <a:ext cx="8524401" cy="11409236"/>
          </a:xfrm>
          <a:prstGeom prst="rect">
            <a:avLst/>
          </a:prstGeom>
          <a:ln>
            <a:no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04" r="22486"/>
          <a:stretch/>
        </p:blipFill>
        <p:spPr>
          <a:xfrm>
            <a:off x="6126480" y="-7723"/>
            <a:ext cx="18257520" cy="13723723"/>
          </a:xfrm>
          <a:prstGeom prst="rect">
            <a:avLst/>
          </a:prstGeom>
          <a:ln>
            <a:noFill/>
          </a:ln>
        </p:spPr>
      </p:pic>
      <p:sp>
        <p:nvSpPr>
          <p:cNvPr id="13" name="Parallelogram 12"/>
          <p:cNvSpPr/>
          <p:nvPr/>
        </p:nvSpPr>
        <p:spPr>
          <a:xfrm flipH="1">
            <a:off x="-1193800" y="6"/>
            <a:ext cx="22199600" cy="13715994"/>
          </a:xfrm>
          <a:prstGeom prst="parallelogram">
            <a:avLst>
              <a:gd name="adj" fmla="val 503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p:cNvSpPr txBox="1"/>
          <p:nvPr/>
        </p:nvSpPr>
        <p:spPr>
          <a:xfrm>
            <a:off x="2753009" y="5365098"/>
            <a:ext cx="17089471" cy="3323987"/>
          </a:xfrm>
          <a:prstGeom prst="rect">
            <a:avLst/>
          </a:prstGeom>
          <a:noFill/>
        </p:spPr>
        <p:txBody>
          <a:bodyPr wrap="square" rtlCol="0">
            <a:spAutoFit/>
          </a:bodyPr>
          <a:lstStyle/>
          <a:p>
            <a:r>
              <a:rPr lang="en-GB" sz="21000" dirty="0">
                <a:solidFill>
                  <a:srgbClr val="EC4E75"/>
                </a:solidFill>
                <a:latin typeface="Open Sans Extrabold" panose="020B0906030804020204" pitchFamily="34" charset="0"/>
                <a:ea typeface="Open Sans Extrabold" panose="020B0906030804020204" pitchFamily="34" charset="0"/>
                <a:cs typeface="Open Sans Extrabold" panose="020B0906030804020204" pitchFamily="34" charset="0"/>
              </a:rPr>
              <a:t>ART	HRITIS</a:t>
            </a:r>
          </a:p>
        </p:txBody>
      </p:sp>
      <p:sp>
        <p:nvSpPr>
          <p:cNvPr id="2" name="Slide Number Placeholder 1"/>
          <p:cNvSpPr>
            <a:spLocks noGrp="1"/>
          </p:cNvSpPr>
          <p:nvPr>
            <p:ph type="sldNum" sz="quarter" idx="13"/>
          </p:nvPr>
        </p:nvSpPr>
        <p:spPr/>
        <p:txBody>
          <a:bodyPr/>
          <a:lstStyle/>
          <a:p>
            <a:fld id="{8C48FCF8-25E9-4F94-BC2B-FA1B572C1FF3}" type="slidenum">
              <a:rPr lang="en-US" smtClean="0"/>
              <a:pPr/>
              <a:t>3</a:t>
            </a:fld>
            <a:endParaRPr lang="en-US" dirty="0"/>
          </a:p>
        </p:txBody>
      </p:sp>
    </p:spTree>
    <p:extLst>
      <p:ext uri="{BB962C8B-B14F-4D97-AF65-F5344CB8AC3E}">
        <p14:creationId xmlns:p14="http://schemas.microsoft.com/office/powerpoint/2010/main" val="2911571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759" b="7759"/>
          <a:stretch>
            <a:fillRect/>
          </a:stretch>
        </p:blipFill>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032" y="1623988"/>
            <a:ext cx="11475725" cy="11965304"/>
          </a:xfrm>
          <a:prstGeom prst="rect">
            <a:avLst/>
          </a:prstGeom>
        </p:spPr>
      </p:pic>
      <p:sp>
        <p:nvSpPr>
          <p:cNvPr id="55" name="Freeform 54"/>
          <p:cNvSpPr/>
          <p:nvPr/>
        </p:nvSpPr>
        <p:spPr>
          <a:xfrm>
            <a:off x="0" y="0"/>
            <a:ext cx="24377650" cy="13716000"/>
          </a:xfrm>
          <a:custGeom>
            <a:avLst/>
            <a:gdLst>
              <a:gd name="connsiteX0" fmla="*/ 6655033 w 24377650"/>
              <a:gd name="connsiteY0" fmla="*/ 2253637 h 13716000"/>
              <a:gd name="connsiteX1" fmla="*/ 1239223 w 24377650"/>
              <a:gd name="connsiteY1" fmla="*/ 7669447 h 13716000"/>
              <a:gd name="connsiteX2" fmla="*/ 6655033 w 24377650"/>
              <a:gd name="connsiteY2" fmla="*/ 13085257 h 13716000"/>
              <a:gd name="connsiteX3" fmla="*/ 12070842 w 24377650"/>
              <a:gd name="connsiteY3" fmla="*/ 7669447 h 13716000"/>
              <a:gd name="connsiteX4" fmla="*/ 6655033 w 24377650"/>
              <a:gd name="connsiteY4" fmla="*/ 2253637 h 13716000"/>
              <a:gd name="connsiteX5" fmla="*/ 0 w 24377650"/>
              <a:gd name="connsiteY5" fmla="*/ 0 h 13716000"/>
              <a:gd name="connsiteX6" fmla="*/ 24377650 w 24377650"/>
              <a:gd name="connsiteY6" fmla="*/ 0 h 13716000"/>
              <a:gd name="connsiteX7" fmla="*/ 24377650 w 24377650"/>
              <a:gd name="connsiteY7" fmla="*/ 13716000 h 13716000"/>
              <a:gd name="connsiteX8" fmla="*/ 0 w 24377650"/>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7650" h="13716000">
                <a:moveTo>
                  <a:pt x="6655033" y="2253637"/>
                </a:moveTo>
                <a:cubicBezTo>
                  <a:pt x="3663963" y="2253637"/>
                  <a:pt x="1239223" y="4678379"/>
                  <a:pt x="1239223" y="7669447"/>
                </a:cubicBezTo>
                <a:cubicBezTo>
                  <a:pt x="1239223" y="10660516"/>
                  <a:pt x="3663963" y="13085257"/>
                  <a:pt x="6655033" y="13085257"/>
                </a:cubicBezTo>
                <a:cubicBezTo>
                  <a:pt x="9646102" y="13085257"/>
                  <a:pt x="12070842" y="10660516"/>
                  <a:pt x="12070842" y="7669447"/>
                </a:cubicBezTo>
                <a:cubicBezTo>
                  <a:pt x="12070842" y="4678379"/>
                  <a:pt x="9646102" y="2253637"/>
                  <a:pt x="6655033" y="2253637"/>
                </a:cubicBezTo>
                <a:close/>
                <a:moveTo>
                  <a:pt x="0" y="0"/>
                </a:moveTo>
                <a:lnTo>
                  <a:pt x="24377650" y="0"/>
                </a:lnTo>
                <a:lnTo>
                  <a:pt x="24377650" y="13716000"/>
                </a:lnTo>
                <a:lnTo>
                  <a:pt x="0" y="13716000"/>
                </a:lnTo>
                <a:close/>
              </a:path>
            </a:pathLst>
          </a:custGeom>
          <a:gradFill>
            <a:gsLst>
              <a:gs pos="0">
                <a:schemeClr val="accent4">
                  <a:alpha val="90000"/>
                </a:schemeClr>
              </a:gs>
              <a:gs pos="100000">
                <a:schemeClr val="accent5">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1819674" y="2780571"/>
            <a:ext cx="9654647" cy="9946715"/>
            <a:chOff x="7639142" y="3767498"/>
            <a:chExt cx="9654647" cy="9946715"/>
          </a:xfrm>
        </p:grpSpPr>
        <p:grpSp>
          <p:nvGrpSpPr>
            <p:cNvPr id="3" name="Group 2"/>
            <p:cNvGrpSpPr/>
            <p:nvPr/>
          </p:nvGrpSpPr>
          <p:grpSpPr>
            <a:xfrm>
              <a:off x="10345633" y="3767498"/>
              <a:ext cx="3635693" cy="3390402"/>
              <a:chOff x="3880623" y="1412510"/>
              <a:chExt cx="1363740" cy="1271732"/>
            </a:xfrm>
          </p:grpSpPr>
          <p:sp>
            <p:nvSpPr>
              <p:cNvPr id="18" name="Freeform 17"/>
              <p:cNvSpPr/>
              <p:nvPr/>
            </p:nvSpPr>
            <p:spPr>
              <a:xfrm rot="1820780">
                <a:off x="3880623" y="1412510"/>
                <a:ext cx="1363740" cy="1271732"/>
              </a:xfrm>
              <a:custGeom>
                <a:avLst/>
                <a:gdLst>
                  <a:gd name="connsiteX0" fmla="*/ 806177 w 1907434"/>
                  <a:gd name="connsiteY0" fmla="*/ 295082 h 1778746"/>
                  <a:gd name="connsiteX1" fmla="*/ 1907434 w 1907434"/>
                  <a:gd name="connsiteY1" fmla="*/ 0 h 1778746"/>
                  <a:gd name="connsiteX2" fmla="*/ 1907434 w 1907434"/>
                  <a:gd name="connsiteY2" fmla="*/ 1349039 h 1778746"/>
                  <a:gd name="connsiteX3" fmla="*/ 1173442 w 1907434"/>
                  <a:gd name="connsiteY3" fmla="*/ 1778746 h 1778746"/>
                  <a:gd name="connsiteX4" fmla="*/ 0 w 1907434"/>
                  <a:gd name="connsiteY4" fmla="*/ 1101259 h 1778746"/>
                  <a:gd name="connsiteX5" fmla="*/ 806177 w 1907434"/>
                  <a:gd name="connsiteY5" fmla="*/ 295082 h 177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7434" h="1778746">
                    <a:moveTo>
                      <a:pt x="806177" y="295082"/>
                    </a:moveTo>
                    <a:cubicBezTo>
                      <a:pt x="1135495" y="104949"/>
                      <a:pt x="1513993" y="0"/>
                      <a:pt x="1907434" y="0"/>
                    </a:cubicBezTo>
                    <a:lnTo>
                      <a:pt x="1907434" y="1349039"/>
                    </a:lnTo>
                    <a:lnTo>
                      <a:pt x="1173442" y="1778746"/>
                    </a:lnTo>
                    <a:lnTo>
                      <a:pt x="0" y="1101259"/>
                    </a:lnTo>
                    <a:cubicBezTo>
                      <a:pt x="196721" y="760529"/>
                      <a:pt x="476858" y="485214"/>
                      <a:pt x="806177" y="295082"/>
                    </a:cubicBezTo>
                    <a:close/>
                  </a:path>
                </a:pathLst>
              </a:custGeom>
              <a:solidFill>
                <a:schemeClr val="accent3"/>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24" name="Freeform 30"/>
              <p:cNvSpPr>
                <a:spLocks noEditPoints="1"/>
              </p:cNvSpPr>
              <p:nvPr/>
            </p:nvSpPr>
            <p:spPr bwMode="auto">
              <a:xfrm>
                <a:off x="4479778" y="1759422"/>
                <a:ext cx="392833" cy="306114"/>
              </a:xfrm>
              <a:custGeom>
                <a:avLst/>
                <a:gdLst>
                  <a:gd name="T0" fmla="*/ 6 w 216"/>
                  <a:gd name="T1" fmla="*/ 152 h 168"/>
                  <a:gd name="T2" fmla="*/ 62 w 216"/>
                  <a:gd name="T3" fmla="*/ 152 h 168"/>
                  <a:gd name="T4" fmla="*/ 71 w 216"/>
                  <a:gd name="T5" fmla="*/ 168 h 168"/>
                  <a:gd name="T6" fmla="*/ 140 w 216"/>
                  <a:gd name="T7" fmla="*/ 168 h 168"/>
                  <a:gd name="T8" fmla="*/ 216 w 216"/>
                  <a:gd name="T9" fmla="*/ 161 h 168"/>
                  <a:gd name="T10" fmla="*/ 166 w 216"/>
                  <a:gd name="T11" fmla="*/ 114 h 168"/>
                  <a:gd name="T12" fmla="*/ 170 w 216"/>
                  <a:gd name="T13" fmla="*/ 83 h 168"/>
                  <a:gd name="T14" fmla="*/ 176 w 216"/>
                  <a:gd name="T15" fmla="*/ 55 h 168"/>
                  <a:gd name="T16" fmla="*/ 144 w 216"/>
                  <a:gd name="T17" fmla="*/ 0 h 168"/>
                  <a:gd name="T18" fmla="*/ 102 w 216"/>
                  <a:gd name="T19" fmla="*/ 37 h 168"/>
                  <a:gd name="T20" fmla="*/ 103 w 216"/>
                  <a:gd name="T21" fmla="*/ 68 h 168"/>
                  <a:gd name="T22" fmla="*/ 117 w 216"/>
                  <a:gd name="T23" fmla="*/ 109 h 168"/>
                  <a:gd name="T24" fmla="*/ 82 w 216"/>
                  <a:gd name="T25" fmla="*/ 108 h 168"/>
                  <a:gd name="T26" fmla="*/ 86 w 216"/>
                  <a:gd name="T27" fmla="*/ 84 h 168"/>
                  <a:gd name="T28" fmla="*/ 91 w 216"/>
                  <a:gd name="T29" fmla="*/ 60 h 168"/>
                  <a:gd name="T30" fmla="*/ 64 w 216"/>
                  <a:gd name="T31" fmla="*/ 16 h 168"/>
                  <a:gd name="T32" fmla="*/ 31 w 216"/>
                  <a:gd name="T33" fmla="*/ 46 h 168"/>
                  <a:gd name="T34" fmla="*/ 31 w 216"/>
                  <a:gd name="T35" fmla="*/ 71 h 168"/>
                  <a:gd name="T36" fmla="*/ 42 w 216"/>
                  <a:gd name="T37" fmla="*/ 104 h 168"/>
                  <a:gd name="T38" fmla="*/ 0 w 216"/>
                  <a:gd name="T39" fmla="*/ 130 h 168"/>
                  <a:gd name="T40" fmla="*/ 118 w 216"/>
                  <a:gd name="T41" fmla="*/ 121 h 168"/>
                  <a:gd name="T42" fmla="*/ 117 w 216"/>
                  <a:gd name="T43" fmla="*/ 82 h 168"/>
                  <a:gd name="T44" fmla="*/ 111 w 216"/>
                  <a:gd name="T45" fmla="*/ 67 h 168"/>
                  <a:gd name="T46" fmla="*/ 111 w 216"/>
                  <a:gd name="T47" fmla="*/ 58 h 168"/>
                  <a:gd name="T48" fmla="*/ 111 w 216"/>
                  <a:gd name="T49" fmla="*/ 56 h 168"/>
                  <a:gd name="T50" fmla="*/ 136 w 216"/>
                  <a:gd name="T51" fmla="*/ 8 h 168"/>
                  <a:gd name="T52" fmla="*/ 170 w 216"/>
                  <a:gd name="T53" fmla="*/ 35 h 168"/>
                  <a:gd name="T54" fmla="*/ 169 w 216"/>
                  <a:gd name="T55" fmla="*/ 57 h 168"/>
                  <a:gd name="T56" fmla="*/ 164 w 216"/>
                  <a:gd name="T57" fmla="*/ 78 h 168"/>
                  <a:gd name="T58" fmla="*/ 159 w 216"/>
                  <a:gd name="T59" fmla="*/ 95 h 168"/>
                  <a:gd name="T60" fmla="*/ 205 w 216"/>
                  <a:gd name="T61" fmla="*/ 136 h 168"/>
                  <a:gd name="T62" fmla="*/ 149 w 216"/>
                  <a:gd name="T63" fmla="*/ 160 h 168"/>
                  <a:gd name="T64" fmla="*/ 130 w 216"/>
                  <a:gd name="T65" fmla="*/ 160 h 168"/>
                  <a:gd name="T66" fmla="*/ 8 w 216"/>
                  <a:gd name="T67" fmla="*/ 130 h 168"/>
                  <a:gd name="T68" fmla="*/ 50 w 216"/>
                  <a:gd name="T69" fmla="*/ 104 h 168"/>
                  <a:gd name="T70" fmla="*/ 44 w 216"/>
                  <a:gd name="T71" fmla="*/ 80 h 168"/>
                  <a:gd name="T72" fmla="*/ 39 w 216"/>
                  <a:gd name="T73" fmla="*/ 64 h 168"/>
                  <a:gd name="T74" fmla="*/ 39 w 216"/>
                  <a:gd name="T75" fmla="*/ 63 h 168"/>
                  <a:gd name="T76" fmla="*/ 38 w 216"/>
                  <a:gd name="T77" fmla="*/ 45 h 168"/>
                  <a:gd name="T78" fmla="*/ 64 w 216"/>
                  <a:gd name="T79" fmla="*/ 24 h 168"/>
                  <a:gd name="T80" fmla="*/ 83 w 216"/>
                  <a:gd name="T81" fmla="*/ 62 h 168"/>
                  <a:gd name="T82" fmla="*/ 83 w 216"/>
                  <a:gd name="T83" fmla="*/ 64 h 168"/>
                  <a:gd name="T84" fmla="*/ 78 w 216"/>
                  <a:gd name="T85" fmla="*/ 80 h 168"/>
                  <a:gd name="T86" fmla="*/ 73 w 216"/>
                  <a:gd name="T87" fmla="*/ 104 h 168"/>
                  <a:gd name="T88" fmla="*/ 73 w 216"/>
                  <a:gd name="T89" fmla="*/ 128 h 168"/>
                  <a:gd name="T90" fmla="*/ 62 w 216"/>
                  <a:gd name="T91" fmla="*/ 144 h 168"/>
                  <a:gd name="T92" fmla="*/ 8 w 216"/>
                  <a:gd name="T93" fmla="*/ 1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168">
                    <a:moveTo>
                      <a:pt x="0" y="130"/>
                    </a:moveTo>
                    <a:cubicBezTo>
                      <a:pt x="0" y="133"/>
                      <a:pt x="0" y="144"/>
                      <a:pt x="0" y="146"/>
                    </a:cubicBezTo>
                    <a:cubicBezTo>
                      <a:pt x="0" y="148"/>
                      <a:pt x="1" y="152"/>
                      <a:pt x="6" y="152"/>
                    </a:cubicBezTo>
                    <a:cubicBezTo>
                      <a:pt x="10" y="152"/>
                      <a:pt x="40" y="152"/>
                      <a:pt x="54" y="152"/>
                    </a:cubicBezTo>
                    <a:cubicBezTo>
                      <a:pt x="58" y="152"/>
                      <a:pt x="60" y="152"/>
                      <a:pt x="60" y="152"/>
                    </a:cubicBezTo>
                    <a:cubicBezTo>
                      <a:pt x="62" y="152"/>
                      <a:pt x="62" y="152"/>
                      <a:pt x="62" y="152"/>
                    </a:cubicBezTo>
                    <a:cubicBezTo>
                      <a:pt x="62" y="152"/>
                      <a:pt x="62" y="152"/>
                      <a:pt x="64" y="152"/>
                    </a:cubicBezTo>
                    <a:cubicBezTo>
                      <a:pt x="64" y="156"/>
                      <a:pt x="64" y="159"/>
                      <a:pt x="64" y="161"/>
                    </a:cubicBezTo>
                    <a:cubicBezTo>
                      <a:pt x="64" y="164"/>
                      <a:pt x="65" y="168"/>
                      <a:pt x="71" y="168"/>
                    </a:cubicBezTo>
                    <a:cubicBezTo>
                      <a:pt x="76" y="168"/>
                      <a:pt x="113" y="168"/>
                      <a:pt x="130" y="168"/>
                    </a:cubicBezTo>
                    <a:cubicBezTo>
                      <a:pt x="136" y="168"/>
                      <a:pt x="139" y="168"/>
                      <a:pt x="139" y="168"/>
                    </a:cubicBezTo>
                    <a:cubicBezTo>
                      <a:pt x="140" y="168"/>
                      <a:pt x="140" y="168"/>
                      <a:pt x="140" y="168"/>
                    </a:cubicBezTo>
                    <a:cubicBezTo>
                      <a:pt x="140" y="168"/>
                      <a:pt x="144" y="168"/>
                      <a:pt x="149" y="168"/>
                    </a:cubicBezTo>
                    <a:cubicBezTo>
                      <a:pt x="166" y="168"/>
                      <a:pt x="203" y="168"/>
                      <a:pt x="208" y="168"/>
                    </a:cubicBezTo>
                    <a:cubicBezTo>
                      <a:pt x="214" y="168"/>
                      <a:pt x="216" y="164"/>
                      <a:pt x="216" y="161"/>
                    </a:cubicBezTo>
                    <a:cubicBezTo>
                      <a:pt x="216" y="158"/>
                      <a:pt x="216" y="145"/>
                      <a:pt x="216" y="141"/>
                    </a:cubicBezTo>
                    <a:cubicBezTo>
                      <a:pt x="216" y="136"/>
                      <a:pt x="214" y="132"/>
                      <a:pt x="208" y="129"/>
                    </a:cubicBezTo>
                    <a:cubicBezTo>
                      <a:pt x="200" y="125"/>
                      <a:pt x="179" y="118"/>
                      <a:pt x="166" y="114"/>
                    </a:cubicBezTo>
                    <a:cubicBezTo>
                      <a:pt x="165" y="114"/>
                      <a:pt x="164" y="114"/>
                      <a:pt x="164" y="109"/>
                    </a:cubicBezTo>
                    <a:cubicBezTo>
                      <a:pt x="164" y="104"/>
                      <a:pt x="165" y="101"/>
                      <a:pt x="166" y="98"/>
                    </a:cubicBezTo>
                    <a:cubicBezTo>
                      <a:pt x="168" y="95"/>
                      <a:pt x="170" y="89"/>
                      <a:pt x="170" y="83"/>
                    </a:cubicBezTo>
                    <a:cubicBezTo>
                      <a:pt x="172" y="81"/>
                      <a:pt x="175" y="77"/>
                      <a:pt x="177" y="68"/>
                    </a:cubicBezTo>
                    <a:cubicBezTo>
                      <a:pt x="178" y="61"/>
                      <a:pt x="178" y="58"/>
                      <a:pt x="177" y="56"/>
                    </a:cubicBezTo>
                    <a:cubicBezTo>
                      <a:pt x="176" y="55"/>
                      <a:pt x="176" y="55"/>
                      <a:pt x="176" y="55"/>
                    </a:cubicBezTo>
                    <a:cubicBezTo>
                      <a:pt x="176" y="53"/>
                      <a:pt x="176" y="44"/>
                      <a:pt x="178" y="37"/>
                    </a:cubicBezTo>
                    <a:cubicBezTo>
                      <a:pt x="179" y="32"/>
                      <a:pt x="177" y="22"/>
                      <a:pt x="171" y="13"/>
                    </a:cubicBezTo>
                    <a:cubicBezTo>
                      <a:pt x="167" y="8"/>
                      <a:pt x="159" y="1"/>
                      <a:pt x="144" y="0"/>
                    </a:cubicBezTo>
                    <a:cubicBezTo>
                      <a:pt x="136" y="0"/>
                      <a:pt x="136" y="0"/>
                      <a:pt x="136" y="0"/>
                    </a:cubicBezTo>
                    <a:cubicBezTo>
                      <a:pt x="121" y="1"/>
                      <a:pt x="113" y="8"/>
                      <a:pt x="109" y="13"/>
                    </a:cubicBezTo>
                    <a:cubicBezTo>
                      <a:pt x="102" y="22"/>
                      <a:pt x="101" y="32"/>
                      <a:pt x="102" y="37"/>
                    </a:cubicBezTo>
                    <a:cubicBezTo>
                      <a:pt x="103" y="44"/>
                      <a:pt x="104" y="53"/>
                      <a:pt x="103" y="55"/>
                    </a:cubicBezTo>
                    <a:cubicBezTo>
                      <a:pt x="103" y="55"/>
                      <a:pt x="103" y="55"/>
                      <a:pt x="103" y="56"/>
                    </a:cubicBezTo>
                    <a:cubicBezTo>
                      <a:pt x="102" y="58"/>
                      <a:pt x="101" y="61"/>
                      <a:pt x="103" y="68"/>
                    </a:cubicBezTo>
                    <a:cubicBezTo>
                      <a:pt x="105" y="77"/>
                      <a:pt x="107" y="81"/>
                      <a:pt x="109" y="83"/>
                    </a:cubicBezTo>
                    <a:cubicBezTo>
                      <a:pt x="110" y="89"/>
                      <a:pt x="112" y="95"/>
                      <a:pt x="113" y="98"/>
                    </a:cubicBezTo>
                    <a:cubicBezTo>
                      <a:pt x="115" y="101"/>
                      <a:pt x="117" y="105"/>
                      <a:pt x="117" y="109"/>
                    </a:cubicBezTo>
                    <a:cubicBezTo>
                      <a:pt x="117" y="113"/>
                      <a:pt x="116" y="113"/>
                      <a:pt x="115" y="114"/>
                    </a:cubicBezTo>
                    <a:cubicBezTo>
                      <a:pt x="113" y="115"/>
                      <a:pt x="109" y="116"/>
                      <a:pt x="106" y="117"/>
                    </a:cubicBezTo>
                    <a:cubicBezTo>
                      <a:pt x="99" y="114"/>
                      <a:pt x="89" y="110"/>
                      <a:pt x="82" y="108"/>
                    </a:cubicBezTo>
                    <a:cubicBezTo>
                      <a:pt x="81" y="108"/>
                      <a:pt x="81" y="108"/>
                      <a:pt x="81" y="104"/>
                    </a:cubicBezTo>
                    <a:cubicBezTo>
                      <a:pt x="81" y="100"/>
                      <a:pt x="81" y="98"/>
                      <a:pt x="82" y="96"/>
                    </a:cubicBezTo>
                    <a:cubicBezTo>
                      <a:pt x="84" y="93"/>
                      <a:pt x="85" y="88"/>
                      <a:pt x="86" y="84"/>
                    </a:cubicBezTo>
                    <a:cubicBezTo>
                      <a:pt x="87" y="82"/>
                      <a:pt x="90" y="78"/>
                      <a:pt x="91" y="71"/>
                    </a:cubicBezTo>
                    <a:cubicBezTo>
                      <a:pt x="92" y="65"/>
                      <a:pt x="92" y="63"/>
                      <a:pt x="91" y="61"/>
                    </a:cubicBezTo>
                    <a:cubicBezTo>
                      <a:pt x="91" y="61"/>
                      <a:pt x="91" y="61"/>
                      <a:pt x="91" y="60"/>
                    </a:cubicBezTo>
                    <a:cubicBezTo>
                      <a:pt x="90" y="59"/>
                      <a:pt x="91" y="52"/>
                      <a:pt x="92" y="46"/>
                    </a:cubicBezTo>
                    <a:cubicBezTo>
                      <a:pt x="92" y="42"/>
                      <a:pt x="92" y="34"/>
                      <a:pt x="86" y="27"/>
                    </a:cubicBezTo>
                    <a:cubicBezTo>
                      <a:pt x="83" y="22"/>
                      <a:pt x="76" y="17"/>
                      <a:pt x="64" y="16"/>
                    </a:cubicBezTo>
                    <a:cubicBezTo>
                      <a:pt x="58" y="16"/>
                      <a:pt x="58" y="16"/>
                      <a:pt x="58" y="16"/>
                    </a:cubicBezTo>
                    <a:cubicBezTo>
                      <a:pt x="46" y="17"/>
                      <a:pt x="40" y="22"/>
                      <a:pt x="36" y="27"/>
                    </a:cubicBezTo>
                    <a:cubicBezTo>
                      <a:pt x="31" y="34"/>
                      <a:pt x="30" y="42"/>
                      <a:pt x="31" y="46"/>
                    </a:cubicBezTo>
                    <a:cubicBezTo>
                      <a:pt x="32" y="52"/>
                      <a:pt x="32" y="59"/>
                      <a:pt x="32" y="60"/>
                    </a:cubicBezTo>
                    <a:cubicBezTo>
                      <a:pt x="32" y="61"/>
                      <a:pt x="32" y="61"/>
                      <a:pt x="31" y="61"/>
                    </a:cubicBezTo>
                    <a:cubicBezTo>
                      <a:pt x="31" y="63"/>
                      <a:pt x="30" y="65"/>
                      <a:pt x="31" y="71"/>
                    </a:cubicBezTo>
                    <a:cubicBezTo>
                      <a:pt x="33" y="78"/>
                      <a:pt x="35" y="82"/>
                      <a:pt x="36" y="84"/>
                    </a:cubicBezTo>
                    <a:cubicBezTo>
                      <a:pt x="37" y="88"/>
                      <a:pt x="38" y="93"/>
                      <a:pt x="40" y="96"/>
                    </a:cubicBezTo>
                    <a:cubicBezTo>
                      <a:pt x="41" y="98"/>
                      <a:pt x="42" y="101"/>
                      <a:pt x="42" y="104"/>
                    </a:cubicBezTo>
                    <a:cubicBezTo>
                      <a:pt x="42" y="108"/>
                      <a:pt x="42" y="108"/>
                      <a:pt x="41" y="108"/>
                    </a:cubicBezTo>
                    <a:cubicBezTo>
                      <a:pt x="31" y="111"/>
                      <a:pt x="14" y="117"/>
                      <a:pt x="7" y="120"/>
                    </a:cubicBezTo>
                    <a:cubicBezTo>
                      <a:pt x="2" y="122"/>
                      <a:pt x="0" y="126"/>
                      <a:pt x="0" y="130"/>
                    </a:cubicBezTo>
                    <a:close/>
                    <a:moveTo>
                      <a:pt x="72" y="141"/>
                    </a:moveTo>
                    <a:cubicBezTo>
                      <a:pt x="72" y="139"/>
                      <a:pt x="73" y="137"/>
                      <a:pt x="76" y="136"/>
                    </a:cubicBezTo>
                    <a:cubicBezTo>
                      <a:pt x="84" y="132"/>
                      <a:pt x="105" y="125"/>
                      <a:pt x="118" y="121"/>
                    </a:cubicBezTo>
                    <a:cubicBezTo>
                      <a:pt x="125" y="119"/>
                      <a:pt x="125" y="113"/>
                      <a:pt x="125" y="109"/>
                    </a:cubicBezTo>
                    <a:cubicBezTo>
                      <a:pt x="125" y="103"/>
                      <a:pt x="123" y="99"/>
                      <a:pt x="121" y="95"/>
                    </a:cubicBezTo>
                    <a:cubicBezTo>
                      <a:pt x="119" y="92"/>
                      <a:pt x="118" y="87"/>
                      <a:pt x="117" y="82"/>
                    </a:cubicBezTo>
                    <a:cubicBezTo>
                      <a:pt x="117" y="80"/>
                      <a:pt x="117" y="80"/>
                      <a:pt x="117" y="80"/>
                    </a:cubicBezTo>
                    <a:cubicBezTo>
                      <a:pt x="115" y="78"/>
                      <a:pt x="115" y="78"/>
                      <a:pt x="115" y="78"/>
                    </a:cubicBezTo>
                    <a:cubicBezTo>
                      <a:pt x="114" y="77"/>
                      <a:pt x="112" y="74"/>
                      <a:pt x="111" y="67"/>
                    </a:cubicBezTo>
                    <a:cubicBezTo>
                      <a:pt x="110" y="61"/>
                      <a:pt x="110" y="60"/>
                      <a:pt x="111" y="58"/>
                    </a:cubicBezTo>
                    <a:cubicBezTo>
                      <a:pt x="111" y="58"/>
                      <a:pt x="111" y="58"/>
                      <a:pt x="111" y="58"/>
                    </a:cubicBezTo>
                    <a:cubicBezTo>
                      <a:pt x="111" y="58"/>
                      <a:pt x="111" y="58"/>
                      <a:pt x="111" y="58"/>
                    </a:cubicBezTo>
                    <a:cubicBezTo>
                      <a:pt x="111" y="58"/>
                      <a:pt x="111" y="57"/>
                      <a:pt x="111" y="57"/>
                    </a:cubicBezTo>
                    <a:cubicBezTo>
                      <a:pt x="111" y="57"/>
                      <a:pt x="111" y="57"/>
                      <a:pt x="111" y="57"/>
                    </a:cubicBezTo>
                    <a:cubicBezTo>
                      <a:pt x="111" y="56"/>
                      <a:pt x="111" y="56"/>
                      <a:pt x="111" y="56"/>
                    </a:cubicBezTo>
                    <a:cubicBezTo>
                      <a:pt x="112" y="53"/>
                      <a:pt x="111" y="42"/>
                      <a:pt x="110" y="35"/>
                    </a:cubicBezTo>
                    <a:cubicBezTo>
                      <a:pt x="109" y="33"/>
                      <a:pt x="110" y="25"/>
                      <a:pt x="115" y="18"/>
                    </a:cubicBezTo>
                    <a:cubicBezTo>
                      <a:pt x="120" y="12"/>
                      <a:pt x="127" y="9"/>
                      <a:pt x="136" y="8"/>
                    </a:cubicBezTo>
                    <a:cubicBezTo>
                      <a:pt x="144" y="8"/>
                      <a:pt x="144" y="8"/>
                      <a:pt x="144" y="8"/>
                    </a:cubicBezTo>
                    <a:cubicBezTo>
                      <a:pt x="155" y="9"/>
                      <a:pt x="161" y="14"/>
                      <a:pt x="165" y="18"/>
                    </a:cubicBezTo>
                    <a:cubicBezTo>
                      <a:pt x="170" y="25"/>
                      <a:pt x="170" y="33"/>
                      <a:pt x="170" y="35"/>
                    </a:cubicBezTo>
                    <a:cubicBezTo>
                      <a:pt x="169" y="41"/>
                      <a:pt x="168" y="53"/>
                      <a:pt x="168" y="56"/>
                    </a:cubicBezTo>
                    <a:cubicBezTo>
                      <a:pt x="168" y="57"/>
                      <a:pt x="168" y="57"/>
                      <a:pt x="168" y="57"/>
                    </a:cubicBezTo>
                    <a:cubicBezTo>
                      <a:pt x="169" y="57"/>
                      <a:pt x="169" y="57"/>
                      <a:pt x="169" y="57"/>
                    </a:cubicBezTo>
                    <a:cubicBezTo>
                      <a:pt x="169" y="57"/>
                      <a:pt x="169" y="58"/>
                      <a:pt x="169" y="58"/>
                    </a:cubicBezTo>
                    <a:cubicBezTo>
                      <a:pt x="170" y="60"/>
                      <a:pt x="170" y="61"/>
                      <a:pt x="169" y="67"/>
                    </a:cubicBezTo>
                    <a:cubicBezTo>
                      <a:pt x="167" y="74"/>
                      <a:pt x="165" y="77"/>
                      <a:pt x="164" y="78"/>
                    </a:cubicBezTo>
                    <a:cubicBezTo>
                      <a:pt x="163" y="80"/>
                      <a:pt x="163" y="80"/>
                      <a:pt x="163" y="80"/>
                    </a:cubicBezTo>
                    <a:cubicBezTo>
                      <a:pt x="163" y="82"/>
                      <a:pt x="163" y="82"/>
                      <a:pt x="163" y="82"/>
                    </a:cubicBezTo>
                    <a:cubicBezTo>
                      <a:pt x="162" y="87"/>
                      <a:pt x="160" y="92"/>
                      <a:pt x="159" y="95"/>
                    </a:cubicBezTo>
                    <a:cubicBezTo>
                      <a:pt x="157" y="98"/>
                      <a:pt x="156" y="103"/>
                      <a:pt x="156" y="109"/>
                    </a:cubicBezTo>
                    <a:cubicBezTo>
                      <a:pt x="156" y="113"/>
                      <a:pt x="156" y="119"/>
                      <a:pt x="163" y="122"/>
                    </a:cubicBezTo>
                    <a:cubicBezTo>
                      <a:pt x="176" y="125"/>
                      <a:pt x="197" y="133"/>
                      <a:pt x="205" y="136"/>
                    </a:cubicBezTo>
                    <a:cubicBezTo>
                      <a:pt x="207" y="137"/>
                      <a:pt x="208" y="138"/>
                      <a:pt x="208" y="141"/>
                    </a:cubicBezTo>
                    <a:cubicBezTo>
                      <a:pt x="208" y="160"/>
                      <a:pt x="208" y="160"/>
                      <a:pt x="208" y="160"/>
                    </a:cubicBezTo>
                    <a:cubicBezTo>
                      <a:pt x="149" y="160"/>
                      <a:pt x="149" y="160"/>
                      <a:pt x="149" y="160"/>
                    </a:cubicBezTo>
                    <a:cubicBezTo>
                      <a:pt x="140" y="160"/>
                      <a:pt x="140" y="160"/>
                      <a:pt x="140" y="160"/>
                    </a:cubicBezTo>
                    <a:cubicBezTo>
                      <a:pt x="139" y="160"/>
                      <a:pt x="139" y="160"/>
                      <a:pt x="139" y="160"/>
                    </a:cubicBezTo>
                    <a:cubicBezTo>
                      <a:pt x="130" y="160"/>
                      <a:pt x="130" y="160"/>
                      <a:pt x="130" y="160"/>
                    </a:cubicBezTo>
                    <a:cubicBezTo>
                      <a:pt x="72" y="160"/>
                      <a:pt x="72" y="160"/>
                      <a:pt x="72" y="160"/>
                    </a:cubicBezTo>
                    <a:lnTo>
                      <a:pt x="72" y="141"/>
                    </a:lnTo>
                    <a:close/>
                    <a:moveTo>
                      <a:pt x="8" y="130"/>
                    </a:moveTo>
                    <a:cubicBezTo>
                      <a:pt x="8" y="130"/>
                      <a:pt x="8" y="128"/>
                      <a:pt x="10" y="127"/>
                    </a:cubicBezTo>
                    <a:cubicBezTo>
                      <a:pt x="17" y="125"/>
                      <a:pt x="34" y="119"/>
                      <a:pt x="44" y="116"/>
                    </a:cubicBezTo>
                    <a:cubicBezTo>
                      <a:pt x="50" y="114"/>
                      <a:pt x="50" y="108"/>
                      <a:pt x="50" y="104"/>
                    </a:cubicBezTo>
                    <a:cubicBezTo>
                      <a:pt x="50" y="100"/>
                      <a:pt x="49" y="95"/>
                      <a:pt x="47" y="92"/>
                    </a:cubicBezTo>
                    <a:cubicBezTo>
                      <a:pt x="46" y="90"/>
                      <a:pt x="45" y="86"/>
                      <a:pt x="44" y="83"/>
                    </a:cubicBezTo>
                    <a:cubicBezTo>
                      <a:pt x="44" y="80"/>
                      <a:pt x="44" y="80"/>
                      <a:pt x="44" y="80"/>
                    </a:cubicBezTo>
                    <a:cubicBezTo>
                      <a:pt x="42" y="78"/>
                      <a:pt x="42" y="78"/>
                      <a:pt x="42" y="78"/>
                    </a:cubicBezTo>
                    <a:cubicBezTo>
                      <a:pt x="42" y="78"/>
                      <a:pt x="40" y="76"/>
                      <a:pt x="39" y="70"/>
                    </a:cubicBezTo>
                    <a:cubicBezTo>
                      <a:pt x="38" y="66"/>
                      <a:pt x="39" y="65"/>
                      <a:pt x="39" y="64"/>
                    </a:cubicBezTo>
                    <a:cubicBezTo>
                      <a:pt x="39" y="64"/>
                      <a:pt x="39" y="64"/>
                      <a:pt x="39" y="64"/>
                    </a:cubicBezTo>
                    <a:cubicBezTo>
                      <a:pt x="39" y="64"/>
                      <a:pt x="39" y="64"/>
                      <a:pt x="39" y="64"/>
                    </a:cubicBezTo>
                    <a:cubicBezTo>
                      <a:pt x="39" y="63"/>
                      <a:pt x="39" y="63"/>
                      <a:pt x="39" y="63"/>
                    </a:cubicBezTo>
                    <a:cubicBezTo>
                      <a:pt x="39" y="62"/>
                      <a:pt x="39" y="62"/>
                      <a:pt x="39" y="62"/>
                    </a:cubicBezTo>
                    <a:cubicBezTo>
                      <a:pt x="39" y="62"/>
                      <a:pt x="39" y="62"/>
                      <a:pt x="39" y="62"/>
                    </a:cubicBezTo>
                    <a:cubicBezTo>
                      <a:pt x="40" y="58"/>
                      <a:pt x="39" y="49"/>
                      <a:pt x="38" y="45"/>
                    </a:cubicBezTo>
                    <a:cubicBezTo>
                      <a:pt x="38" y="43"/>
                      <a:pt x="39" y="37"/>
                      <a:pt x="42" y="32"/>
                    </a:cubicBezTo>
                    <a:cubicBezTo>
                      <a:pt x="46" y="27"/>
                      <a:pt x="51" y="25"/>
                      <a:pt x="58" y="24"/>
                    </a:cubicBezTo>
                    <a:cubicBezTo>
                      <a:pt x="64" y="24"/>
                      <a:pt x="64" y="24"/>
                      <a:pt x="64" y="24"/>
                    </a:cubicBezTo>
                    <a:cubicBezTo>
                      <a:pt x="73" y="25"/>
                      <a:pt x="77" y="29"/>
                      <a:pt x="80" y="32"/>
                    </a:cubicBezTo>
                    <a:cubicBezTo>
                      <a:pt x="84" y="37"/>
                      <a:pt x="84" y="43"/>
                      <a:pt x="84" y="45"/>
                    </a:cubicBezTo>
                    <a:cubicBezTo>
                      <a:pt x="83" y="49"/>
                      <a:pt x="82" y="59"/>
                      <a:pt x="83" y="62"/>
                    </a:cubicBezTo>
                    <a:cubicBezTo>
                      <a:pt x="83" y="62"/>
                      <a:pt x="83" y="62"/>
                      <a:pt x="83" y="62"/>
                    </a:cubicBezTo>
                    <a:cubicBezTo>
                      <a:pt x="83" y="62"/>
                      <a:pt x="83" y="62"/>
                      <a:pt x="83" y="62"/>
                    </a:cubicBezTo>
                    <a:cubicBezTo>
                      <a:pt x="83" y="63"/>
                      <a:pt x="83" y="64"/>
                      <a:pt x="83" y="64"/>
                    </a:cubicBezTo>
                    <a:cubicBezTo>
                      <a:pt x="84" y="65"/>
                      <a:pt x="84" y="66"/>
                      <a:pt x="83" y="70"/>
                    </a:cubicBezTo>
                    <a:cubicBezTo>
                      <a:pt x="82" y="76"/>
                      <a:pt x="80" y="78"/>
                      <a:pt x="80" y="78"/>
                    </a:cubicBezTo>
                    <a:cubicBezTo>
                      <a:pt x="78" y="80"/>
                      <a:pt x="78" y="80"/>
                      <a:pt x="78" y="80"/>
                    </a:cubicBezTo>
                    <a:cubicBezTo>
                      <a:pt x="78" y="83"/>
                      <a:pt x="78" y="83"/>
                      <a:pt x="78" y="83"/>
                    </a:cubicBezTo>
                    <a:cubicBezTo>
                      <a:pt x="77" y="86"/>
                      <a:pt x="76" y="90"/>
                      <a:pt x="75" y="92"/>
                    </a:cubicBezTo>
                    <a:cubicBezTo>
                      <a:pt x="74" y="95"/>
                      <a:pt x="73" y="99"/>
                      <a:pt x="73" y="104"/>
                    </a:cubicBezTo>
                    <a:cubicBezTo>
                      <a:pt x="73" y="108"/>
                      <a:pt x="73" y="114"/>
                      <a:pt x="80" y="116"/>
                    </a:cubicBezTo>
                    <a:cubicBezTo>
                      <a:pt x="84" y="117"/>
                      <a:pt x="89" y="119"/>
                      <a:pt x="94" y="121"/>
                    </a:cubicBezTo>
                    <a:cubicBezTo>
                      <a:pt x="86" y="124"/>
                      <a:pt x="77" y="126"/>
                      <a:pt x="73" y="128"/>
                    </a:cubicBezTo>
                    <a:cubicBezTo>
                      <a:pt x="67" y="131"/>
                      <a:pt x="64" y="136"/>
                      <a:pt x="64" y="141"/>
                    </a:cubicBezTo>
                    <a:cubicBezTo>
                      <a:pt x="64" y="142"/>
                      <a:pt x="64" y="143"/>
                      <a:pt x="64" y="144"/>
                    </a:cubicBezTo>
                    <a:cubicBezTo>
                      <a:pt x="62" y="144"/>
                      <a:pt x="62" y="144"/>
                      <a:pt x="62" y="144"/>
                    </a:cubicBezTo>
                    <a:cubicBezTo>
                      <a:pt x="60" y="144"/>
                      <a:pt x="60" y="144"/>
                      <a:pt x="60" y="144"/>
                    </a:cubicBezTo>
                    <a:cubicBezTo>
                      <a:pt x="54" y="144"/>
                      <a:pt x="54" y="144"/>
                      <a:pt x="54" y="144"/>
                    </a:cubicBezTo>
                    <a:cubicBezTo>
                      <a:pt x="8" y="144"/>
                      <a:pt x="8" y="144"/>
                      <a:pt x="8" y="144"/>
                    </a:cubicBezTo>
                    <a:lnTo>
                      <a:pt x="8" y="130"/>
                    </a:lnTo>
                    <a:close/>
                  </a:path>
                </a:pathLst>
              </a:custGeom>
              <a:solidFill>
                <a:schemeClr val="bg1"/>
              </a:solidFill>
              <a:ln>
                <a:noFill/>
              </a:ln>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25" name="Rectangle 24"/>
              <p:cNvSpPr/>
              <p:nvPr/>
            </p:nvSpPr>
            <p:spPr>
              <a:xfrm>
                <a:off x="4172715" y="2122036"/>
                <a:ext cx="1001799" cy="496419"/>
              </a:xfrm>
              <a:prstGeom prst="rect">
                <a:avLst/>
              </a:prstGeom>
            </p:spPr>
            <p:txBody>
              <a:bodyPr wrap="square">
                <a:spAutoFit/>
              </a:bodyPr>
              <a:lstStyle/>
              <a:p>
                <a:pPr algn="ctr"/>
                <a:r>
                  <a:rPr lang="pt-BR" sz="4000" dirty="0">
                    <a:solidFill>
                      <a:srgbClr val="FFFF00"/>
                    </a:solidFill>
                    <a:latin typeface="+mj-lt"/>
                    <a:ea typeface="Roboto Lt" pitchFamily="2" charset="0"/>
                  </a:rPr>
                  <a:t>Young &amp;</a:t>
                </a:r>
              </a:p>
              <a:p>
                <a:pPr algn="ctr"/>
                <a:r>
                  <a:rPr lang="pt-BR" sz="4000" dirty="0">
                    <a:solidFill>
                      <a:schemeClr val="bg1"/>
                    </a:solidFill>
                    <a:latin typeface="+mj-lt"/>
                    <a:ea typeface="Roboto Lt" pitchFamily="2" charset="0"/>
                  </a:rPr>
                  <a:t>Old</a:t>
                </a:r>
                <a:endParaRPr lang="en-US" sz="4000" dirty="0">
                  <a:solidFill>
                    <a:schemeClr val="bg1"/>
                  </a:solidFill>
                  <a:latin typeface="+mj-lt"/>
                  <a:ea typeface="Roboto Lt" pitchFamily="2" charset="0"/>
                </a:endParaRPr>
              </a:p>
            </p:txBody>
          </p:sp>
        </p:grpSp>
        <p:grpSp>
          <p:nvGrpSpPr>
            <p:cNvPr id="4" name="Group 3"/>
            <p:cNvGrpSpPr/>
            <p:nvPr/>
          </p:nvGrpSpPr>
          <p:grpSpPr>
            <a:xfrm>
              <a:off x="7927176" y="5124773"/>
              <a:ext cx="3590849" cy="4198136"/>
              <a:chOff x="2973464" y="1921620"/>
              <a:chExt cx="1346919" cy="1574711"/>
            </a:xfrm>
          </p:grpSpPr>
          <p:sp>
            <p:nvSpPr>
              <p:cNvPr id="19" name="Freeform 18"/>
              <p:cNvSpPr/>
              <p:nvPr/>
            </p:nvSpPr>
            <p:spPr>
              <a:xfrm rot="1820780">
                <a:off x="3180814" y="1921620"/>
                <a:ext cx="1046821" cy="1574711"/>
              </a:xfrm>
              <a:custGeom>
                <a:avLst/>
                <a:gdLst>
                  <a:gd name="connsiteX0" fmla="*/ 295080 w 1464167"/>
                  <a:gd name="connsiteY0" fmla="*/ 0 h 2202516"/>
                  <a:gd name="connsiteX1" fmla="*/ 1457724 w 1464167"/>
                  <a:gd name="connsiteY1" fmla="*/ 671253 h 2202516"/>
                  <a:gd name="connsiteX2" fmla="*/ 1464167 w 1464167"/>
                  <a:gd name="connsiteY2" fmla="*/ 1527543 h 2202516"/>
                  <a:gd name="connsiteX3" fmla="*/ 295081 w 1464167"/>
                  <a:gd name="connsiteY3" fmla="*/ 2202516 h 2202516"/>
                  <a:gd name="connsiteX4" fmla="*/ 295080 w 1464167"/>
                  <a:gd name="connsiteY4" fmla="*/ 0 h 220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167" h="2202516">
                    <a:moveTo>
                      <a:pt x="295080" y="0"/>
                    </a:moveTo>
                    <a:lnTo>
                      <a:pt x="1457724" y="671253"/>
                    </a:lnTo>
                    <a:lnTo>
                      <a:pt x="1464167" y="1527543"/>
                    </a:lnTo>
                    <a:lnTo>
                      <a:pt x="295081" y="2202516"/>
                    </a:lnTo>
                    <a:cubicBezTo>
                      <a:pt x="-98361" y="1521055"/>
                      <a:pt x="-98361" y="681460"/>
                      <a:pt x="295080" y="0"/>
                    </a:cubicBezTo>
                    <a:close/>
                  </a:path>
                </a:pathLst>
              </a:custGeom>
              <a:solidFill>
                <a:schemeClr val="tx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grpSp>
            <p:nvGrpSpPr>
              <p:cNvPr id="26" name="Group 25"/>
              <p:cNvGrpSpPr/>
              <p:nvPr/>
            </p:nvGrpSpPr>
            <p:grpSpPr>
              <a:xfrm>
                <a:off x="3538736" y="2301011"/>
                <a:ext cx="324725" cy="325411"/>
                <a:chOff x="958851" y="1020763"/>
                <a:chExt cx="750888" cy="752475"/>
              </a:xfrm>
              <a:solidFill>
                <a:schemeClr val="bg1"/>
              </a:solidFill>
            </p:grpSpPr>
            <p:sp>
              <p:nvSpPr>
                <p:cNvPr id="27" name="Freeform 5"/>
                <p:cNvSpPr>
                  <a:spLocks noEditPoints="1"/>
                </p:cNvSpPr>
                <p:nvPr/>
              </p:nvSpPr>
              <p:spPr bwMode="auto">
                <a:xfrm>
                  <a:off x="958851" y="1020763"/>
                  <a:ext cx="750888" cy="398463"/>
                </a:xfrm>
                <a:custGeom>
                  <a:avLst/>
                  <a:gdLst>
                    <a:gd name="T0" fmla="*/ 236 w 473"/>
                    <a:gd name="T1" fmla="*/ 0 h 251"/>
                    <a:gd name="T2" fmla="*/ 142 w 473"/>
                    <a:gd name="T3" fmla="*/ 95 h 251"/>
                    <a:gd name="T4" fmla="*/ 142 w 473"/>
                    <a:gd name="T5" fmla="*/ 57 h 251"/>
                    <a:gd name="T6" fmla="*/ 66 w 473"/>
                    <a:gd name="T7" fmla="*/ 57 h 251"/>
                    <a:gd name="T8" fmla="*/ 66 w 473"/>
                    <a:gd name="T9" fmla="*/ 171 h 251"/>
                    <a:gd name="T10" fmla="*/ 0 w 473"/>
                    <a:gd name="T11" fmla="*/ 237 h 251"/>
                    <a:gd name="T12" fmla="*/ 11 w 473"/>
                    <a:gd name="T13" fmla="*/ 251 h 251"/>
                    <a:gd name="T14" fmla="*/ 236 w 473"/>
                    <a:gd name="T15" fmla="*/ 26 h 251"/>
                    <a:gd name="T16" fmla="*/ 458 w 473"/>
                    <a:gd name="T17" fmla="*/ 251 h 251"/>
                    <a:gd name="T18" fmla="*/ 473 w 473"/>
                    <a:gd name="T19" fmla="*/ 237 h 251"/>
                    <a:gd name="T20" fmla="*/ 236 w 473"/>
                    <a:gd name="T21" fmla="*/ 0 h 251"/>
                    <a:gd name="T22" fmla="*/ 85 w 473"/>
                    <a:gd name="T23" fmla="*/ 76 h 251"/>
                    <a:gd name="T24" fmla="*/ 123 w 473"/>
                    <a:gd name="T25" fmla="*/ 76 h 251"/>
                    <a:gd name="T26" fmla="*/ 123 w 473"/>
                    <a:gd name="T27" fmla="*/ 114 h 251"/>
                    <a:gd name="T28" fmla="*/ 85 w 473"/>
                    <a:gd name="T29" fmla="*/ 152 h 251"/>
                    <a:gd name="T30" fmla="*/ 85 w 473"/>
                    <a:gd name="T31"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251">
                      <a:moveTo>
                        <a:pt x="236" y="0"/>
                      </a:moveTo>
                      <a:lnTo>
                        <a:pt x="142" y="95"/>
                      </a:lnTo>
                      <a:lnTo>
                        <a:pt x="142" y="57"/>
                      </a:lnTo>
                      <a:lnTo>
                        <a:pt x="66" y="57"/>
                      </a:lnTo>
                      <a:lnTo>
                        <a:pt x="66" y="171"/>
                      </a:lnTo>
                      <a:lnTo>
                        <a:pt x="0" y="237"/>
                      </a:lnTo>
                      <a:lnTo>
                        <a:pt x="11" y="251"/>
                      </a:lnTo>
                      <a:lnTo>
                        <a:pt x="236" y="26"/>
                      </a:lnTo>
                      <a:lnTo>
                        <a:pt x="458" y="251"/>
                      </a:lnTo>
                      <a:lnTo>
                        <a:pt x="473" y="237"/>
                      </a:lnTo>
                      <a:lnTo>
                        <a:pt x="236" y="0"/>
                      </a:lnTo>
                      <a:close/>
                      <a:moveTo>
                        <a:pt x="85" y="76"/>
                      </a:moveTo>
                      <a:lnTo>
                        <a:pt x="123" y="76"/>
                      </a:lnTo>
                      <a:lnTo>
                        <a:pt x="123" y="114"/>
                      </a:lnTo>
                      <a:lnTo>
                        <a:pt x="85" y="152"/>
                      </a:lnTo>
                      <a:lnTo>
                        <a:pt x="8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28" name="Freeform 6"/>
                <p:cNvSpPr>
                  <a:spLocks noEditPoints="1"/>
                </p:cNvSpPr>
                <p:nvPr/>
              </p:nvSpPr>
              <p:spPr bwMode="auto">
                <a:xfrm>
                  <a:off x="1063626" y="1141413"/>
                  <a:ext cx="539750" cy="631825"/>
                </a:xfrm>
                <a:custGeom>
                  <a:avLst/>
                  <a:gdLst>
                    <a:gd name="T0" fmla="*/ 0 w 340"/>
                    <a:gd name="T1" fmla="*/ 171 h 398"/>
                    <a:gd name="T2" fmla="*/ 0 w 340"/>
                    <a:gd name="T3" fmla="*/ 398 h 398"/>
                    <a:gd name="T4" fmla="*/ 132 w 340"/>
                    <a:gd name="T5" fmla="*/ 398 h 398"/>
                    <a:gd name="T6" fmla="*/ 132 w 340"/>
                    <a:gd name="T7" fmla="*/ 265 h 398"/>
                    <a:gd name="T8" fmla="*/ 208 w 340"/>
                    <a:gd name="T9" fmla="*/ 265 h 398"/>
                    <a:gd name="T10" fmla="*/ 208 w 340"/>
                    <a:gd name="T11" fmla="*/ 398 h 398"/>
                    <a:gd name="T12" fmla="*/ 340 w 340"/>
                    <a:gd name="T13" fmla="*/ 398 h 398"/>
                    <a:gd name="T14" fmla="*/ 340 w 340"/>
                    <a:gd name="T15" fmla="*/ 171 h 398"/>
                    <a:gd name="T16" fmla="*/ 170 w 340"/>
                    <a:gd name="T17" fmla="*/ 0 h 398"/>
                    <a:gd name="T18" fmla="*/ 0 w 340"/>
                    <a:gd name="T19" fmla="*/ 171 h 398"/>
                    <a:gd name="T20" fmla="*/ 322 w 340"/>
                    <a:gd name="T21" fmla="*/ 379 h 398"/>
                    <a:gd name="T22" fmla="*/ 227 w 340"/>
                    <a:gd name="T23" fmla="*/ 379 h 398"/>
                    <a:gd name="T24" fmla="*/ 227 w 340"/>
                    <a:gd name="T25" fmla="*/ 265 h 398"/>
                    <a:gd name="T26" fmla="*/ 227 w 340"/>
                    <a:gd name="T27" fmla="*/ 246 h 398"/>
                    <a:gd name="T28" fmla="*/ 208 w 340"/>
                    <a:gd name="T29" fmla="*/ 246 h 398"/>
                    <a:gd name="T30" fmla="*/ 132 w 340"/>
                    <a:gd name="T31" fmla="*/ 246 h 398"/>
                    <a:gd name="T32" fmla="*/ 113 w 340"/>
                    <a:gd name="T33" fmla="*/ 246 h 398"/>
                    <a:gd name="T34" fmla="*/ 113 w 340"/>
                    <a:gd name="T35" fmla="*/ 265 h 398"/>
                    <a:gd name="T36" fmla="*/ 113 w 340"/>
                    <a:gd name="T37" fmla="*/ 379 h 398"/>
                    <a:gd name="T38" fmla="*/ 19 w 340"/>
                    <a:gd name="T39" fmla="*/ 379 h 398"/>
                    <a:gd name="T40" fmla="*/ 19 w 340"/>
                    <a:gd name="T41" fmla="*/ 178 h 398"/>
                    <a:gd name="T42" fmla="*/ 170 w 340"/>
                    <a:gd name="T43" fmla="*/ 26 h 398"/>
                    <a:gd name="T44" fmla="*/ 322 w 340"/>
                    <a:gd name="T45" fmla="*/ 178 h 398"/>
                    <a:gd name="T46" fmla="*/ 322 w 340"/>
                    <a:gd name="T47" fmla="*/ 37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98">
                      <a:moveTo>
                        <a:pt x="0" y="171"/>
                      </a:moveTo>
                      <a:lnTo>
                        <a:pt x="0" y="398"/>
                      </a:lnTo>
                      <a:lnTo>
                        <a:pt x="132" y="398"/>
                      </a:lnTo>
                      <a:lnTo>
                        <a:pt x="132" y="265"/>
                      </a:lnTo>
                      <a:lnTo>
                        <a:pt x="208" y="265"/>
                      </a:lnTo>
                      <a:lnTo>
                        <a:pt x="208" y="398"/>
                      </a:lnTo>
                      <a:lnTo>
                        <a:pt x="340" y="398"/>
                      </a:lnTo>
                      <a:lnTo>
                        <a:pt x="340" y="171"/>
                      </a:lnTo>
                      <a:lnTo>
                        <a:pt x="170" y="0"/>
                      </a:lnTo>
                      <a:lnTo>
                        <a:pt x="0" y="171"/>
                      </a:lnTo>
                      <a:close/>
                      <a:moveTo>
                        <a:pt x="322" y="379"/>
                      </a:moveTo>
                      <a:lnTo>
                        <a:pt x="227" y="379"/>
                      </a:lnTo>
                      <a:lnTo>
                        <a:pt x="227" y="265"/>
                      </a:lnTo>
                      <a:lnTo>
                        <a:pt x="227" y="246"/>
                      </a:lnTo>
                      <a:lnTo>
                        <a:pt x="208" y="246"/>
                      </a:lnTo>
                      <a:lnTo>
                        <a:pt x="132" y="246"/>
                      </a:lnTo>
                      <a:lnTo>
                        <a:pt x="113" y="246"/>
                      </a:lnTo>
                      <a:lnTo>
                        <a:pt x="113" y="265"/>
                      </a:lnTo>
                      <a:lnTo>
                        <a:pt x="113" y="379"/>
                      </a:lnTo>
                      <a:lnTo>
                        <a:pt x="19" y="379"/>
                      </a:lnTo>
                      <a:lnTo>
                        <a:pt x="19" y="178"/>
                      </a:lnTo>
                      <a:lnTo>
                        <a:pt x="170" y="26"/>
                      </a:lnTo>
                      <a:lnTo>
                        <a:pt x="322" y="178"/>
                      </a:lnTo>
                      <a:lnTo>
                        <a:pt x="322"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grpSp>
          <p:sp>
            <p:nvSpPr>
              <p:cNvPr id="29" name="Rectangle 28"/>
              <p:cNvSpPr/>
              <p:nvPr/>
            </p:nvSpPr>
            <p:spPr>
              <a:xfrm>
                <a:off x="2973464" y="2673859"/>
                <a:ext cx="1346919" cy="253982"/>
              </a:xfrm>
              <a:prstGeom prst="rect">
                <a:avLst/>
              </a:prstGeom>
            </p:spPr>
            <p:txBody>
              <a:bodyPr wrap="square">
                <a:spAutoFit/>
              </a:bodyPr>
              <a:lstStyle/>
              <a:p>
                <a:pPr algn="ctr"/>
                <a:r>
                  <a:rPr lang="pt-BR" sz="3800" dirty="0">
                    <a:solidFill>
                      <a:srgbClr val="FFFF00"/>
                    </a:solidFill>
                    <a:latin typeface="+mj-lt"/>
                    <a:ea typeface="Roboto Lt" pitchFamily="2" charset="0"/>
                  </a:rPr>
                  <a:t>Arthrities.Org</a:t>
                </a:r>
              </a:p>
            </p:txBody>
          </p:sp>
        </p:grpSp>
        <p:grpSp>
          <p:nvGrpSpPr>
            <p:cNvPr id="5" name="Group 4"/>
            <p:cNvGrpSpPr/>
            <p:nvPr/>
          </p:nvGrpSpPr>
          <p:grpSpPr>
            <a:xfrm>
              <a:off x="13658096" y="5705995"/>
              <a:ext cx="3635693" cy="3380943"/>
              <a:chOff x="5123120" y="2139636"/>
              <a:chExt cx="1363740" cy="1268184"/>
            </a:xfrm>
          </p:grpSpPr>
          <p:sp>
            <p:nvSpPr>
              <p:cNvPr id="20" name="Freeform 19"/>
              <p:cNvSpPr/>
              <p:nvPr/>
            </p:nvSpPr>
            <p:spPr>
              <a:xfrm rot="1820780">
                <a:off x="5123120" y="2139636"/>
                <a:ext cx="1363740" cy="1268184"/>
              </a:xfrm>
              <a:custGeom>
                <a:avLst/>
                <a:gdLst>
                  <a:gd name="connsiteX0" fmla="*/ 0 w 1907434"/>
                  <a:gd name="connsiteY0" fmla="*/ 0 h 1773783"/>
                  <a:gd name="connsiteX1" fmla="*/ 1907434 w 1907434"/>
                  <a:gd name="connsiteY1" fmla="*/ 1101258 h 1773783"/>
                  <a:gd name="connsiteX2" fmla="*/ 742586 w 1907434"/>
                  <a:gd name="connsiteY2" fmla="*/ 1773783 h 1773783"/>
                  <a:gd name="connsiteX3" fmla="*/ 0 w 1907434"/>
                  <a:gd name="connsiteY3" fmla="*/ 1349559 h 1773783"/>
                  <a:gd name="connsiteX4" fmla="*/ 0 w 1907434"/>
                  <a:gd name="connsiteY4" fmla="*/ 0 h 1773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4" h="1773783">
                    <a:moveTo>
                      <a:pt x="0" y="0"/>
                    </a:moveTo>
                    <a:cubicBezTo>
                      <a:pt x="786883" y="-1"/>
                      <a:pt x="1513993" y="419797"/>
                      <a:pt x="1907434" y="1101258"/>
                    </a:cubicBezTo>
                    <a:lnTo>
                      <a:pt x="742586" y="1773783"/>
                    </a:lnTo>
                    <a:lnTo>
                      <a:pt x="0" y="1349559"/>
                    </a:lnTo>
                    <a:lnTo>
                      <a:pt x="0" y="0"/>
                    </a:lnTo>
                    <a:close/>
                  </a:path>
                </a:pathLst>
              </a:custGeom>
              <a:solidFill>
                <a:schemeClr val="tx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0" name="Freeform 6"/>
              <p:cNvSpPr>
                <a:spLocks noEditPoints="1"/>
              </p:cNvSpPr>
              <p:nvPr/>
            </p:nvSpPr>
            <p:spPr bwMode="auto">
              <a:xfrm>
                <a:off x="5568118" y="2297068"/>
                <a:ext cx="310260" cy="365571"/>
              </a:xfrm>
              <a:custGeom>
                <a:avLst/>
                <a:gdLst>
                  <a:gd name="T0" fmla="*/ 120 w 184"/>
                  <a:gd name="T1" fmla="*/ 118 h 216"/>
                  <a:gd name="T2" fmla="*/ 96 w 184"/>
                  <a:gd name="T3" fmla="*/ 104 h 216"/>
                  <a:gd name="T4" fmla="*/ 96 w 184"/>
                  <a:gd name="T5" fmla="*/ 55 h 216"/>
                  <a:gd name="T6" fmla="*/ 120 w 184"/>
                  <a:gd name="T7" fmla="*/ 28 h 216"/>
                  <a:gd name="T8" fmla="*/ 92 w 184"/>
                  <a:gd name="T9" fmla="*/ 0 h 216"/>
                  <a:gd name="T10" fmla="*/ 64 w 184"/>
                  <a:gd name="T11" fmla="*/ 28 h 216"/>
                  <a:gd name="T12" fmla="*/ 88 w 184"/>
                  <a:gd name="T13" fmla="*/ 55 h 216"/>
                  <a:gd name="T14" fmla="*/ 88 w 184"/>
                  <a:gd name="T15" fmla="*/ 99 h 216"/>
                  <a:gd name="T16" fmla="*/ 64 w 184"/>
                  <a:gd name="T17" fmla="*/ 86 h 216"/>
                  <a:gd name="T18" fmla="*/ 0 w 184"/>
                  <a:gd name="T19" fmla="*/ 112 h 216"/>
                  <a:gd name="T20" fmla="*/ 0 w 184"/>
                  <a:gd name="T21" fmla="*/ 210 h 216"/>
                  <a:gd name="T22" fmla="*/ 64 w 184"/>
                  <a:gd name="T23" fmla="*/ 184 h 216"/>
                  <a:gd name="T24" fmla="*/ 120 w 184"/>
                  <a:gd name="T25" fmla="*/ 216 h 216"/>
                  <a:gd name="T26" fmla="*/ 184 w 184"/>
                  <a:gd name="T27" fmla="*/ 184 h 216"/>
                  <a:gd name="T28" fmla="*/ 184 w 184"/>
                  <a:gd name="T29" fmla="*/ 86 h 216"/>
                  <a:gd name="T30" fmla="*/ 120 w 184"/>
                  <a:gd name="T31" fmla="*/ 118 h 216"/>
                  <a:gd name="T32" fmla="*/ 56 w 184"/>
                  <a:gd name="T33" fmla="*/ 178 h 216"/>
                  <a:gd name="T34" fmla="*/ 8 w 184"/>
                  <a:gd name="T35" fmla="*/ 198 h 216"/>
                  <a:gd name="T36" fmla="*/ 8 w 184"/>
                  <a:gd name="T37" fmla="*/ 117 h 216"/>
                  <a:gd name="T38" fmla="*/ 56 w 184"/>
                  <a:gd name="T39" fmla="*/ 98 h 216"/>
                  <a:gd name="T40" fmla="*/ 56 w 184"/>
                  <a:gd name="T41" fmla="*/ 178 h 216"/>
                  <a:gd name="T42" fmla="*/ 72 w 184"/>
                  <a:gd name="T43" fmla="*/ 28 h 216"/>
                  <a:gd name="T44" fmla="*/ 92 w 184"/>
                  <a:gd name="T45" fmla="*/ 8 h 216"/>
                  <a:gd name="T46" fmla="*/ 112 w 184"/>
                  <a:gd name="T47" fmla="*/ 28 h 216"/>
                  <a:gd name="T48" fmla="*/ 92 w 184"/>
                  <a:gd name="T49" fmla="*/ 48 h 216"/>
                  <a:gd name="T50" fmla="*/ 72 w 184"/>
                  <a:gd name="T51" fmla="*/ 28 h 216"/>
                  <a:gd name="T52" fmla="*/ 120 w 184"/>
                  <a:gd name="T53" fmla="*/ 207 h 216"/>
                  <a:gd name="T54" fmla="*/ 64 w 184"/>
                  <a:gd name="T55" fmla="*/ 175 h 216"/>
                  <a:gd name="T56" fmla="*/ 64 w 184"/>
                  <a:gd name="T57" fmla="*/ 95 h 216"/>
                  <a:gd name="T58" fmla="*/ 88 w 184"/>
                  <a:gd name="T59" fmla="*/ 108 h 216"/>
                  <a:gd name="T60" fmla="*/ 88 w 184"/>
                  <a:gd name="T61" fmla="*/ 144 h 216"/>
                  <a:gd name="T62" fmla="*/ 96 w 184"/>
                  <a:gd name="T63" fmla="*/ 144 h 216"/>
                  <a:gd name="T64" fmla="*/ 96 w 184"/>
                  <a:gd name="T65" fmla="*/ 113 h 216"/>
                  <a:gd name="T66" fmla="*/ 120 w 184"/>
                  <a:gd name="T67" fmla="*/ 127 h 216"/>
                  <a:gd name="T68" fmla="*/ 120 w 184"/>
                  <a:gd name="T69" fmla="*/ 207 h 216"/>
                  <a:gd name="T70" fmla="*/ 176 w 184"/>
                  <a:gd name="T71" fmla="*/ 179 h 216"/>
                  <a:gd name="T72" fmla="*/ 128 w 184"/>
                  <a:gd name="T73" fmla="*/ 203 h 216"/>
                  <a:gd name="T74" fmla="*/ 128 w 184"/>
                  <a:gd name="T75" fmla="*/ 123 h 216"/>
                  <a:gd name="T76" fmla="*/ 176 w 184"/>
                  <a:gd name="T77" fmla="*/ 99 h 216"/>
                  <a:gd name="T78" fmla="*/ 176 w 184"/>
                  <a:gd name="T79" fmla="*/ 17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4" h="216">
                    <a:moveTo>
                      <a:pt x="120" y="118"/>
                    </a:moveTo>
                    <a:cubicBezTo>
                      <a:pt x="96" y="104"/>
                      <a:pt x="96" y="104"/>
                      <a:pt x="96" y="104"/>
                    </a:cubicBezTo>
                    <a:cubicBezTo>
                      <a:pt x="96" y="55"/>
                      <a:pt x="96" y="55"/>
                      <a:pt x="96" y="55"/>
                    </a:cubicBezTo>
                    <a:cubicBezTo>
                      <a:pt x="109" y="53"/>
                      <a:pt x="120" y="42"/>
                      <a:pt x="120" y="28"/>
                    </a:cubicBezTo>
                    <a:cubicBezTo>
                      <a:pt x="120" y="12"/>
                      <a:pt x="107" y="0"/>
                      <a:pt x="92" y="0"/>
                    </a:cubicBezTo>
                    <a:cubicBezTo>
                      <a:pt x="76" y="0"/>
                      <a:pt x="64" y="12"/>
                      <a:pt x="64" y="28"/>
                    </a:cubicBezTo>
                    <a:cubicBezTo>
                      <a:pt x="64" y="42"/>
                      <a:pt x="74" y="54"/>
                      <a:pt x="88" y="55"/>
                    </a:cubicBezTo>
                    <a:cubicBezTo>
                      <a:pt x="88" y="99"/>
                      <a:pt x="88" y="99"/>
                      <a:pt x="88" y="99"/>
                    </a:cubicBezTo>
                    <a:cubicBezTo>
                      <a:pt x="64" y="86"/>
                      <a:pt x="64" y="86"/>
                      <a:pt x="64" y="86"/>
                    </a:cubicBezTo>
                    <a:cubicBezTo>
                      <a:pt x="0" y="112"/>
                      <a:pt x="0" y="112"/>
                      <a:pt x="0" y="112"/>
                    </a:cubicBezTo>
                    <a:cubicBezTo>
                      <a:pt x="0" y="210"/>
                      <a:pt x="0" y="210"/>
                      <a:pt x="0" y="210"/>
                    </a:cubicBezTo>
                    <a:cubicBezTo>
                      <a:pt x="64" y="184"/>
                      <a:pt x="64" y="184"/>
                      <a:pt x="64" y="184"/>
                    </a:cubicBezTo>
                    <a:cubicBezTo>
                      <a:pt x="120" y="216"/>
                      <a:pt x="120" y="216"/>
                      <a:pt x="120" y="216"/>
                    </a:cubicBezTo>
                    <a:cubicBezTo>
                      <a:pt x="184" y="184"/>
                      <a:pt x="184" y="184"/>
                      <a:pt x="184" y="184"/>
                    </a:cubicBezTo>
                    <a:cubicBezTo>
                      <a:pt x="184" y="86"/>
                      <a:pt x="184" y="86"/>
                      <a:pt x="184" y="86"/>
                    </a:cubicBezTo>
                    <a:lnTo>
                      <a:pt x="120" y="118"/>
                    </a:lnTo>
                    <a:close/>
                    <a:moveTo>
                      <a:pt x="56" y="178"/>
                    </a:moveTo>
                    <a:cubicBezTo>
                      <a:pt x="8" y="198"/>
                      <a:pt x="8" y="198"/>
                      <a:pt x="8" y="198"/>
                    </a:cubicBezTo>
                    <a:cubicBezTo>
                      <a:pt x="8" y="117"/>
                      <a:pt x="8" y="117"/>
                      <a:pt x="8" y="117"/>
                    </a:cubicBezTo>
                    <a:cubicBezTo>
                      <a:pt x="56" y="98"/>
                      <a:pt x="56" y="98"/>
                      <a:pt x="56" y="98"/>
                    </a:cubicBezTo>
                    <a:lnTo>
                      <a:pt x="56" y="178"/>
                    </a:lnTo>
                    <a:close/>
                    <a:moveTo>
                      <a:pt x="72" y="28"/>
                    </a:moveTo>
                    <a:cubicBezTo>
                      <a:pt x="72" y="17"/>
                      <a:pt x="81" y="8"/>
                      <a:pt x="92" y="8"/>
                    </a:cubicBezTo>
                    <a:cubicBezTo>
                      <a:pt x="103" y="8"/>
                      <a:pt x="112" y="17"/>
                      <a:pt x="112" y="28"/>
                    </a:cubicBezTo>
                    <a:cubicBezTo>
                      <a:pt x="112" y="39"/>
                      <a:pt x="103" y="48"/>
                      <a:pt x="92" y="48"/>
                    </a:cubicBezTo>
                    <a:cubicBezTo>
                      <a:pt x="81" y="48"/>
                      <a:pt x="72" y="39"/>
                      <a:pt x="72" y="28"/>
                    </a:cubicBezTo>
                    <a:close/>
                    <a:moveTo>
                      <a:pt x="120" y="207"/>
                    </a:moveTo>
                    <a:cubicBezTo>
                      <a:pt x="64" y="175"/>
                      <a:pt x="64" y="175"/>
                      <a:pt x="64" y="175"/>
                    </a:cubicBezTo>
                    <a:cubicBezTo>
                      <a:pt x="64" y="95"/>
                      <a:pt x="64" y="95"/>
                      <a:pt x="64" y="95"/>
                    </a:cubicBezTo>
                    <a:cubicBezTo>
                      <a:pt x="88" y="108"/>
                      <a:pt x="88" y="108"/>
                      <a:pt x="88" y="108"/>
                    </a:cubicBezTo>
                    <a:cubicBezTo>
                      <a:pt x="88" y="144"/>
                      <a:pt x="88" y="144"/>
                      <a:pt x="88" y="144"/>
                    </a:cubicBezTo>
                    <a:cubicBezTo>
                      <a:pt x="96" y="144"/>
                      <a:pt x="96" y="144"/>
                      <a:pt x="96" y="144"/>
                    </a:cubicBezTo>
                    <a:cubicBezTo>
                      <a:pt x="96" y="113"/>
                      <a:pt x="96" y="113"/>
                      <a:pt x="96" y="113"/>
                    </a:cubicBezTo>
                    <a:cubicBezTo>
                      <a:pt x="120" y="127"/>
                      <a:pt x="120" y="127"/>
                      <a:pt x="120" y="127"/>
                    </a:cubicBezTo>
                    <a:lnTo>
                      <a:pt x="120" y="207"/>
                    </a:lnTo>
                    <a:close/>
                    <a:moveTo>
                      <a:pt x="176" y="179"/>
                    </a:moveTo>
                    <a:cubicBezTo>
                      <a:pt x="128" y="203"/>
                      <a:pt x="128" y="203"/>
                      <a:pt x="128" y="203"/>
                    </a:cubicBezTo>
                    <a:cubicBezTo>
                      <a:pt x="128" y="123"/>
                      <a:pt x="128" y="123"/>
                      <a:pt x="128" y="123"/>
                    </a:cubicBezTo>
                    <a:cubicBezTo>
                      <a:pt x="176" y="99"/>
                      <a:pt x="176" y="99"/>
                      <a:pt x="176" y="99"/>
                    </a:cubicBezTo>
                    <a:lnTo>
                      <a:pt x="176" y="179"/>
                    </a:lnTo>
                    <a:close/>
                  </a:path>
                </a:pathLst>
              </a:custGeom>
              <a:solidFill>
                <a:schemeClr val="bg1"/>
              </a:solidFill>
              <a:ln>
                <a:noFill/>
              </a:ln>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31" name="Rectangle 30"/>
              <p:cNvSpPr/>
              <p:nvPr/>
            </p:nvSpPr>
            <p:spPr>
              <a:xfrm>
                <a:off x="5330010" y="2696550"/>
                <a:ext cx="1001799" cy="496419"/>
              </a:xfrm>
              <a:prstGeom prst="rect">
                <a:avLst/>
              </a:prstGeom>
            </p:spPr>
            <p:txBody>
              <a:bodyPr wrap="square">
                <a:spAutoFit/>
              </a:bodyPr>
              <a:lstStyle/>
              <a:p>
                <a:pPr algn="ctr"/>
                <a:r>
                  <a:rPr lang="pt-BR" sz="4000" dirty="0">
                    <a:solidFill>
                      <a:srgbClr val="FFFF00"/>
                    </a:solidFill>
                    <a:latin typeface="+mj-lt"/>
                    <a:ea typeface="Roboto Lt" pitchFamily="2" charset="0"/>
                  </a:rPr>
                  <a:t>Asia</a:t>
                </a:r>
              </a:p>
              <a:p>
                <a:pPr algn="ctr"/>
                <a:r>
                  <a:rPr lang="pt-BR" sz="4000" dirty="0">
                    <a:solidFill>
                      <a:schemeClr val="bg1"/>
                    </a:solidFill>
                    <a:latin typeface="+mj-lt"/>
                    <a:ea typeface="Roboto Lt" pitchFamily="2" charset="0"/>
                  </a:rPr>
                  <a:t>US </a:t>
                </a:r>
                <a:endParaRPr lang="en-US" sz="4000" dirty="0">
                  <a:solidFill>
                    <a:schemeClr val="bg1"/>
                  </a:solidFill>
                  <a:latin typeface="+mj-lt"/>
                  <a:ea typeface="Roboto Lt" pitchFamily="2" charset="0"/>
                </a:endParaRPr>
              </a:p>
            </p:txBody>
          </p:sp>
        </p:grpSp>
        <p:grpSp>
          <p:nvGrpSpPr>
            <p:cNvPr id="6" name="Group 5"/>
            <p:cNvGrpSpPr/>
            <p:nvPr/>
          </p:nvGrpSpPr>
          <p:grpSpPr>
            <a:xfrm>
              <a:off x="7639142" y="8395805"/>
              <a:ext cx="3712556" cy="3404993"/>
              <a:chOff x="2865424" y="3148577"/>
              <a:chExt cx="1392571" cy="1277205"/>
            </a:xfrm>
          </p:grpSpPr>
          <p:sp>
            <p:nvSpPr>
              <p:cNvPr id="21" name="Freeform 20"/>
              <p:cNvSpPr/>
              <p:nvPr/>
            </p:nvSpPr>
            <p:spPr>
              <a:xfrm rot="1820780">
                <a:off x="2865424" y="3148577"/>
                <a:ext cx="1363740" cy="1267769"/>
              </a:xfrm>
              <a:custGeom>
                <a:avLst/>
                <a:gdLst>
                  <a:gd name="connsiteX0" fmla="*/ 0 w 1907435"/>
                  <a:gd name="connsiteY0" fmla="*/ 671944 h 1773202"/>
                  <a:gd name="connsiteX1" fmla="*/ 1163840 w 1907435"/>
                  <a:gd name="connsiteY1" fmla="*/ 0 h 1773202"/>
                  <a:gd name="connsiteX2" fmla="*/ 1907434 w 1907435"/>
                  <a:gd name="connsiteY2" fmla="*/ 424800 h 1773202"/>
                  <a:gd name="connsiteX3" fmla="*/ 1907435 w 1907435"/>
                  <a:gd name="connsiteY3" fmla="*/ 1773202 h 1773202"/>
                  <a:gd name="connsiteX4" fmla="*/ 0 w 1907435"/>
                  <a:gd name="connsiteY4" fmla="*/ 671944 h 177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5" h="1773202">
                    <a:moveTo>
                      <a:pt x="0" y="671944"/>
                    </a:moveTo>
                    <a:lnTo>
                      <a:pt x="1163840" y="0"/>
                    </a:lnTo>
                    <a:lnTo>
                      <a:pt x="1907434" y="424800"/>
                    </a:lnTo>
                    <a:lnTo>
                      <a:pt x="1907435" y="1773202"/>
                    </a:lnTo>
                    <a:cubicBezTo>
                      <a:pt x="1120551" y="1773202"/>
                      <a:pt x="393440" y="1353404"/>
                      <a:pt x="0" y="671944"/>
                    </a:cubicBezTo>
                    <a:close/>
                  </a:path>
                </a:pathLst>
              </a:custGeom>
              <a:solidFill>
                <a:schemeClr val="accent6"/>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2" name="Freeform 80"/>
              <p:cNvSpPr>
                <a:spLocks noEditPoints="1"/>
              </p:cNvSpPr>
              <p:nvPr/>
            </p:nvSpPr>
            <p:spPr bwMode="auto">
              <a:xfrm>
                <a:off x="3529942" y="3354526"/>
                <a:ext cx="362843" cy="339207"/>
              </a:xfrm>
              <a:custGeom>
                <a:avLst/>
                <a:gdLst>
                  <a:gd name="T0" fmla="*/ 124 w 240"/>
                  <a:gd name="T1" fmla="*/ 12 h 224"/>
                  <a:gd name="T2" fmla="*/ 124 w 240"/>
                  <a:gd name="T3" fmla="*/ 0 h 224"/>
                  <a:gd name="T4" fmla="*/ 116 w 240"/>
                  <a:gd name="T5" fmla="*/ 0 h 224"/>
                  <a:gd name="T6" fmla="*/ 116 w 240"/>
                  <a:gd name="T7" fmla="*/ 12 h 224"/>
                  <a:gd name="T8" fmla="*/ 0 w 240"/>
                  <a:gd name="T9" fmla="*/ 132 h 224"/>
                  <a:gd name="T10" fmla="*/ 0 w 240"/>
                  <a:gd name="T11" fmla="*/ 144 h 224"/>
                  <a:gd name="T12" fmla="*/ 8 w 240"/>
                  <a:gd name="T13" fmla="*/ 144 h 224"/>
                  <a:gd name="T14" fmla="*/ 33 w 240"/>
                  <a:gd name="T15" fmla="*/ 120 h 224"/>
                  <a:gd name="T16" fmla="*/ 58 w 240"/>
                  <a:gd name="T17" fmla="*/ 145 h 224"/>
                  <a:gd name="T18" fmla="*/ 66 w 240"/>
                  <a:gd name="T19" fmla="*/ 145 h 224"/>
                  <a:gd name="T20" fmla="*/ 91 w 240"/>
                  <a:gd name="T21" fmla="*/ 120 h 224"/>
                  <a:gd name="T22" fmla="*/ 116 w 240"/>
                  <a:gd name="T23" fmla="*/ 145 h 224"/>
                  <a:gd name="T24" fmla="*/ 116 w 240"/>
                  <a:gd name="T25" fmla="*/ 207 h 224"/>
                  <a:gd name="T26" fmla="*/ 133 w 240"/>
                  <a:gd name="T27" fmla="*/ 224 h 224"/>
                  <a:gd name="T28" fmla="*/ 151 w 240"/>
                  <a:gd name="T29" fmla="*/ 207 h 224"/>
                  <a:gd name="T30" fmla="*/ 143 w 240"/>
                  <a:gd name="T31" fmla="*/ 207 h 224"/>
                  <a:gd name="T32" fmla="*/ 133 w 240"/>
                  <a:gd name="T33" fmla="*/ 216 h 224"/>
                  <a:gd name="T34" fmla="*/ 124 w 240"/>
                  <a:gd name="T35" fmla="*/ 207 h 224"/>
                  <a:gd name="T36" fmla="*/ 124 w 240"/>
                  <a:gd name="T37" fmla="*/ 145 h 224"/>
                  <a:gd name="T38" fmla="*/ 124 w 240"/>
                  <a:gd name="T39" fmla="*/ 145 h 224"/>
                  <a:gd name="T40" fmla="*/ 149 w 240"/>
                  <a:gd name="T41" fmla="*/ 120 h 224"/>
                  <a:gd name="T42" fmla="*/ 173 w 240"/>
                  <a:gd name="T43" fmla="*/ 145 h 224"/>
                  <a:gd name="T44" fmla="*/ 181 w 240"/>
                  <a:gd name="T45" fmla="*/ 145 h 224"/>
                  <a:gd name="T46" fmla="*/ 206 w 240"/>
                  <a:gd name="T47" fmla="*/ 120 h 224"/>
                  <a:gd name="T48" fmla="*/ 231 w 240"/>
                  <a:gd name="T49" fmla="*/ 144 h 224"/>
                  <a:gd name="T50" fmla="*/ 239 w 240"/>
                  <a:gd name="T51" fmla="*/ 144 h 224"/>
                  <a:gd name="T52" fmla="*/ 240 w 240"/>
                  <a:gd name="T53" fmla="*/ 132 h 224"/>
                  <a:gd name="T54" fmla="*/ 124 w 240"/>
                  <a:gd name="T55" fmla="*/ 12 h 224"/>
                  <a:gd name="T56" fmla="*/ 206 w 240"/>
                  <a:gd name="T57" fmla="*/ 112 h 224"/>
                  <a:gd name="T58" fmla="*/ 177 w 240"/>
                  <a:gd name="T59" fmla="*/ 129 h 224"/>
                  <a:gd name="T60" fmla="*/ 149 w 240"/>
                  <a:gd name="T61" fmla="*/ 112 h 224"/>
                  <a:gd name="T62" fmla="*/ 120 w 240"/>
                  <a:gd name="T63" fmla="*/ 129 h 224"/>
                  <a:gd name="T64" fmla="*/ 91 w 240"/>
                  <a:gd name="T65" fmla="*/ 112 h 224"/>
                  <a:gd name="T66" fmla="*/ 62 w 240"/>
                  <a:gd name="T67" fmla="*/ 129 h 224"/>
                  <a:gd name="T68" fmla="*/ 33 w 240"/>
                  <a:gd name="T69" fmla="*/ 112 h 224"/>
                  <a:gd name="T70" fmla="*/ 8 w 240"/>
                  <a:gd name="T71" fmla="*/ 124 h 224"/>
                  <a:gd name="T72" fmla="*/ 120 w 240"/>
                  <a:gd name="T73" fmla="*/ 20 h 224"/>
                  <a:gd name="T74" fmla="*/ 231 w 240"/>
                  <a:gd name="T75" fmla="*/ 124 h 224"/>
                  <a:gd name="T76" fmla="*/ 206 w 240"/>
                  <a:gd name="T77"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224">
                    <a:moveTo>
                      <a:pt x="124" y="12"/>
                    </a:moveTo>
                    <a:cubicBezTo>
                      <a:pt x="124" y="0"/>
                      <a:pt x="124" y="0"/>
                      <a:pt x="124" y="0"/>
                    </a:cubicBezTo>
                    <a:cubicBezTo>
                      <a:pt x="116" y="0"/>
                      <a:pt x="116" y="0"/>
                      <a:pt x="116" y="0"/>
                    </a:cubicBezTo>
                    <a:cubicBezTo>
                      <a:pt x="116" y="12"/>
                      <a:pt x="116" y="12"/>
                      <a:pt x="116" y="12"/>
                    </a:cubicBezTo>
                    <a:cubicBezTo>
                      <a:pt x="51" y="14"/>
                      <a:pt x="0" y="67"/>
                      <a:pt x="0" y="132"/>
                    </a:cubicBezTo>
                    <a:cubicBezTo>
                      <a:pt x="0" y="136"/>
                      <a:pt x="0" y="140"/>
                      <a:pt x="0" y="144"/>
                    </a:cubicBezTo>
                    <a:cubicBezTo>
                      <a:pt x="8" y="144"/>
                      <a:pt x="8" y="144"/>
                      <a:pt x="8" y="144"/>
                    </a:cubicBezTo>
                    <a:cubicBezTo>
                      <a:pt x="9" y="131"/>
                      <a:pt x="20" y="120"/>
                      <a:pt x="33" y="120"/>
                    </a:cubicBezTo>
                    <a:cubicBezTo>
                      <a:pt x="47" y="120"/>
                      <a:pt x="58" y="131"/>
                      <a:pt x="58" y="145"/>
                    </a:cubicBezTo>
                    <a:cubicBezTo>
                      <a:pt x="66" y="145"/>
                      <a:pt x="66" y="145"/>
                      <a:pt x="66" y="145"/>
                    </a:cubicBezTo>
                    <a:cubicBezTo>
                      <a:pt x="66" y="131"/>
                      <a:pt x="77" y="120"/>
                      <a:pt x="91" y="120"/>
                    </a:cubicBezTo>
                    <a:cubicBezTo>
                      <a:pt x="104" y="120"/>
                      <a:pt x="115" y="131"/>
                      <a:pt x="116" y="145"/>
                    </a:cubicBezTo>
                    <a:cubicBezTo>
                      <a:pt x="116" y="207"/>
                      <a:pt x="116" y="207"/>
                      <a:pt x="116" y="207"/>
                    </a:cubicBezTo>
                    <a:cubicBezTo>
                      <a:pt x="116" y="216"/>
                      <a:pt x="124" y="224"/>
                      <a:pt x="133" y="224"/>
                    </a:cubicBezTo>
                    <a:cubicBezTo>
                      <a:pt x="143" y="224"/>
                      <a:pt x="151" y="216"/>
                      <a:pt x="151" y="207"/>
                    </a:cubicBezTo>
                    <a:cubicBezTo>
                      <a:pt x="143" y="207"/>
                      <a:pt x="143" y="207"/>
                      <a:pt x="143" y="207"/>
                    </a:cubicBezTo>
                    <a:cubicBezTo>
                      <a:pt x="143" y="212"/>
                      <a:pt x="139" y="216"/>
                      <a:pt x="133" y="216"/>
                    </a:cubicBezTo>
                    <a:cubicBezTo>
                      <a:pt x="128" y="216"/>
                      <a:pt x="124" y="212"/>
                      <a:pt x="124" y="207"/>
                    </a:cubicBezTo>
                    <a:cubicBezTo>
                      <a:pt x="124" y="145"/>
                      <a:pt x="124" y="145"/>
                      <a:pt x="124" y="145"/>
                    </a:cubicBezTo>
                    <a:cubicBezTo>
                      <a:pt x="124" y="145"/>
                      <a:pt x="124" y="145"/>
                      <a:pt x="124" y="145"/>
                    </a:cubicBezTo>
                    <a:cubicBezTo>
                      <a:pt x="124" y="131"/>
                      <a:pt x="135" y="120"/>
                      <a:pt x="149" y="120"/>
                    </a:cubicBezTo>
                    <a:cubicBezTo>
                      <a:pt x="162" y="120"/>
                      <a:pt x="173" y="131"/>
                      <a:pt x="173" y="145"/>
                    </a:cubicBezTo>
                    <a:cubicBezTo>
                      <a:pt x="181" y="145"/>
                      <a:pt x="181" y="145"/>
                      <a:pt x="181" y="145"/>
                    </a:cubicBezTo>
                    <a:cubicBezTo>
                      <a:pt x="181" y="131"/>
                      <a:pt x="193" y="120"/>
                      <a:pt x="206" y="120"/>
                    </a:cubicBezTo>
                    <a:cubicBezTo>
                      <a:pt x="220" y="120"/>
                      <a:pt x="230" y="131"/>
                      <a:pt x="231" y="144"/>
                    </a:cubicBezTo>
                    <a:cubicBezTo>
                      <a:pt x="239" y="144"/>
                      <a:pt x="239" y="144"/>
                      <a:pt x="239" y="144"/>
                    </a:cubicBezTo>
                    <a:cubicBezTo>
                      <a:pt x="239" y="140"/>
                      <a:pt x="240" y="136"/>
                      <a:pt x="240" y="132"/>
                    </a:cubicBezTo>
                    <a:cubicBezTo>
                      <a:pt x="240" y="67"/>
                      <a:pt x="188" y="14"/>
                      <a:pt x="124" y="12"/>
                    </a:cubicBezTo>
                    <a:close/>
                    <a:moveTo>
                      <a:pt x="206" y="112"/>
                    </a:moveTo>
                    <a:cubicBezTo>
                      <a:pt x="194" y="112"/>
                      <a:pt x="183" y="119"/>
                      <a:pt x="177" y="129"/>
                    </a:cubicBezTo>
                    <a:cubicBezTo>
                      <a:pt x="172" y="119"/>
                      <a:pt x="161" y="112"/>
                      <a:pt x="149" y="112"/>
                    </a:cubicBezTo>
                    <a:cubicBezTo>
                      <a:pt x="136" y="112"/>
                      <a:pt x="125" y="119"/>
                      <a:pt x="120" y="129"/>
                    </a:cubicBezTo>
                    <a:cubicBezTo>
                      <a:pt x="114" y="119"/>
                      <a:pt x="103" y="112"/>
                      <a:pt x="91" y="112"/>
                    </a:cubicBezTo>
                    <a:cubicBezTo>
                      <a:pt x="78" y="112"/>
                      <a:pt x="68" y="119"/>
                      <a:pt x="62" y="129"/>
                    </a:cubicBezTo>
                    <a:cubicBezTo>
                      <a:pt x="56" y="119"/>
                      <a:pt x="46" y="112"/>
                      <a:pt x="33" y="112"/>
                    </a:cubicBezTo>
                    <a:cubicBezTo>
                      <a:pt x="23" y="112"/>
                      <a:pt x="14" y="117"/>
                      <a:pt x="8" y="124"/>
                    </a:cubicBezTo>
                    <a:cubicBezTo>
                      <a:pt x="12" y="66"/>
                      <a:pt x="60" y="20"/>
                      <a:pt x="120" y="20"/>
                    </a:cubicBezTo>
                    <a:cubicBezTo>
                      <a:pt x="179" y="20"/>
                      <a:pt x="227" y="66"/>
                      <a:pt x="231" y="124"/>
                    </a:cubicBezTo>
                    <a:cubicBezTo>
                      <a:pt x="225" y="117"/>
                      <a:pt x="216" y="112"/>
                      <a:pt x="206" y="112"/>
                    </a:cubicBezTo>
                    <a:close/>
                  </a:path>
                </a:pathLst>
              </a:custGeom>
              <a:solidFill>
                <a:schemeClr val="bg1"/>
              </a:solidFill>
              <a:ln>
                <a:noFill/>
              </a:ln>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33" name="Rectangle 32"/>
              <p:cNvSpPr/>
              <p:nvPr/>
            </p:nvSpPr>
            <p:spPr>
              <a:xfrm>
                <a:off x="3193087" y="3698471"/>
                <a:ext cx="1064908" cy="727311"/>
              </a:xfrm>
              <a:prstGeom prst="rect">
                <a:avLst/>
              </a:prstGeom>
            </p:spPr>
            <p:txBody>
              <a:bodyPr wrap="square">
                <a:spAutoFit/>
              </a:bodyPr>
              <a:lstStyle/>
              <a:p>
                <a:pPr algn="ctr"/>
                <a:r>
                  <a:rPr lang="pt-BR" sz="4000" dirty="0">
                    <a:solidFill>
                      <a:srgbClr val="FFFF00"/>
                    </a:solidFill>
                    <a:latin typeface="+mj-lt"/>
                    <a:ea typeface="Roboto Lt" pitchFamily="2" charset="0"/>
                  </a:rPr>
                  <a:t>Affects</a:t>
                </a:r>
                <a:r>
                  <a:rPr lang="pt-BR" sz="4000" dirty="0">
                    <a:solidFill>
                      <a:schemeClr val="bg1"/>
                    </a:solidFill>
                    <a:latin typeface="+mj-lt"/>
                    <a:ea typeface="Roboto Lt" pitchFamily="2" charset="0"/>
                  </a:rPr>
                  <a:t> Heart &amp; </a:t>
                </a:r>
                <a:r>
                  <a:rPr lang="pt-BR" sz="4000" dirty="0">
                    <a:solidFill>
                      <a:srgbClr val="FFFF00"/>
                    </a:solidFill>
                    <a:latin typeface="+mj-lt"/>
                    <a:ea typeface="Roboto Lt" pitchFamily="2" charset="0"/>
                  </a:rPr>
                  <a:t>lungs</a:t>
                </a:r>
                <a:endParaRPr lang="en-US" sz="4000" dirty="0">
                  <a:solidFill>
                    <a:srgbClr val="FFFF00"/>
                  </a:solidFill>
                  <a:latin typeface="+mj-lt"/>
                  <a:ea typeface="Roboto Lt" pitchFamily="2" charset="0"/>
                </a:endParaRPr>
              </a:p>
            </p:txBody>
          </p:sp>
        </p:grpSp>
        <p:grpSp>
          <p:nvGrpSpPr>
            <p:cNvPr id="8" name="Group 7"/>
            <p:cNvGrpSpPr/>
            <p:nvPr/>
          </p:nvGrpSpPr>
          <p:grpSpPr>
            <a:xfrm>
              <a:off x="10951886" y="10323811"/>
              <a:ext cx="3635693" cy="3390402"/>
              <a:chOff x="4108027" y="3871768"/>
              <a:chExt cx="1363740" cy="1271732"/>
            </a:xfrm>
          </p:grpSpPr>
          <p:sp>
            <p:nvSpPr>
              <p:cNvPr id="23" name="Freeform 22"/>
              <p:cNvSpPr/>
              <p:nvPr/>
            </p:nvSpPr>
            <p:spPr>
              <a:xfrm rot="1820780">
                <a:off x="4108027" y="3871768"/>
                <a:ext cx="1363740" cy="1271732"/>
              </a:xfrm>
              <a:custGeom>
                <a:avLst/>
                <a:gdLst>
                  <a:gd name="connsiteX0" fmla="*/ 0 w 1907434"/>
                  <a:gd name="connsiteY0" fmla="*/ 429707 h 1778745"/>
                  <a:gd name="connsiteX1" fmla="*/ 733992 w 1907434"/>
                  <a:gd name="connsiteY1" fmla="*/ 0 h 1778745"/>
                  <a:gd name="connsiteX2" fmla="*/ 1907434 w 1907434"/>
                  <a:gd name="connsiteY2" fmla="*/ 677487 h 1778745"/>
                  <a:gd name="connsiteX3" fmla="*/ 0 w 1907434"/>
                  <a:gd name="connsiteY3" fmla="*/ 1778745 h 1778745"/>
                  <a:gd name="connsiteX4" fmla="*/ 0 w 1907434"/>
                  <a:gd name="connsiteY4" fmla="*/ 429707 h 177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4" h="1778745">
                    <a:moveTo>
                      <a:pt x="0" y="429707"/>
                    </a:moveTo>
                    <a:lnTo>
                      <a:pt x="733992" y="0"/>
                    </a:lnTo>
                    <a:lnTo>
                      <a:pt x="1907434" y="677487"/>
                    </a:lnTo>
                    <a:cubicBezTo>
                      <a:pt x="1513993" y="1358947"/>
                      <a:pt x="786882" y="1778745"/>
                      <a:pt x="0" y="1778745"/>
                    </a:cubicBezTo>
                    <a:lnTo>
                      <a:pt x="0" y="429707"/>
                    </a:lnTo>
                    <a:close/>
                  </a:path>
                </a:pathLst>
              </a:custGeom>
              <a:solidFill>
                <a:schemeClr val="tx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5" name="Rectangle 34"/>
              <p:cNvSpPr/>
              <p:nvPr/>
            </p:nvSpPr>
            <p:spPr>
              <a:xfrm>
                <a:off x="4184754" y="4393948"/>
                <a:ext cx="1001799" cy="496419"/>
              </a:xfrm>
              <a:prstGeom prst="rect">
                <a:avLst/>
              </a:prstGeom>
            </p:spPr>
            <p:txBody>
              <a:bodyPr wrap="square">
                <a:spAutoFit/>
              </a:bodyPr>
              <a:lstStyle/>
              <a:p>
                <a:pPr algn="ctr"/>
                <a:r>
                  <a:rPr lang="pt-BR" sz="4000" dirty="0">
                    <a:solidFill>
                      <a:srgbClr val="FFFF00"/>
                    </a:solidFill>
                    <a:latin typeface="+mj-lt"/>
                    <a:ea typeface="Roboto Lt" pitchFamily="2" charset="0"/>
                  </a:rPr>
                  <a:t>Cause of </a:t>
                </a:r>
                <a:r>
                  <a:rPr lang="pt-BR" sz="4000" dirty="0">
                    <a:solidFill>
                      <a:schemeClr val="bg1"/>
                    </a:solidFill>
                    <a:latin typeface="+mj-lt"/>
                    <a:ea typeface="Roboto Lt" pitchFamily="2" charset="0"/>
                  </a:rPr>
                  <a:t>Disability</a:t>
                </a:r>
                <a:endParaRPr lang="en-US" sz="4000" dirty="0">
                  <a:solidFill>
                    <a:schemeClr val="bg1"/>
                  </a:solidFill>
                  <a:latin typeface="+mj-lt"/>
                  <a:ea typeface="Roboto Lt" pitchFamily="2" charset="0"/>
                </a:endParaRPr>
              </a:p>
            </p:txBody>
          </p:sp>
          <p:sp>
            <p:nvSpPr>
              <p:cNvPr id="36" name="Freeform 80"/>
              <p:cNvSpPr>
                <a:spLocks noEditPoints="1"/>
              </p:cNvSpPr>
              <p:nvPr/>
            </p:nvSpPr>
            <p:spPr bwMode="auto">
              <a:xfrm>
                <a:off x="4536533" y="3994495"/>
                <a:ext cx="298240" cy="384661"/>
              </a:xfrm>
              <a:custGeom>
                <a:avLst/>
                <a:gdLst>
                  <a:gd name="T0" fmla="*/ 184 w 352"/>
                  <a:gd name="T1" fmla="*/ 152 h 454"/>
                  <a:gd name="T2" fmla="*/ 302 w 352"/>
                  <a:gd name="T3" fmla="*/ 152 h 454"/>
                  <a:gd name="T4" fmla="*/ 352 w 352"/>
                  <a:gd name="T5" fmla="*/ 93 h 454"/>
                  <a:gd name="T6" fmla="*/ 302 w 352"/>
                  <a:gd name="T7" fmla="*/ 34 h 454"/>
                  <a:gd name="T8" fmla="*/ 184 w 352"/>
                  <a:gd name="T9" fmla="*/ 34 h 454"/>
                  <a:gd name="T10" fmla="*/ 184 w 352"/>
                  <a:gd name="T11" fmla="*/ 0 h 454"/>
                  <a:gd name="T12" fmla="*/ 167 w 352"/>
                  <a:gd name="T13" fmla="*/ 0 h 454"/>
                  <a:gd name="T14" fmla="*/ 167 w 352"/>
                  <a:gd name="T15" fmla="*/ 34 h 454"/>
                  <a:gd name="T16" fmla="*/ 16 w 352"/>
                  <a:gd name="T17" fmla="*/ 34 h 454"/>
                  <a:gd name="T18" fmla="*/ 16 w 352"/>
                  <a:gd name="T19" fmla="*/ 152 h 454"/>
                  <a:gd name="T20" fmla="*/ 167 w 352"/>
                  <a:gd name="T21" fmla="*/ 152 h 454"/>
                  <a:gd name="T22" fmla="*/ 167 w 352"/>
                  <a:gd name="T23" fmla="*/ 168 h 454"/>
                  <a:gd name="T24" fmla="*/ 50 w 352"/>
                  <a:gd name="T25" fmla="*/ 168 h 454"/>
                  <a:gd name="T26" fmla="*/ 0 w 352"/>
                  <a:gd name="T27" fmla="*/ 227 h 454"/>
                  <a:gd name="T28" fmla="*/ 50 w 352"/>
                  <a:gd name="T29" fmla="*/ 286 h 454"/>
                  <a:gd name="T30" fmla="*/ 167 w 352"/>
                  <a:gd name="T31" fmla="*/ 286 h 454"/>
                  <a:gd name="T32" fmla="*/ 167 w 352"/>
                  <a:gd name="T33" fmla="*/ 454 h 454"/>
                  <a:gd name="T34" fmla="*/ 184 w 352"/>
                  <a:gd name="T35" fmla="*/ 454 h 454"/>
                  <a:gd name="T36" fmla="*/ 184 w 352"/>
                  <a:gd name="T37" fmla="*/ 286 h 454"/>
                  <a:gd name="T38" fmla="*/ 335 w 352"/>
                  <a:gd name="T39" fmla="*/ 286 h 454"/>
                  <a:gd name="T40" fmla="*/ 335 w 352"/>
                  <a:gd name="T41" fmla="*/ 168 h 454"/>
                  <a:gd name="T42" fmla="*/ 184 w 352"/>
                  <a:gd name="T43" fmla="*/ 168 h 454"/>
                  <a:gd name="T44" fmla="*/ 184 w 352"/>
                  <a:gd name="T45" fmla="*/ 152 h 454"/>
                  <a:gd name="T46" fmla="*/ 33 w 352"/>
                  <a:gd name="T47" fmla="*/ 135 h 454"/>
                  <a:gd name="T48" fmla="*/ 33 w 352"/>
                  <a:gd name="T49" fmla="*/ 51 h 454"/>
                  <a:gd name="T50" fmla="*/ 293 w 352"/>
                  <a:gd name="T51" fmla="*/ 51 h 454"/>
                  <a:gd name="T52" fmla="*/ 329 w 352"/>
                  <a:gd name="T53" fmla="*/ 93 h 454"/>
                  <a:gd name="T54" fmla="*/ 293 w 352"/>
                  <a:gd name="T55" fmla="*/ 135 h 454"/>
                  <a:gd name="T56" fmla="*/ 33 w 352"/>
                  <a:gd name="T57" fmla="*/ 135 h 454"/>
                  <a:gd name="T58" fmla="*/ 318 w 352"/>
                  <a:gd name="T59" fmla="*/ 185 h 454"/>
                  <a:gd name="T60" fmla="*/ 318 w 352"/>
                  <a:gd name="T61" fmla="*/ 269 h 454"/>
                  <a:gd name="T62" fmla="*/ 58 w 352"/>
                  <a:gd name="T63" fmla="*/ 269 h 454"/>
                  <a:gd name="T64" fmla="*/ 21 w 352"/>
                  <a:gd name="T65" fmla="*/ 227 h 454"/>
                  <a:gd name="T66" fmla="*/ 58 w 352"/>
                  <a:gd name="T67" fmla="*/ 185 h 454"/>
                  <a:gd name="T68" fmla="*/ 318 w 352"/>
                  <a:gd name="T69" fmla="*/ 18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454">
                    <a:moveTo>
                      <a:pt x="184" y="152"/>
                    </a:moveTo>
                    <a:lnTo>
                      <a:pt x="302" y="152"/>
                    </a:lnTo>
                    <a:lnTo>
                      <a:pt x="352" y="93"/>
                    </a:lnTo>
                    <a:lnTo>
                      <a:pt x="302" y="34"/>
                    </a:lnTo>
                    <a:lnTo>
                      <a:pt x="184" y="34"/>
                    </a:lnTo>
                    <a:lnTo>
                      <a:pt x="184" y="0"/>
                    </a:lnTo>
                    <a:lnTo>
                      <a:pt x="167" y="0"/>
                    </a:lnTo>
                    <a:lnTo>
                      <a:pt x="167" y="34"/>
                    </a:lnTo>
                    <a:lnTo>
                      <a:pt x="16" y="34"/>
                    </a:lnTo>
                    <a:lnTo>
                      <a:pt x="16" y="152"/>
                    </a:lnTo>
                    <a:lnTo>
                      <a:pt x="167" y="152"/>
                    </a:lnTo>
                    <a:lnTo>
                      <a:pt x="167" y="168"/>
                    </a:lnTo>
                    <a:lnTo>
                      <a:pt x="50" y="168"/>
                    </a:lnTo>
                    <a:lnTo>
                      <a:pt x="0" y="227"/>
                    </a:lnTo>
                    <a:lnTo>
                      <a:pt x="50" y="286"/>
                    </a:lnTo>
                    <a:lnTo>
                      <a:pt x="167" y="286"/>
                    </a:lnTo>
                    <a:lnTo>
                      <a:pt x="167" y="454"/>
                    </a:lnTo>
                    <a:lnTo>
                      <a:pt x="184" y="454"/>
                    </a:lnTo>
                    <a:lnTo>
                      <a:pt x="184" y="286"/>
                    </a:lnTo>
                    <a:lnTo>
                      <a:pt x="335" y="286"/>
                    </a:lnTo>
                    <a:lnTo>
                      <a:pt x="335" y="168"/>
                    </a:lnTo>
                    <a:lnTo>
                      <a:pt x="184" y="168"/>
                    </a:lnTo>
                    <a:lnTo>
                      <a:pt x="184" y="152"/>
                    </a:lnTo>
                    <a:close/>
                    <a:moveTo>
                      <a:pt x="33" y="135"/>
                    </a:moveTo>
                    <a:lnTo>
                      <a:pt x="33" y="51"/>
                    </a:lnTo>
                    <a:lnTo>
                      <a:pt x="293" y="51"/>
                    </a:lnTo>
                    <a:lnTo>
                      <a:pt x="329" y="93"/>
                    </a:lnTo>
                    <a:lnTo>
                      <a:pt x="293" y="135"/>
                    </a:lnTo>
                    <a:lnTo>
                      <a:pt x="33" y="135"/>
                    </a:lnTo>
                    <a:close/>
                    <a:moveTo>
                      <a:pt x="318" y="185"/>
                    </a:moveTo>
                    <a:lnTo>
                      <a:pt x="318" y="269"/>
                    </a:lnTo>
                    <a:lnTo>
                      <a:pt x="58" y="269"/>
                    </a:lnTo>
                    <a:lnTo>
                      <a:pt x="21" y="227"/>
                    </a:lnTo>
                    <a:lnTo>
                      <a:pt x="58" y="185"/>
                    </a:lnTo>
                    <a:lnTo>
                      <a:pt x="318" y="185"/>
                    </a:lnTo>
                    <a:close/>
                  </a:path>
                </a:pathLst>
              </a:custGeom>
              <a:solidFill>
                <a:schemeClr val="bg1"/>
              </a:solidFill>
              <a:ln>
                <a:noFill/>
              </a:ln>
            </p:spPr>
            <p:txBody>
              <a:bodyPr vert="horz" wrap="square" lIns="243777" tIns="121888" rIns="243777" bIns="121888" numCol="1" anchor="t" anchorCtr="0" compatLnSpc="1">
                <a:prstTxWarp prst="textNoShape">
                  <a:avLst/>
                </a:prstTxWarp>
              </a:bodyPr>
              <a:lstStyle/>
              <a:p>
                <a:endParaRPr lang="en-US" sz="2666" dirty="0">
                  <a:latin typeface="+mj-lt"/>
                </a:endParaRPr>
              </a:p>
            </p:txBody>
          </p:sp>
        </p:grpSp>
        <p:grpSp>
          <p:nvGrpSpPr>
            <p:cNvPr id="7" name="Group 6"/>
            <p:cNvGrpSpPr/>
            <p:nvPr/>
          </p:nvGrpSpPr>
          <p:grpSpPr>
            <a:xfrm>
              <a:off x="13660680" y="8158322"/>
              <a:ext cx="2792705" cy="4198138"/>
              <a:chOff x="5124089" y="3059498"/>
              <a:chExt cx="1047537" cy="1574712"/>
            </a:xfrm>
          </p:grpSpPr>
          <p:sp>
            <p:nvSpPr>
              <p:cNvPr id="22" name="Freeform 21"/>
              <p:cNvSpPr/>
              <p:nvPr/>
            </p:nvSpPr>
            <p:spPr>
              <a:xfrm rot="1820780">
                <a:off x="5124089" y="3059498"/>
                <a:ext cx="1047537" cy="1574712"/>
              </a:xfrm>
              <a:custGeom>
                <a:avLst/>
                <a:gdLst>
                  <a:gd name="connsiteX0" fmla="*/ 0 w 1465168"/>
                  <a:gd name="connsiteY0" fmla="*/ 675550 h 2202517"/>
                  <a:gd name="connsiteX1" fmla="*/ 1170086 w 1465168"/>
                  <a:gd name="connsiteY1" fmla="*/ 0 h 2202517"/>
                  <a:gd name="connsiteX2" fmla="*/ 1170087 w 1465168"/>
                  <a:gd name="connsiteY2" fmla="*/ 2202517 h 2202517"/>
                  <a:gd name="connsiteX3" fmla="*/ 6434 w 1465168"/>
                  <a:gd name="connsiteY3" fmla="*/ 1530681 h 2202517"/>
                  <a:gd name="connsiteX4" fmla="*/ 0 w 1465168"/>
                  <a:gd name="connsiteY4" fmla="*/ 675550 h 220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168" h="2202517">
                    <a:moveTo>
                      <a:pt x="0" y="675550"/>
                    </a:moveTo>
                    <a:lnTo>
                      <a:pt x="1170086" y="0"/>
                    </a:lnTo>
                    <a:cubicBezTo>
                      <a:pt x="1563529" y="681460"/>
                      <a:pt x="1563529" y="1521056"/>
                      <a:pt x="1170087" y="2202517"/>
                    </a:cubicBezTo>
                    <a:lnTo>
                      <a:pt x="6434" y="1530681"/>
                    </a:lnTo>
                    <a:lnTo>
                      <a:pt x="0" y="675550"/>
                    </a:lnTo>
                    <a:close/>
                  </a:path>
                </a:pathLst>
              </a:custGeom>
              <a:solidFill>
                <a:schemeClr val="accent5">
                  <a:lumMod val="75000"/>
                </a:schemeClr>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4" name="Rectangle 33"/>
              <p:cNvSpPr/>
              <p:nvPr/>
            </p:nvSpPr>
            <p:spPr>
              <a:xfrm>
                <a:off x="5130126" y="3806976"/>
                <a:ext cx="1001799" cy="496419"/>
              </a:xfrm>
              <a:prstGeom prst="rect">
                <a:avLst/>
              </a:prstGeom>
            </p:spPr>
            <p:txBody>
              <a:bodyPr wrap="square">
                <a:spAutoFit/>
              </a:bodyPr>
              <a:lstStyle/>
              <a:p>
                <a:pPr algn="ctr"/>
                <a:r>
                  <a:rPr lang="pt-BR" sz="4000" dirty="0">
                    <a:solidFill>
                      <a:srgbClr val="FFFF00"/>
                    </a:solidFill>
                    <a:latin typeface="+mj-lt"/>
                    <a:ea typeface="Roboto Lt" pitchFamily="2" charset="0"/>
                  </a:rPr>
                  <a:t>Many</a:t>
                </a:r>
                <a:r>
                  <a:rPr lang="pt-BR" sz="4000" dirty="0">
                    <a:solidFill>
                      <a:schemeClr val="bg1"/>
                    </a:solidFill>
                    <a:latin typeface="+mj-lt"/>
                    <a:ea typeface="Roboto Lt" pitchFamily="2" charset="0"/>
                  </a:rPr>
                  <a:t> Types.</a:t>
                </a:r>
                <a:endParaRPr lang="en-US" sz="4000" dirty="0">
                  <a:solidFill>
                    <a:schemeClr val="bg1"/>
                  </a:solidFill>
                  <a:latin typeface="+mj-lt"/>
                  <a:ea typeface="Roboto Lt" pitchFamily="2" charset="0"/>
                </a:endParaRPr>
              </a:p>
            </p:txBody>
          </p:sp>
          <p:sp>
            <p:nvSpPr>
              <p:cNvPr id="37" name="Freeform 19"/>
              <p:cNvSpPr>
                <a:spLocks noEditPoints="1"/>
              </p:cNvSpPr>
              <p:nvPr/>
            </p:nvSpPr>
            <p:spPr bwMode="auto">
              <a:xfrm>
                <a:off x="5503240" y="3465597"/>
                <a:ext cx="296852" cy="297591"/>
              </a:xfrm>
              <a:custGeom>
                <a:avLst/>
                <a:gdLst>
                  <a:gd name="T0" fmla="*/ 327 w 402"/>
                  <a:gd name="T1" fmla="*/ 235 h 403"/>
                  <a:gd name="T2" fmla="*/ 327 w 402"/>
                  <a:gd name="T3" fmla="*/ 193 h 403"/>
                  <a:gd name="T4" fmla="*/ 209 w 402"/>
                  <a:gd name="T5" fmla="*/ 193 h 403"/>
                  <a:gd name="T6" fmla="*/ 209 w 402"/>
                  <a:gd name="T7" fmla="*/ 168 h 403"/>
                  <a:gd name="T8" fmla="*/ 285 w 402"/>
                  <a:gd name="T9" fmla="*/ 168 h 403"/>
                  <a:gd name="T10" fmla="*/ 285 w 402"/>
                  <a:gd name="T11" fmla="*/ 0 h 403"/>
                  <a:gd name="T12" fmla="*/ 117 w 402"/>
                  <a:gd name="T13" fmla="*/ 0 h 403"/>
                  <a:gd name="T14" fmla="*/ 117 w 402"/>
                  <a:gd name="T15" fmla="*/ 168 h 403"/>
                  <a:gd name="T16" fmla="*/ 193 w 402"/>
                  <a:gd name="T17" fmla="*/ 168 h 403"/>
                  <a:gd name="T18" fmla="*/ 193 w 402"/>
                  <a:gd name="T19" fmla="*/ 193 h 403"/>
                  <a:gd name="T20" fmla="*/ 75 w 402"/>
                  <a:gd name="T21" fmla="*/ 193 h 403"/>
                  <a:gd name="T22" fmla="*/ 75 w 402"/>
                  <a:gd name="T23" fmla="*/ 235 h 403"/>
                  <a:gd name="T24" fmla="*/ 0 w 402"/>
                  <a:gd name="T25" fmla="*/ 235 h 403"/>
                  <a:gd name="T26" fmla="*/ 0 w 402"/>
                  <a:gd name="T27" fmla="*/ 403 h 403"/>
                  <a:gd name="T28" fmla="*/ 168 w 402"/>
                  <a:gd name="T29" fmla="*/ 403 h 403"/>
                  <a:gd name="T30" fmla="*/ 168 w 402"/>
                  <a:gd name="T31" fmla="*/ 235 h 403"/>
                  <a:gd name="T32" fmla="*/ 92 w 402"/>
                  <a:gd name="T33" fmla="*/ 235 h 403"/>
                  <a:gd name="T34" fmla="*/ 92 w 402"/>
                  <a:gd name="T35" fmla="*/ 210 h 403"/>
                  <a:gd name="T36" fmla="*/ 310 w 402"/>
                  <a:gd name="T37" fmla="*/ 210 h 403"/>
                  <a:gd name="T38" fmla="*/ 310 w 402"/>
                  <a:gd name="T39" fmla="*/ 235 h 403"/>
                  <a:gd name="T40" fmla="*/ 235 w 402"/>
                  <a:gd name="T41" fmla="*/ 235 h 403"/>
                  <a:gd name="T42" fmla="*/ 235 w 402"/>
                  <a:gd name="T43" fmla="*/ 403 h 403"/>
                  <a:gd name="T44" fmla="*/ 402 w 402"/>
                  <a:gd name="T45" fmla="*/ 403 h 403"/>
                  <a:gd name="T46" fmla="*/ 402 w 402"/>
                  <a:gd name="T47" fmla="*/ 235 h 403"/>
                  <a:gd name="T48" fmla="*/ 327 w 402"/>
                  <a:gd name="T49" fmla="*/ 235 h 403"/>
                  <a:gd name="T50" fmla="*/ 134 w 402"/>
                  <a:gd name="T51" fmla="*/ 16 h 403"/>
                  <a:gd name="T52" fmla="*/ 268 w 402"/>
                  <a:gd name="T53" fmla="*/ 16 h 403"/>
                  <a:gd name="T54" fmla="*/ 268 w 402"/>
                  <a:gd name="T55" fmla="*/ 151 h 403"/>
                  <a:gd name="T56" fmla="*/ 134 w 402"/>
                  <a:gd name="T57" fmla="*/ 151 h 403"/>
                  <a:gd name="T58" fmla="*/ 134 w 402"/>
                  <a:gd name="T59" fmla="*/ 16 h 403"/>
                  <a:gd name="T60" fmla="*/ 151 w 402"/>
                  <a:gd name="T61" fmla="*/ 386 h 403"/>
                  <a:gd name="T62" fmla="*/ 17 w 402"/>
                  <a:gd name="T63" fmla="*/ 386 h 403"/>
                  <a:gd name="T64" fmla="*/ 17 w 402"/>
                  <a:gd name="T65" fmla="*/ 252 h 403"/>
                  <a:gd name="T66" fmla="*/ 151 w 402"/>
                  <a:gd name="T67" fmla="*/ 252 h 403"/>
                  <a:gd name="T68" fmla="*/ 151 w 402"/>
                  <a:gd name="T69" fmla="*/ 386 h 403"/>
                  <a:gd name="T70" fmla="*/ 386 w 402"/>
                  <a:gd name="T71" fmla="*/ 386 h 403"/>
                  <a:gd name="T72" fmla="*/ 251 w 402"/>
                  <a:gd name="T73" fmla="*/ 386 h 403"/>
                  <a:gd name="T74" fmla="*/ 251 w 402"/>
                  <a:gd name="T75" fmla="*/ 252 h 403"/>
                  <a:gd name="T76" fmla="*/ 386 w 402"/>
                  <a:gd name="T77" fmla="*/ 252 h 403"/>
                  <a:gd name="T78" fmla="*/ 386 w 402"/>
                  <a:gd name="T79" fmla="*/ 386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2" h="403">
                    <a:moveTo>
                      <a:pt x="327" y="235"/>
                    </a:moveTo>
                    <a:lnTo>
                      <a:pt x="327" y="193"/>
                    </a:lnTo>
                    <a:lnTo>
                      <a:pt x="209" y="193"/>
                    </a:lnTo>
                    <a:lnTo>
                      <a:pt x="209" y="168"/>
                    </a:lnTo>
                    <a:lnTo>
                      <a:pt x="285" y="168"/>
                    </a:lnTo>
                    <a:lnTo>
                      <a:pt x="285" y="0"/>
                    </a:lnTo>
                    <a:lnTo>
                      <a:pt x="117" y="0"/>
                    </a:lnTo>
                    <a:lnTo>
                      <a:pt x="117" y="168"/>
                    </a:lnTo>
                    <a:lnTo>
                      <a:pt x="193" y="168"/>
                    </a:lnTo>
                    <a:lnTo>
                      <a:pt x="193" y="193"/>
                    </a:lnTo>
                    <a:lnTo>
                      <a:pt x="75" y="193"/>
                    </a:lnTo>
                    <a:lnTo>
                      <a:pt x="75" y="235"/>
                    </a:lnTo>
                    <a:lnTo>
                      <a:pt x="0" y="235"/>
                    </a:lnTo>
                    <a:lnTo>
                      <a:pt x="0" y="403"/>
                    </a:lnTo>
                    <a:lnTo>
                      <a:pt x="168" y="403"/>
                    </a:lnTo>
                    <a:lnTo>
                      <a:pt x="168" y="235"/>
                    </a:lnTo>
                    <a:lnTo>
                      <a:pt x="92" y="235"/>
                    </a:lnTo>
                    <a:lnTo>
                      <a:pt x="92" y="210"/>
                    </a:lnTo>
                    <a:lnTo>
                      <a:pt x="310" y="210"/>
                    </a:lnTo>
                    <a:lnTo>
                      <a:pt x="310" y="235"/>
                    </a:lnTo>
                    <a:lnTo>
                      <a:pt x="235" y="235"/>
                    </a:lnTo>
                    <a:lnTo>
                      <a:pt x="235" y="403"/>
                    </a:lnTo>
                    <a:lnTo>
                      <a:pt x="402" y="403"/>
                    </a:lnTo>
                    <a:lnTo>
                      <a:pt x="402" y="235"/>
                    </a:lnTo>
                    <a:lnTo>
                      <a:pt x="327" y="235"/>
                    </a:lnTo>
                    <a:close/>
                    <a:moveTo>
                      <a:pt x="134" y="16"/>
                    </a:moveTo>
                    <a:lnTo>
                      <a:pt x="268" y="16"/>
                    </a:lnTo>
                    <a:lnTo>
                      <a:pt x="268" y="151"/>
                    </a:lnTo>
                    <a:lnTo>
                      <a:pt x="134" y="151"/>
                    </a:lnTo>
                    <a:lnTo>
                      <a:pt x="134" y="16"/>
                    </a:lnTo>
                    <a:close/>
                    <a:moveTo>
                      <a:pt x="151" y="386"/>
                    </a:moveTo>
                    <a:lnTo>
                      <a:pt x="17" y="386"/>
                    </a:lnTo>
                    <a:lnTo>
                      <a:pt x="17" y="252"/>
                    </a:lnTo>
                    <a:lnTo>
                      <a:pt x="151" y="252"/>
                    </a:lnTo>
                    <a:lnTo>
                      <a:pt x="151" y="386"/>
                    </a:lnTo>
                    <a:close/>
                    <a:moveTo>
                      <a:pt x="386" y="386"/>
                    </a:moveTo>
                    <a:lnTo>
                      <a:pt x="251" y="386"/>
                    </a:lnTo>
                    <a:lnTo>
                      <a:pt x="251" y="252"/>
                    </a:lnTo>
                    <a:lnTo>
                      <a:pt x="386" y="252"/>
                    </a:lnTo>
                    <a:lnTo>
                      <a:pt x="386" y="386"/>
                    </a:lnTo>
                    <a:close/>
                  </a:path>
                </a:pathLst>
              </a:custGeom>
              <a:solidFill>
                <a:schemeClr val="bg1"/>
              </a:solidFill>
              <a:ln>
                <a:noFill/>
              </a:ln>
            </p:spPr>
            <p:txBody>
              <a:bodyPr vert="horz" wrap="square" lIns="243777" tIns="121888" rIns="243777" bIns="121888" numCol="1" anchor="t" anchorCtr="0" compatLnSpc="1">
                <a:prstTxWarp prst="textNoShape">
                  <a:avLst/>
                </a:prstTxWarp>
              </a:bodyPr>
              <a:lstStyle/>
              <a:p>
                <a:endParaRPr lang="en-US" sz="2666" dirty="0">
                  <a:latin typeface="+mj-lt"/>
                </a:endParaRPr>
              </a:p>
            </p:txBody>
          </p:sp>
        </p:grpSp>
      </p:grpSp>
      <p:grpSp>
        <p:nvGrpSpPr>
          <p:cNvPr id="38" name="Group 37"/>
          <p:cNvGrpSpPr/>
          <p:nvPr/>
        </p:nvGrpSpPr>
        <p:grpSpPr>
          <a:xfrm>
            <a:off x="13147277" y="1625699"/>
            <a:ext cx="11061520" cy="5241723"/>
            <a:chOff x="5748022" y="483017"/>
            <a:chExt cx="12600066" cy="5241723"/>
          </a:xfrm>
        </p:grpSpPr>
        <p:sp>
          <p:nvSpPr>
            <p:cNvPr id="39" name="TextBox 38"/>
            <p:cNvSpPr txBox="1"/>
            <p:nvPr/>
          </p:nvSpPr>
          <p:spPr>
            <a:xfrm>
              <a:off x="5988388" y="483017"/>
              <a:ext cx="12359700" cy="1569642"/>
            </a:xfrm>
            <a:prstGeom prst="rect">
              <a:avLst/>
            </a:prstGeom>
            <a:noFill/>
          </p:spPr>
          <p:txBody>
            <a:bodyPr wrap="square" lIns="91422" tIns="45711" rIns="91422" bIns="45711" rtlCol="0">
              <a:spAutoFit/>
            </a:bodyPr>
            <a:lstStyle/>
            <a:p>
              <a:r>
                <a:rPr lang="en-GB" sz="9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ARTHRITIS ????</a:t>
              </a:r>
              <a:endParaRPr lang="id-ID" sz="96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0" name="Subtitle 2"/>
            <p:cNvSpPr txBox="1">
              <a:spLocks/>
            </p:cNvSpPr>
            <p:nvPr/>
          </p:nvSpPr>
          <p:spPr>
            <a:xfrm>
              <a:off x="5748022" y="4885624"/>
              <a:ext cx="11655187"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4400" dirty="0">
                  <a:solidFill>
                    <a:schemeClr val="bg1"/>
                  </a:solidFill>
                  <a:latin typeface="+mn-lt"/>
                  <a:cs typeface="Lato Light"/>
                </a:rPr>
                <a:t>Informal way of referring to Joint Pain</a:t>
              </a:r>
            </a:p>
            <a:p>
              <a:pPr algn="l"/>
              <a:endParaRPr lang="en-US" sz="3200" dirty="0">
                <a:solidFill>
                  <a:schemeClr val="bg1"/>
                </a:solidFill>
                <a:latin typeface="+mn-lt"/>
                <a:cs typeface="Lato Light"/>
              </a:endParaRPr>
            </a:p>
          </p:txBody>
        </p:sp>
      </p:grpSp>
      <p:sp>
        <p:nvSpPr>
          <p:cNvPr id="42" name="Oval 41"/>
          <p:cNvSpPr/>
          <p:nvPr/>
        </p:nvSpPr>
        <p:spPr>
          <a:xfrm>
            <a:off x="739553" y="1763196"/>
            <a:ext cx="11791548" cy="11791548"/>
          </a:xfrm>
          <a:prstGeom prst="ellipse">
            <a:avLst/>
          </a:prstGeom>
          <a:noFill/>
          <a:ln>
            <a:solidFill>
              <a:schemeClr val="accent1">
                <a:shade val="50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a:off x="370732" y="1376611"/>
            <a:ext cx="12610181" cy="12610181"/>
          </a:xfrm>
          <a:prstGeom prst="ellipse">
            <a:avLst/>
          </a:prstGeom>
          <a:noFill/>
          <a:ln>
            <a:solidFill>
              <a:schemeClr val="accent1">
                <a:shade val="50000"/>
                <a:alpha val="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p:cNvSpPr>
            <a:spLocks noGrp="1"/>
          </p:cNvSpPr>
          <p:nvPr>
            <p:ph type="sldNum" sz="quarter" idx="15"/>
          </p:nvPr>
        </p:nvSpPr>
        <p:spPr/>
        <p:txBody>
          <a:bodyPr/>
          <a:lstStyle/>
          <a:p>
            <a:fld id="{8C48FCF8-25E9-4F94-BC2B-FA1B572C1FF3}" type="slidenum">
              <a:rPr lang="en-US" smtClean="0"/>
              <a:pPr/>
              <a:t>30</a:t>
            </a:fld>
            <a:endParaRPr lang="en-US" dirty="0"/>
          </a:p>
        </p:txBody>
      </p:sp>
    </p:spTree>
    <p:extLst>
      <p:ext uri="{BB962C8B-B14F-4D97-AF65-F5344CB8AC3E}">
        <p14:creationId xmlns:p14="http://schemas.microsoft.com/office/powerpoint/2010/main" val="254056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492" b="4492"/>
          <a:stretch>
            <a:fillRect/>
          </a:stretch>
        </p:blipFill>
        <p:spPr>
          <a:xfrm flipH="1">
            <a:off x="0" y="-268940"/>
            <a:ext cx="24377650" cy="13716000"/>
          </a:xfrm>
        </p:spPr>
      </p:pic>
      <p:sp>
        <p:nvSpPr>
          <p:cNvPr id="4" name="Rounded Rectangle 3"/>
          <p:cNvSpPr/>
          <p:nvPr/>
        </p:nvSpPr>
        <p:spPr>
          <a:xfrm>
            <a:off x="14229915" y="309253"/>
            <a:ext cx="9937104" cy="8475518"/>
          </a:xfrm>
          <a:prstGeom prst="roundRect">
            <a:avLst>
              <a:gd name="adj" fmla="val 2778"/>
            </a:avLst>
          </a:prstGeom>
          <a:gradFill>
            <a:gsLst>
              <a:gs pos="0">
                <a:schemeClr val="accent4"/>
              </a:gs>
              <a:gs pos="100000">
                <a:schemeClr val="accent5"/>
              </a:gs>
            </a:gsLst>
            <a:lin ang="0" scaled="1"/>
          </a:gradFill>
          <a:ln w="127000" cap="rnd">
            <a:noFill/>
          </a:ln>
          <a:effectLst>
            <a:outerShdw blurRad="495300" sx="102000" sy="102000" algn="ctr" rotWithShape="0">
              <a:prstClr val="black">
                <a:alpha val="21000"/>
              </a:prstClr>
            </a:outerShdw>
            <a:softEdge rad="0"/>
          </a:effectLst>
        </p:spPr>
        <p:txBody>
          <a:bodyPr vert="horz" lIns="91440" tIns="45720" rIns="91440" bIns="45720" rtlCol="0" anchor="ctr"/>
          <a:lstStyle/>
          <a:p>
            <a:endParaRPr lang="en-US" dirty="0">
              <a:solidFill>
                <a:schemeClr val="bg1"/>
              </a:solidFill>
            </a:endParaRPr>
          </a:p>
        </p:txBody>
      </p:sp>
      <p:sp>
        <p:nvSpPr>
          <p:cNvPr id="8" name="TextBox 7"/>
          <p:cNvSpPr txBox="1"/>
          <p:nvPr/>
        </p:nvSpPr>
        <p:spPr>
          <a:xfrm>
            <a:off x="14555546" y="4188026"/>
            <a:ext cx="9285842" cy="1323439"/>
          </a:xfrm>
          <a:prstGeom prst="rect">
            <a:avLst/>
          </a:prstGeom>
          <a:noFill/>
        </p:spPr>
        <p:txBody>
          <a:bodyPr wrap="square" rtlCol="0">
            <a:spAutoFit/>
          </a:bodyPr>
          <a:lstStyle/>
          <a:p>
            <a:pPr algn="ctr"/>
            <a:r>
              <a:rPr lang="en-GB" sz="80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Game Addiction!!!!!!!</a:t>
            </a:r>
          </a:p>
        </p:txBody>
      </p:sp>
      <p:sp>
        <p:nvSpPr>
          <p:cNvPr id="10" name="Freeform 25"/>
          <p:cNvSpPr>
            <a:spLocks noEditPoints="1"/>
          </p:cNvSpPr>
          <p:nvPr/>
        </p:nvSpPr>
        <p:spPr bwMode="auto">
          <a:xfrm>
            <a:off x="19081283" y="1797983"/>
            <a:ext cx="768911" cy="768911"/>
          </a:xfrm>
          <a:custGeom>
            <a:avLst/>
            <a:gdLst>
              <a:gd name="T0" fmla="*/ 1639 w 1648"/>
              <a:gd name="T1" fmla="*/ 674 h 1648"/>
              <a:gd name="T2" fmla="*/ 1648 w 1648"/>
              <a:gd name="T3" fmla="*/ 621 h 1648"/>
              <a:gd name="T4" fmla="*/ 1576 w 1648"/>
              <a:gd name="T5" fmla="*/ 485 h 1648"/>
              <a:gd name="T6" fmla="*/ 1392 w 1648"/>
              <a:gd name="T7" fmla="*/ 242 h 1648"/>
              <a:gd name="T8" fmla="*/ 1225 w 1648"/>
              <a:gd name="T9" fmla="*/ 125 h 1648"/>
              <a:gd name="T10" fmla="*/ 1225 w 1648"/>
              <a:gd name="T11" fmla="*/ 125 h 1648"/>
              <a:gd name="T12" fmla="*/ 927 w 1648"/>
              <a:gd name="T13" fmla="*/ 32 h 1648"/>
              <a:gd name="T14" fmla="*/ 824 w 1648"/>
              <a:gd name="T15" fmla="*/ 0 h 1648"/>
              <a:gd name="T16" fmla="*/ 721 w 1648"/>
              <a:gd name="T17" fmla="*/ 32 h 1648"/>
              <a:gd name="T18" fmla="*/ 423 w 1648"/>
              <a:gd name="T19" fmla="*/ 125 h 1648"/>
              <a:gd name="T20" fmla="*/ 423 w 1648"/>
              <a:gd name="T21" fmla="*/ 125 h 1648"/>
              <a:gd name="T22" fmla="*/ 256 w 1648"/>
              <a:gd name="T23" fmla="*/ 242 h 1648"/>
              <a:gd name="T24" fmla="*/ 73 w 1648"/>
              <a:gd name="T25" fmla="*/ 485 h 1648"/>
              <a:gd name="T26" fmla="*/ 0 w 1648"/>
              <a:gd name="T27" fmla="*/ 621 h 1648"/>
              <a:gd name="T28" fmla="*/ 9 w 1648"/>
              <a:gd name="T29" fmla="*/ 674 h 1648"/>
              <a:gd name="T30" fmla="*/ 9 w 1648"/>
              <a:gd name="T31" fmla="*/ 974 h 1648"/>
              <a:gd name="T32" fmla="*/ 0 w 1648"/>
              <a:gd name="T33" fmla="*/ 1027 h 1648"/>
              <a:gd name="T34" fmla="*/ 73 w 1648"/>
              <a:gd name="T35" fmla="*/ 1163 h 1648"/>
              <a:gd name="T36" fmla="*/ 256 w 1648"/>
              <a:gd name="T37" fmla="*/ 1406 h 1648"/>
              <a:gd name="T38" fmla="*/ 423 w 1648"/>
              <a:gd name="T39" fmla="*/ 1523 h 1648"/>
              <a:gd name="T40" fmla="*/ 423 w 1648"/>
              <a:gd name="T41" fmla="*/ 1523 h 1648"/>
              <a:gd name="T42" fmla="*/ 721 w 1648"/>
              <a:gd name="T43" fmla="*/ 1616 h 1648"/>
              <a:gd name="T44" fmla="*/ 824 w 1648"/>
              <a:gd name="T45" fmla="*/ 1648 h 1648"/>
              <a:gd name="T46" fmla="*/ 927 w 1648"/>
              <a:gd name="T47" fmla="*/ 1616 h 1648"/>
              <a:gd name="T48" fmla="*/ 1225 w 1648"/>
              <a:gd name="T49" fmla="*/ 1523 h 1648"/>
              <a:gd name="T50" fmla="*/ 1225 w 1648"/>
              <a:gd name="T51" fmla="*/ 1523 h 1648"/>
              <a:gd name="T52" fmla="*/ 1392 w 1648"/>
              <a:gd name="T53" fmla="*/ 1406 h 1648"/>
              <a:gd name="T54" fmla="*/ 1576 w 1648"/>
              <a:gd name="T55" fmla="*/ 1163 h 1648"/>
              <a:gd name="T56" fmla="*/ 1648 w 1648"/>
              <a:gd name="T57" fmla="*/ 1027 h 1648"/>
              <a:gd name="T58" fmla="*/ 1639 w 1648"/>
              <a:gd name="T59" fmla="*/ 974 h 1648"/>
              <a:gd name="T60" fmla="*/ 1639 w 1648"/>
              <a:gd name="T61" fmla="*/ 674 h 1648"/>
              <a:gd name="T62" fmla="*/ 824 w 1648"/>
              <a:gd name="T63" fmla="*/ 1408 h 1648"/>
              <a:gd name="T64" fmla="*/ 240 w 1648"/>
              <a:gd name="T65" fmla="*/ 824 h 1648"/>
              <a:gd name="T66" fmla="*/ 824 w 1648"/>
              <a:gd name="T67" fmla="*/ 240 h 1648"/>
              <a:gd name="T68" fmla="*/ 1408 w 1648"/>
              <a:gd name="T69" fmla="*/ 824 h 1648"/>
              <a:gd name="T70" fmla="*/ 824 w 1648"/>
              <a:gd name="T71" fmla="*/ 1408 h 1648"/>
              <a:gd name="T72" fmla="*/ 738 w 1648"/>
              <a:gd name="T73" fmla="*/ 1096 h 1648"/>
              <a:gd name="T74" fmla="*/ 481 w 1648"/>
              <a:gd name="T75" fmla="*/ 846 h 1648"/>
              <a:gd name="T76" fmla="*/ 587 w 1648"/>
              <a:gd name="T77" fmla="*/ 740 h 1648"/>
              <a:gd name="T78" fmla="*/ 738 w 1648"/>
              <a:gd name="T79" fmla="*/ 883 h 1648"/>
              <a:gd name="T80" fmla="*/ 1061 w 1648"/>
              <a:gd name="T81" fmla="*/ 552 h 1648"/>
              <a:gd name="T82" fmla="*/ 1167 w 1648"/>
              <a:gd name="T83" fmla="*/ 658 h 1648"/>
              <a:gd name="T84" fmla="*/ 738 w 1648"/>
              <a:gd name="T85" fmla="*/ 1096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48" h="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bg-BG" dirty="0">
              <a:latin typeface="Lato Light"/>
            </a:endParaRPr>
          </a:p>
        </p:txBody>
      </p:sp>
      <p:sp>
        <p:nvSpPr>
          <p:cNvPr id="11" name="Oval 10"/>
          <p:cNvSpPr/>
          <p:nvPr/>
        </p:nvSpPr>
        <p:spPr>
          <a:xfrm>
            <a:off x="18322269" y="1013802"/>
            <a:ext cx="2286937" cy="22869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5"/>
          </p:nvPr>
        </p:nvSpPr>
        <p:spPr/>
        <p:txBody>
          <a:bodyPr/>
          <a:lstStyle/>
          <a:p>
            <a:fld id="{8C48FCF8-25E9-4F94-BC2B-FA1B572C1FF3}" type="slidenum">
              <a:rPr lang="en-US" smtClean="0"/>
              <a:pPr/>
              <a:t>31</a:t>
            </a:fld>
            <a:endParaRPr lang="en-US" dirty="0"/>
          </a:p>
        </p:txBody>
      </p:sp>
      <p:sp>
        <p:nvSpPr>
          <p:cNvPr id="9" name="TextBox 8"/>
          <p:cNvSpPr txBox="1"/>
          <p:nvPr/>
        </p:nvSpPr>
        <p:spPr>
          <a:xfrm>
            <a:off x="15338377" y="7351200"/>
            <a:ext cx="7720180" cy="1107996"/>
          </a:xfrm>
          <a:prstGeom prst="rect">
            <a:avLst/>
          </a:prstGeom>
          <a:noFill/>
        </p:spPr>
        <p:txBody>
          <a:bodyPr wrap="square" rtlCol="0">
            <a:spAutoFit/>
          </a:bodyPr>
          <a:lstStyle/>
          <a:p>
            <a:pPr algn="ctr"/>
            <a:r>
              <a:rPr lang="en-GB" sz="6600" dirty="0">
                <a:solidFill>
                  <a:schemeClr val="bg1"/>
                </a:solidFill>
                <a:latin typeface="+mj-lt"/>
                <a:ea typeface="Open Sans Extrabold" panose="020B0906030804020204" pitchFamily="34" charset="0"/>
                <a:cs typeface="Open Sans Extrabold" panose="020B0906030804020204" pitchFamily="34" charset="0"/>
              </a:rPr>
              <a:t>68,000 years</a:t>
            </a:r>
            <a:endParaRPr lang="en-GB" sz="4000" dirty="0">
              <a:solidFill>
                <a:schemeClr val="bg1"/>
              </a:solidFill>
              <a:latin typeface="+mj-lt"/>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2299540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 Is Rheumatoid Arthritis-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
        <p:nvSpPr>
          <p:cNvPr id="2" name="Slide Number Placeholder 1"/>
          <p:cNvSpPr>
            <a:spLocks noGrp="1"/>
          </p:cNvSpPr>
          <p:nvPr>
            <p:ph type="sldNum" sz="quarter" idx="14"/>
          </p:nvPr>
        </p:nvSpPr>
        <p:spPr/>
        <p:txBody>
          <a:bodyPr/>
          <a:lstStyle/>
          <a:p>
            <a:fld id="{3CBF67D7-8C75-433C-B949-F5BA01069781}" type="slidenum">
              <a:rPr lang="en-US" smtClean="0"/>
              <a:t>4</a:t>
            </a:fld>
            <a:endParaRPr lang="en-US"/>
          </a:p>
        </p:txBody>
      </p:sp>
    </p:spTree>
    <p:extLst>
      <p:ext uri="{BB962C8B-B14F-4D97-AF65-F5344CB8AC3E}">
        <p14:creationId xmlns:p14="http://schemas.microsoft.com/office/powerpoint/2010/main" val="2196193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xtBox 242"/>
          <p:cNvSpPr txBox="1"/>
          <p:nvPr/>
        </p:nvSpPr>
        <p:spPr>
          <a:xfrm>
            <a:off x="5981318" y="483984"/>
            <a:ext cx="11806591" cy="1569642"/>
          </a:xfrm>
          <a:prstGeom prst="rect">
            <a:avLst/>
          </a:prstGeom>
          <a:noFill/>
        </p:spPr>
        <p:txBody>
          <a:bodyPr wrap="square" lIns="91422" tIns="45711" rIns="91422" bIns="45711" rtlCol="0">
            <a:spAutoFit/>
          </a:bodyPr>
          <a:lstStyle/>
          <a:p>
            <a:pPr algn="ctr"/>
            <a:r>
              <a:rPr lang="id-ID" sz="9600" dirty="0">
                <a:latin typeface="Open Sans Extrabold" panose="020B0906030804020204" pitchFamily="34" charset="0"/>
                <a:ea typeface="Open Sans Extrabold" panose="020B0906030804020204" pitchFamily="34" charset="0"/>
                <a:cs typeface="Open Sans Extrabold" panose="020B0906030804020204" pitchFamily="34" charset="0"/>
              </a:rPr>
              <a:t>Worldwide</a:t>
            </a:r>
            <a:r>
              <a:rPr lang="id-ID" sz="9600" b="1" dirty="0">
                <a:solidFill>
                  <a:schemeClr val="tx2"/>
                </a:solidFill>
                <a:latin typeface="Lato Regular"/>
                <a:cs typeface="Lato Regular"/>
              </a:rPr>
              <a:t> </a:t>
            </a:r>
            <a:r>
              <a:rPr lang="en-US" sz="9600" dirty="0">
                <a:latin typeface="Open Sans Extrabold" panose="020B0906030804020204" pitchFamily="34" charset="0"/>
                <a:ea typeface="Open Sans Extrabold" panose="020B0906030804020204" pitchFamily="34" charset="0"/>
                <a:cs typeface="Open Sans Extrabold" panose="020B0906030804020204" pitchFamily="34" charset="0"/>
              </a:rPr>
              <a:t>Survey</a:t>
            </a:r>
            <a:endParaRPr lang="id-ID" sz="96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8" name="Slide Number Placeholder 237"/>
          <p:cNvSpPr>
            <a:spLocks noGrp="1"/>
          </p:cNvSpPr>
          <p:nvPr>
            <p:ph type="sldNum" sz="quarter" idx="11"/>
          </p:nvPr>
        </p:nvSpPr>
        <p:spPr/>
        <p:txBody>
          <a:bodyPr/>
          <a:lstStyle/>
          <a:p>
            <a:fld id="{8C48FCF8-25E9-4F94-BC2B-FA1B572C1FF3}" type="slidenum">
              <a:rPr lang="en-US" smtClean="0"/>
              <a:pPr/>
              <a:t>5</a:t>
            </a:fld>
            <a:endParaRPr lang="en-US" dirty="0"/>
          </a:p>
        </p:txBody>
      </p:sp>
      <p:sp>
        <p:nvSpPr>
          <p:cNvPr id="2" name="Rectangle 1"/>
          <p:cNvSpPr/>
          <p:nvPr/>
        </p:nvSpPr>
        <p:spPr>
          <a:xfrm>
            <a:off x="4604039" y="2089068"/>
            <a:ext cx="14113982" cy="1323439"/>
          </a:xfrm>
          <a:prstGeom prst="rect">
            <a:avLst/>
          </a:prstGeom>
        </p:spPr>
        <p:txBody>
          <a:bodyPr wrap="square">
            <a:spAutoFit/>
          </a:bodyPr>
          <a:lstStyle/>
          <a:p>
            <a:r>
              <a:rPr lang="en-US" sz="8000" dirty="0">
                <a:latin typeface="Calibri" panose="020F0502020204030204" pitchFamily="34" charset="0"/>
                <a:ea typeface="Calibri" panose="020F0502020204030204" pitchFamily="34" charset="0"/>
              </a:rPr>
              <a:t>Approximately </a:t>
            </a:r>
            <a:r>
              <a:rPr lang="en-US" sz="8000" dirty="0">
                <a:solidFill>
                  <a:srgbClr val="FF0000"/>
                </a:solidFill>
                <a:latin typeface="Calibri" panose="020F0502020204030204" pitchFamily="34" charset="0"/>
                <a:ea typeface="Calibri" panose="020F0502020204030204" pitchFamily="34" charset="0"/>
              </a:rPr>
              <a:t>350 million </a:t>
            </a:r>
            <a:r>
              <a:rPr lang="en-US" sz="8000" dirty="0">
                <a:latin typeface="Calibri" panose="020F0502020204030204" pitchFamily="34" charset="0"/>
                <a:ea typeface="Calibri" panose="020F0502020204030204" pitchFamily="34" charset="0"/>
              </a:rPr>
              <a:t>people</a:t>
            </a:r>
          </a:p>
        </p:txBody>
      </p:sp>
      <p:sp>
        <p:nvSpPr>
          <p:cNvPr id="246" name="Rectangle 245"/>
          <p:cNvSpPr/>
          <p:nvPr/>
        </p:nvSpPr>
        <p:spPr>
          <a:xfrm>
            <a:off x="8592843" y="11611853"/>
            <a:ext cx="15784808" cy="1938992"/>
          </a:xfrm>
          <a:prstGeom prst="rect">
            <a:avLst/>
          </a:prstGeom>
        </p:spPr>
        <p:txBody>
          <a:bodyPr wrap="square">
            <a:spAutoFit/>
          </a:bodyPr>
          <a:lstStyle/>
          <a:p>
            <a:r>
              <a:rPr lang="en-US" sz="6000" dirty="0">
                <a:solidFill>
                  <a:schemeClr val="tx2"/>
                </a:solidFill>
                <a:latin typeface="Calibri" panose="020F0502020204030204" pitchFamily="34" charset="0"/>
                <a:ea typeface="Calibri" panose="020F0502020204030204" pitchFamily="34" charset="0"/>
              </a:rPr>
              <a:t>Sources: </a:t>
            </a:r>
          </a:p>
          <a:p>
            <a:r>
              <a:rPr lang="en-US" sz="6000" dirty="0">
                <a:solidFill>
                  <a:schemeClr val="tx2"/>
                </a:solidFill>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www</a:t>
            </a:r>
            <a:r>
              <a:rPr lang="en-US" sz="6000" dirty="0">
                <a:solidFill>
                  <a:schemeClr val="tx2"/>
                </a:solidFill>
                <a:latin typeface="Calibri" panose="020F0502020204030204" pitchFamily="34" charset="0"/>
                <a:hlinkClick r:id="rId3">
                  <a:extLst>
                    <a:ext uri="{A12FA001-AC4F-418D-AE19-62706E023703}">
                      <ahyp:hlinkClr xmlns:ahyp="http://schemas.microsoft.com/office/drawing/2018/hyperlinkcolor" val="tx"/>
                    </a:ext>
                  </a:extLst>
                </a:hlinkClick>
              </a:rPr>
              <a:t>.arthritis.org</a:t>
            </a:r>
            <a:r>
              <a:rPr lang="en-US" sz="6000" dirty="0">
                <a:solidFill>
                  <a:schemeClr val="tx2"/>
                </a:solidFill>
                <a:latin typeface="Calibri" panose="020F0502020204030204" pitchFamily="34" charset="0"/>
              </a:rPr>
              <a:t>, </a:t>
            </a:r>
            <a:r>
              <a:rPr lang="en-US" sz="6000" u="sng" dirty="0">
                <a:solidFill>
                  <a:schemeClr val="tx2"/>
                </a:solidFill>
                <a:latin typeface="Calibri" panose="020F0502020204030204" pitchFamily="34" charset="0"/>
              </a:rPr>
              <a:t>www.arthritis-india.com</a:t>
            </a:r>
          </a:p>
        </p:txBody>
      </p:sp>
      <p:grpSp>
        <p:nvGrpSpPr>
          <p:cNvPr id="474" name="Group 473"/>
          <p:cNvGrpSpPr/>
          <p:nvPr/>
        </p:nvGrpSpPr>
        <p:grpSpPr>
          <a:xfrm>
            <a:off x="320491" y="3741102"/>
            <a:ext cx="17692629" cy="8253673"/>
            <a:chOff x="4782995" y="3698539"/>
            <a:chExt cx="13672981" cy="6082568"/>
          </a:xfrm>
          <a:solidFill>
            <a:schemeClr val="bg1">
              <a:lumMod val="50000"/>
            </a:schemeClr>
          </a:solidFill>
        </p:grpSpPr>
        <p:grpSp>
          <p:nvGrpSpPr>
            <p:cNvPr id="475" name="Group 474"/>
            <p:cNvGrpSpPr/>
            <p:nvPr/>
          </p:nvGrpSpPr>
          <p:grpSpPr>
            <a:xfrm>
              <a:off x="4782995" y="3698539"/>
              <a:ext cx="13672981" cy="6082568"/>
              <a:chOff x="354013" y="731838"/>
              <a:chExt cx="7053262" cy="3136900"/>
            </a:xfrm>
            <a:grpFill/>
          </p:grpSpPr>
          <p:sp>
            <p:nvSpPr>
              <p:cNvPr id="480" name="Freeform 1"/>
              <p:cNvSpPr>
                <a:spLocks noChangeArrowheads="1"/>
              </p:cNvSpPr>
              <p:nvPr/>
            </p:nvSpPr>
            <p:spPr bwMode="auto">
              <a:xfrm>
                <a:off x="4070350" y="3074988"/>
                <a:ext cx="157163" cy="190500"/>
              </a:xfrm>
              <a:custGeom>
                <a:avLst/>
                <a:gdLst>
                  <a:gd name="T0" fmla="*/ 31 w 435"/>
                  <a:gd name="T1" fmla="*/ 464 h 528"/>
                  <a:gd name="T2" fmla="*/ 31 w 435"/>
                  <a:gd name="T3" fmla="*/ 464 h 528"/>
                  <a:gd name="T4" fmla="*/ 31 w 435"/>
                  <a:gd name="T5" fmla="*/ 496 h 528"/>
                  <a:gd name="T6" fmla="*/ 31 w 435"/>
                  <a:gd name="T7" fmla="*/ 496 h 528"/>
                  <a:gd name="T8" fmla="*/ 31 w 435"/>
                  <a:gd name="T9" fmla="*/ 496 h 528"/>
                  <a:gd name="T10" fmla="*/ 31 w 435"/>
                  <a:gd name="T11" fmla="*/ 527 h 528"/>
                  <a:gd name="T12" fmla="*/ 62 w 435"/>
                  <a:gd name="T13" fmla="*/ 527 h 528"/>
                  <a:gd name="T14" fmla="*/ 62 w 435"/>
                  <a:gd name="T15" fmla="*/ 496 h 528"/>
                  <a:gd name="T16" fmla="*/ 93 w 435"/>
                  <a:gd name="T17" fmla="*/ 496 h 528"/>
                  <a:gd name="T18" fmla="*/ 124 w 435"/>
                  <a:gd name="T19" fmla="*/ 496 h 528"/>
                  <a:gd name="T20" fmla="*/ 155 w 435"/>
                  <a:gd name="T21" fmla="*/ 434 h 528"/>
                  <a:gd name="T22" fmla="*/ 155 w 435"/>
                  <a:gd name="T23" fmla="*/ 434 h 528"/>
                  <a:gd name="T24" fmla="*/ 186 w 435"/>
                  <a:gd name="T25" fmla="*/ 434 h 528"/>
                  <a:gd name="T26" fmla="*/ 216 w 435"/>
                  <a:gd name="T27" fmla="*/ 434 h 528"/>
                  <a:gd name="T28" fmla="*/ 216 w 435"/>
                  <a:gd name="T29" fmla="*/ 464 h 528"/>
                  <a:gd name="T30" fmla="*/ 279 w 435"/>
                  <a:gd name="T31" fmla="*/ 434 h 528"/>
                  <a:gd name="T32" fmla="*/ 279 w 435"/>
                  <a:gd name="T33" fmla="*/ 434 h 528"/>
                  <a:gd name="T34" fmla="*/ 279 w 435"/>
                  <a:gd name="T35" fmla="*/ 434 h 528"/>
                  <a:gd name="T36" fmla="*/ 279 w 435"/>
                  <a:gd name="T37" fmla="*/ 403 h 528"/>
                  <a:gd name="T38" fmla="*/ 341 w 435"/>
                  <a:gd name="T39" fmla="*/ 372 h 528"/>
                  <a:gd name="T40" fmla="*/ 341 w 435"/>
                  <a:gd name="T41" fmla="*/ 372 h 528"/>
                  <a:gd name="T42" fmla="*/ 341 w 435"/>
                  <a:gd name="T43" fmla="*/ 372 h 528"/>
                  <a:gd name="T44" fmla="*/ 341 w 435"/>
                  <a:gd name="T45" fmla="*/ 310 h 528"/>
                  <a:gd name="T46" fmla="*/ 372 w 435"/>
                  <a:gd name="T47" fmla="*/ 310 h 528"/>
                  <a:gd name="T48" fmla="*/ 403 w 435"/>
                  <a:gd name="T49" fmla="*/ 279 h 528"/>
                  <a:gd name="T50" fmla="*/ 403 w 435"/>
                  <a:gd name="T51" fmla="*/ 279 h 528"/>
                  <a:gd name="T52" fmla="*/ 403 w 435"/>
                  <a:gd name="T53" fmla="*/ 279 h 528"/>
                  <a:gd name="T54" fmla="*/ 434 w 435"/>
                  <a:gd name="T55" fmla="*/ 248 h 528"/>
                  <a:gd name="T56" fmla="*/ 434 w 435"/>
                  <a:gd name="T57" fmla="*/ 248 h 528"/>
                  <a:gd name="T58" fmla="*/ 434 w 435"/>
                  <a:gd name="T59" fmla="*/ 248 h 528"/>
                  <a:gd name="T60" fmla="*/ 403 w 435"/>
                  <a:gd name="T61" fmla="*/ 216 h 528"/>
                  <a:gd name="T62" fmla="*/ 372 w 435"/>
                  <a:gd name="T63" fmla="*/ 155 h 528"/>
                  <a:gd name="T64" fmla="*/ 341 w 435"/>
                  <a:gd name="T65" fmla="*/ 155 h 528"/>
                  <a:gd name="T66" fmla="*/ 341 w 435"/>
                  <a:gd name="T67" fmla="*/ 124 h 528"/>
                  <a:gd name="T68" fmla="*/ 310 w 435"/>
                  <a:gd name="T69" fmla="*/ 92 h 528"/>
                  <a:gd name="T70" fmla="*/ 279 w 435"/>
                  <a:gd name="T71" fmla="*/ 62 h 528"/>
                  <a:gd name="T72" fmla="*/ 279 w 435"/>
                  <a:gd name="T73" fmla="*/ 31 h 528"/>
                  <a:gd name="T74" fmla="*/ 279 w 435"/>
                  <a:gd name="T75" fmla="*/ 31 h 528"/>
                  <a:gd name="T76" fmla="*/ 279 w 435"/>
                  <a:gd name="T77" fmla="*/ 31 h 528"/>
                  <a:gd name="T78" fmla="*/ 248 w 435"/>
                  <a:gd name="T79" fmla="*/ 0 h 528"/>
                  <a:gd name="T80" fmla="*/ 248 w 435"/>
                  <a:gd name="T81" fmla="*/ 0 h 528"/>
                  <a:gd name="T82" fmla="*/ 216 w 435"/>
                  <a:gd name="T83" fmla="*/ 0 h 528"/>
                  <a:gd name="T84" fmla="*/ 186 w 435"/>
                  <a:gd name="T85" fmla="*/ 31 h 528"/>
                  <a:gd name="T86" fmla="*/ 186 w 435"/>
                  <a:gd name="T87" fmla="*/ 31 h 528"/>
                  <a:gd name="T88" fmla="*/ 186 w 435"/>
                  <a:gd name="T89" fmla="*/ 31 h 528"/>
                  <a:gd name="T90" fmla="*/ 155 w 435"/>
                  <a:gd name="T91" fmla="*/ 31 h 528"/>
                  <a:gd name="T92" fmla="*/ 155 w 435"/>
                  <a:gd name="T93" fmla="*/ 0 h 528"/>
                  <a:gd name="T94" fmla="*/ 155 w 435"/>
                  <a:gd name="T95" fmla="*/ 0 h 528"/>
                  <a:gd name="T96" fmla="*/ 155 w 435"/>
                  <a:gd name="T97" fmla="*/ 0 h 528"/>
                  <a:gd name="T98" fmla="*/ 93 w 435"/>
                  <a:gd name="T99" fmla="*/ 31 h 528"/>
                  <a:gd name="T100" fmla="*/ 62 w 435"/>
                  <a:gd name="T101" fmla="*/ 31 h 528"/>
                  <a:gd name="T102" fmla="*/ 62 w 435"/>
                  <a:gd name="T103" fmla="*/ 248 h 528"/>
                  <a:gd name="T104" fmla="*/ 0 w 435"/>
                  <a:gd name="T105" fmla="*/ 248 h 528"/>
                  <a:gd name="T106" fmla="*/ 0 w 435"/>
                  <a:gd name="T107" fmla="*/ 403 h 528"/>
                  <a:gd name="T108" fmla="*/ 0 w 435"/>
                  <a:gd name="T109" fmla="*/ 403 h 528"/>
                  <a:gd name="T110" fmla="*/ 0 w 435"/>
                  <a:gd name="T111" fmla="*/ 403 h 528"/>
                  <a:gd name="T112" fmla="*/ 31 w 435"/>
                  <a:gd name="T113" fmla="*/ 4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528">
                    <a:moveTo>
                      <a:pt x="31" y="464"/>
                    </a:moveTo>
                    <a:lnTo>
                      <a:pt x="31" y="464"/>
                    </a:lnTo>
                    <a:cubicBezTo>
                      <a:pt x="31" y="464"/>
                      <a:pt x="31" y="464"/>
                      <a:pt x="31" y="496"/>
                    </a:cubicBezTo>
                    <a:lnTo>
                      <a:pt x="31" y="496"/>
                    </a:lnTo>
                    <a:lnTo>
                      <a:pt x="31" y="496"/>
                    </a:lnTo>
                    <a:cubicBezTo>
                      <a:pt x="31" y="496"/>
                      <a:pt x="31" y="496"/>
                      <a:pt x="31" y="527"/>
                    </a:cubicBezTo>
                    <a:cubicBezTo>
                      <a:pt x="62" y="527"/>
                      <a:pt x="62" y="527"/>
                      <a:pt x="62" y="527"/>
                    </a:cubicBezTo>
                    <a:lnTo>
                      <a:pt x="62" y="496"/>
                    </a:lnTo>
                    <a:cubicBezTo>
                      <a:pt x="93" y="496"/>
                      <a:pt x="93" y="496"/>
                      <a:pt x="93" y="496"/>
                    </a:cubicBezTo>
                    <a:cubicBezTo>
                      <a:pt x="93" y="496"/>
                      <a:pt x="93" y="496"/>
                      <a:pt x="124" y="496"/>
                    </a:cubicBezTo>
                    <a:cubicBezTo>
                      <a:pt x="124" y="434"/>
                      <a:pt x="124" y="434"/>
                      <a:pt x="155" y="434"/>
                    </a:cubicBezTo>
                    <a:lnTo>
                      <a:pt x="155" y="434"/>
                    </a:lnTo>
                    <a:lnTo>
                      <a:pt x="186" y="434"/>
                    </a:lnTo>
                    <a:cubicBezTo>
                      <a:pt x="186" y="434"/>
                      <a:pt x="186" y="434"/>
                      <a:pt x="216" y="434"/>
                    </a:cubicBezTo>
                    <a:cubicBezTo>
                      <a:pt x="216" y="464"/>
                      <a:pt x="216" y="464"/>
                      <a:pt x="216" y="464"/>
                    </a:cubicBezTo>
                    <a:cubicBezTo>
                      <a:pt x="216" y="464"/>
                      <a:pt x="248" y="434"/>
                      <a:pt x="279" y="434"/>
                    </a:cubicBezTo>
                    <a:lnTo>
                      <a:pt x="279" y="434"/>
                    </a:lnTo>
                    <a:lnTo>
                      <a:pt x="279" y="434"/>
                    </a:lnTo>
                    <a:cubicBezTo>
                      <a:pt x="279" y="403"/>
                      <a:pt x="279" y="403"/>
                      <a:pt x="279" y="403"/>
                    </a:cubicBezTo>
                    <a:cubicBezTo>
                      <a:pt x="310" y="372"/>
                      <a:pt x="310" y="372"/>
                      <a:pt x="341" y="372"/>
                    </a:cubicBezTo>
                    <a:lnTo>
                      <a:pt x="341" y="372"/>
                    </a:lnTo>
                    <a:lnTo>
                      <a:pt x="341" y="372"/>
                    </a:lnTo>
                    <a:cubicBezTo>
                      <a:pt x="341" y="340"/>
                      <a:pt x="341" y="340"/>
                      <a:pt x="341" y="310"/>
                    </a:cubicBezTo>
                    <a:cubicBezTo>
                      <a:pt x="372" y="310"/>
                      <a:pt x="372" y="310"/>
                      <a:pt x="372" y="310"/>
                    </a:cubicBezTo>
                    <a:cubicBezTo>
                      <a:pt x="372" y="310"/>
                      <a:pt x="372" y="310"/>
                      <a:pt x="403" y="279"/>
                    </a:cubicBezTo>
                    <a:lnTo>
                      <a:pt x="403" y="279"/>
                    </a:lnTo>
                    <a:lnTo>
                      <a:pt x="403" y="279"/>
                    </a:lnTo>
                    <a:cubicBezTo>
                      <a:pt x="403" y="248"/>
                      <a:pt x="434" y="248"/>
                      <a:pt x="434" y="248"/>
                    </a:cubicBezTo>
                    <a:lnTo>
                      <a:pt x="434" y="248"/>
                    </a:lnTo>
                    <a:lnTo>
                      <a:pt x="434" y="248"/>
                    </a:lnTo>
                    <a:cubicBezTo>
                      <a:pt x="434" y="248"/>
                      <a:pt x="403" y="248"/>
                      <a:pt x="403" y="216"/>
                    </a:cubicBezTo>
                    <a:cubicBezTo>
                      <a:pt x="372" y="186"/>
                      <a:pt x="372" y="186"/>
                      <a:pt x="372" y="155"/>
                    </a:cubicBezTo>
                    <a:cubicBezTo>
                      <a:pt x="372" y="155"/>
                      <a:pt x="372" y="155"/>
                      <a:pt x="341" y="155"/>
                    </a:cubicBezTo>
                    <a:cubicBezTo>
                      <a:pt x="341" y="124"/>
                      <a:pt x="341" y="124"/>
                      <a:pt x="341" y="124"/>
                    </a:cubicBezTo>
                    <a:cubicBezTo>
                      <a:pt x="341" y="124"/>
                      <a:pt x="310" y="124"/>
                      <a:pt x="310" y="92"/>
                    </a:cubicBezTo>
                    <a:cubicBezTo>
                      <a:pt x="279" y="92"/>
                      <a:pt x="279" y="62"/>
                      <a:pt x="279" y="62"/>
                    </a:cubicBezTo>
                    <a:lnTo>
                      <a:pt x="279" y="31"/>
                    </a:lnTo>
                    <a:lnTo>
                      <a:pt x="279" y="31"/>
                    </a:lnTo>
                    <a:lnTo>
                      <a:pt x="279" y="31"/>
                    </a:lnTo>
                    <a:cubicBezTo>
                      <a:pt x="248" y="31"/>
                      <a:pt x="248" y="0"/>
                      <a:pt x="248" y="0"/>
                    </a:cubicBezTo>
                    <a:lnTo>
                      <a:pt x="248" y="0"/>
                    </a:lnTo>
                    <a:lnTo>
                      <a:pt x="216" y="0"/>
                    </a:lnTo>
                    <a:lnTo>
                      <a:pt x="186" y="31"/>
                    </a:lnTo>
                    <a:lnTo>
                      <a:pt x="186" y="31"/>
                    </a:lnTo>
                    <a:lnTo>
                      <a:pt x="186" y="31"/>
                    </a:lnTo>
                    <a:cubicBezTo>
                      <a:pt x="155" y="31"/>
                      <a:pt x="155" y="31"/>
                      <a:pt x="155" y="31"/>
                    </a:cubicBezTo>
                    <a:lnTo>
                      <a:pt x="155" y="0"/>
                    </a:lnTo>
                    <a:lnTo>
                      <a:pt x="155" y="0"/>
                    </a:lnTo>
                    <a:lnTo>
                      <a:pt x="155" y="0"/>
                    </a:lnTo>
                    <a:cubicBezTo>
                      <a:pt x="124" y="0"/>
                      <a:pt x="124" y="0"/>
                      <a:pt x="93" y="31"/>
                    </a:cubicBezTo>
                    <a:lnTo>
                      <a:pt x="62" y="31"/>
                    </a:lnTo>
                    <a:cubicBezTo>
                      <a:pt x="62" y="248"/>
                      <a:pt x="62" y="248"/>
                      <a:pt x="62" y="248"/>
                    </a:cubicBezTo>
                    <a:cubicBezTo>
                      <a:pt x="0" y="248"/>
                      <a:pt x="0" y="248"/>
                      <a:pt x="0" y="248"/>
                    </a:cubicBezTo>
                    <a:cubicBezTo>
                      <a:pt x="0" y="403"/>
                      <a:pt x="0" y="403"/>
                      <a:pt x="0" y="403"/>
                    </a:cubicBezTo>
                    <a:lnTo>
                      <a:pt x="0" y="403"/>
                    </a:lnTo>
                    <a:lnTo>
                      <a:pt x="0" y="403"/>
                    </a:lnTo>
                    <a:cubicBezTo>
                      <a:pt x="31" y="434"/>
                      <a:pt x="31" y="434"/>
                      <a:pt x="31" y="46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1" name="Freeform 2"/>
              <p:cNvSpPr>
                <a:spLocks noChangeArrowheads="1"/>
              </p:cNvSpPr>
              <p:nvPr/>
            </p:nvSpPr>
            <p:spPr bwMode="auto">
              <a:xfrm>
                <a:off x="3902075" y="2740025"/>
                <a:ext cx="1588" cy="11113"/>
              </a:xfrm>
              <a:custGeom>
                <a:avLst/>
                <a:gdLst>
                  <a:gd name="T0" fmla="*/ 0 w 1"/>
                  <a:gd name="T1" fmla="*/ 31 h 32"/>
                  <a:gd name="T2" fmla="*/ 0 w 1"/>
                  <a:gd name="T3" fmla="*/ 31 h 32"/>
                  <a:gd name="T4" fmla="*/ 0 w 1"/>
                  <a:gd name="T5" fmla="*/ 31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lnTo>
                      <a:pt x="0" y="31"/>
                    </a:lnTo>
                    <a:cubicBezTo>
                      <a:pt x="0" y="0"/>
                      <a:pt x="0" y="0"/>
                      <a:pt x="0" y="0"/>
                    </a:cubicBezTo>
                    <a:cubicBezTo>
                      <a:pt x="0" y="31"/>
                      <a:pt x="0" y="31"/>
                      <a:pt x="0"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2" name="Freeform 3"/>
              <p:cNvSpPr>
                <a:spLocks noChangeArrowheads="1"/>
              </p:cNvSpPr>
              <p:nvPr/>
            </p:nvSpPr>
            <p:spPr bwMode="auto">
              <a:xfrm>
                <a:off x="3902075" y="2571750"/>
                <a:ext cx="123825" cy="179388"/>
              </a:xfrm>
              <a:custGeom>
                <a:avLst/>
                <a:gdLst>
                  <a:gd name="T0" fmla="*/ 62 w 342"/>
                  <a:gd name="T1" fmla="*/ 496 h 497"/>
                  <a:gd name="T2" fmla="*/ 93 w 342"/>
                  <a:gd name="T3" fmla="*/ 465 h 497"/>
                  <a:gd name="T4" fmla="*/ 124 w 342"/>
                  <a:gd name="T5" fmla="*/ 465 h 497"/>
                  <a:gd name="T6" fmla="*/ 124 w 342"/>
                  <a:gd name="T7" fmla="*/ 465 h 497"/>
                  <a:gd name="T8" fmla="*/ 124 w 342"/>
                  <a:gd name="T9" fmla="*/ 465 h 497"/>
                  <a:gd name="T10" fmla="*/ 186 w 342"/>
                  <a:gd name="T11" fmla="*/ 465 h 497"/>
                  <a:gd name="T12" fmla="*/ 217 w 342"/>
                  <a:gd name="T13" fmla="*/ 434 h 497"/>
                  <a:gd name="T14" fmla="*/ 217 w 342"/>
                  <a:gd name="T15" fmla="*/ 372 h 497"/>
                  <a:gd name="T16" fmla="*/ 217 w 342"/>
                  <a:gd name="T17" fmla="*/ 310 h 497"/>
                  <a:gd name="T18" fmla="*/ 248 w 342"/>
                  <a:gd name="T19" fmla="*/ 310 h 497"/>
                  <a:gd name="T20" fmla="*/ 248 w 342"/>
                  <a:gd name="T21" fmla="*/ 279 h 497"/>
                  <a:gd name="T22" fmla="*/ 279 w 342"/>
                  <a:gd name="T23" fmla="*/ 248 h 497"/>
                  <a:gd name="T24" fmla="*/ 279 w 342"/>
                  <a:gd name="T25" fmla="*/ 248 h 497"/>
                  <a:gd name="T26" fmla="*/ 310 w 342"/>
                  <a:gd name="T27" fmla="*/ 155 h 497"/>
                  <a:gd name="T28" fmla="*/ 341 w 342"/>
                  <a:gd name="T29" fmla="*/ 31 h 497"/>
                  <a:gd name="T30" fmla="*/ 310 w 342"/>
                  <a:gd name="T31" fmla="*/ 0 h 497"/>
                  <a:gd name="T32" fmla="*/ 279 w 342"/>
                  <a:gd name="T33" fmla="*/ 0 h 497"/>
                  <a:gd name="T34" fmla="*/ 248 w 342"/>
                  <a:gd name="T35" fmla="*/ 93 h 497"/>
                  <a:gd name="T36" fmla="*/ 248 w 342"/>
                  <a:gd name="T37" fmla="*/ 124 h 497"/>
                  <a:gd name="T38" fmla="*/ 186 w 342"/>
                  <a:gd name="T39" fmla="*/ 186 h 497"/>
                  <a:gd name="T40" fmla="*/ 186 w 342"/>
                  <a:gd name="T41" fmla="*/ 124 h 497"/>
                  <a:gd name="T42" fmla="*/ 155 w 342"/>
                  <a:gd name="T43" fmla="*/ 124 h 497"/>
                  <a:gd name="T44" fmla="*/ 155 w 342"/>
                  <a:gd name="T45" fmla="*/ 186 h 497"/>
                  <a:gd name="T46" fmla="*/ 155 w 342"/>
                  <a:gd name="T47" fmla="*/ 186 h 497"/>
                  <a:gd name="T48" fmla="*/ 155 w 342"/>
                  <a:gd name="T49" fmla="*/ 248 h 497"/>
                  <a:gd name="T50" fmla="*/ 155 w 342"/>
                  <a:gd name="T51" fmla="*/ 310 h 497"/>
                  <a:gd name="T52" fmla="*/ 124 w 342"/>
                  <a:gd name="T53" fmla="*/ 403 h 497"/>
                  <a:gd name="T54" fmla="*/ 124 w 342"/>
                  <a:gd name="T55" fmla="*/ 403 h 497"/>
                  <a:gd name="T56" fmla="*/ 93 w 342"/>
                  <a:gd name="T57" fmla="*/ 403 h 497"/>
                  <a:gd name="T58" fmla="*/ 62 w 342"/>
                  <a:gd name="T59" fmla="*/ 403 h 497"/>
                  <a:gd name="T60" fmla="*/ 62 w 342"/>
                  <a:gd name="T61" fmla="*/ 403 h 497"/>
                  <a:gd name="T62" fmla="*/ 31 w 342"/>
                  <a:gd name="T63" fmla="*/ 403 h 497"/>
                  <a:gd name="T64" fmla="*/ 31 w 342"/>
                  <a:gd name="T65" fmla="*/ 434 h 497"/>
                  <a:gd name="T66" fmla="*/ 62 w 342"/>
                  <a:gd name="T67"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497">
                    <a:moveTo>
                      <a:pt x="62" y="496"/>
                    </a:moveTo>
                    <a:lnTo>
                      <a:pt x="62" y="496"/>
                    </a:lnTo>
                    <a:cubicBezTo>
                      <a:pt x="62" y="465"/>
                      <a:pt x="62" y="465"/>
                      <a:pt x="62" y="465"/>
                    </a:cubicBezTo>
                    <a:cubicBezTo>
                      <a:pt x="93" y="465"/>
                      <a:pt x="93" y="465"/>
                      <a:pt x="93" y="465"/>
                    </a:cubicBezTo>
                    <a:lnTo>
                      <a:pt x="93" y="465"/>
                    </a:lnTo>
                    <a:lnTo>
                      <a:pt x="124" y="465"/>
                    </a:lnTo>
                    <a:lnTo>
                      <a:pt x="124" y="465"/>
                    </a:lnTo>
                    <a:lnTo>
                      <a:pt x="124" y="465"/>
                    </a:lnTo>
                    <a:lnTo>
                      <a:pt x="124" y="465"/>
                    </a:lnTo>
                    <a:lnTo>
                      <a:pt x="124" y="465"/>
                    </a:lnTo>
                    <a:cubicBezTo>
                      <a:pt x="155" y="465"/>
                      <a:pt x="155" y="465"/>
                      <a:pt x="155" y="465"/>
                    </a:cubicBezTo>
                    <a:lnTo>
                      <a:pt x="186" y="465"/>
                    </a:lnTo>
                    <a:lnTo>
                      <a:pt x="186" y="434"/>
                    </a:lnTo>
                    <a:lnTo>
                      <a:pt x="217" y="434"/>
                    </a:lnTo>
                    <a:lnTo>
                      <a:pt x="217" y="403"/>
                    </a:lnTo>
                    <a:lnTo>
                      <a:pt x="217" y="372"/>
                    </a:lnTo>
                    <a:lnTo>
                      <a:pt x="217" y="372"/>
                    </a:lnTo>
                    <a:cubicBezTo>
                      <a:pt x="217" y="341"/>
                      <a:pt x="217" y="341"/>
                      <a:pt x="217" y="310"/>
                    </a:cubicBezTo>
                    <a:cubicBezTo>
                      <a:pt x="248" y="310"/>
                      <a:pt x="248" y="310"/>
                      <a:pt x="248" y="310"/>
                    </a:cubicBezTo>
                    <a:lnTo>
                      <a:pt x="248" y="310"/>
                    </a:lnTo>
                    <a:cubicBezTo>
                      <a:pt x="248" y="310"/>
                      <a:pt x="248" y="310"/>
                      <a:pt x="248" y="279"/>
                    </a:cubicBezTo>
                    <a:lnTo>
                      <a:pt x="248" y="279"/>
                    </a:lnTo>
                    <a:cubicBezTo>
                      <a:pt x="248" y="279"/>
                      <a:pt x="248" y="248"/>
                      <a:pt x="279" y="248"/>
                    </a:cubicBezTo>
                    <a:lnTo>
                      <a:pt x="279" y="248"/>
                    </a:lnTo>
                    <a:lnTo>
                      <a:pt x="279" y="248"/>
                    </a:lnTo>
                    <a:lnTo>
                      <a:pt x="279" y="248"/>
                    </a:lnTo>
                    <a:lnTo>
                      <a:pt x="279" y="217"/>
                    </a:lnTo>
                    <a:cubicBezTo>
                      <a:pt x="310" y="186"/>
                      <a:pt x="310" y="155"/>
                      <a:pt x="310" y="155"/>
                    </a:cubicBezTo>
                    <a:cubicBezTo>
                      <a:pt x="310" y="93"/>
                      <a:pt x="310" y="62"/>
                      <a:pt x="341" y="31"/>
                    </a:cubicBezTo>
                    <a:lnTo>
                      <a:pt x="341" y="31"/>
                    </a:lnTo>
                    <a:cubicBezTo>
                      <a:pt x="341" y="31"/>
                      <a:pt x="341" y="0"/>
                      <a:pt x="310" y="0"/>
                    </a:cubicBezTo>
                    <a:lnTo>
                      <a:pt x="310" y="0"/>
                    </a:lnTo>
                    <a:lnTo>
                      <a:pt x="279" y="0"/>
                    </a:lnTo>
                    <a:lnTo>
                      <a:pt x="279" y="0"/>
                    </a:lnTo>
                    <a:cubicBezTo>
                      <a:pt x="248" y="62"/>
                      <a:pt x="248" y="62"/>
                      <a:pt x="248" y="62"/>
                    </a:cubicBezTo>
                    <a:cubicBezTo>
                      <a:pt x="248" y="93"/>
                      <a:pt x="248" y="93"/>
                      <a:pt x="248" y="93"/>
                    </a:cubicBezTo>
                    <a:lnTo>
                      <a:pt x="248" y="93"/>
                    </a:lnTo>
                    <a:cubicBezTo>
                      <a:pt x="248" y="124"/>
                      <a:pt x="248" y="124"/>
                      <a:pt x="248" y="124"/>
                    </a:cubicBezTo>
                    <a:cubicBezTo>
                      <a:pt x="217" y="124"/>
                      <a:pt x="217" y="124"/>
                      <a:pt x="217" y="124"/>
                    </a:cubicBezTo>
                    <a:cubicBezTo>
                      <a:pt x="186" y="186"/>
                      <a:pt x="186" y="186"/>
                      <a:pt x="186" y="186"/>
                    </a:cubicBezTo>
                    <a:cubicBezTo>
                      <a:pt x="217" y="124"/>
                      <a:pt x="217" y="124"/>
                      <a:pt x="217" y="124"/>
                    </a:cubicBezTo>
                    <a:cubicBezTo>
                      <a:pt x="186" y="124"/>
                      <a:pt x="186" y="124"/>
                      <a:pt x="186" y="124"/>
                    </a:cubicBezTo>
                    <a:lnTo>
                      <a:pt x="155" y="124"/>
                    </a:lnTo>
                    <a:lnTo>
                      <a:pt x="155" y="124"/>
                    </a:lnTo>
                    <a:lnTo>
                      <a:pt x="155" y="124"/>
                    </a:lnTo>
                    <a:cubicBezTo>
                      <a:pt x="155" y="155"/>
                      <a:pt x="155" y="155"/>
                      <a:pt x="155" y="186"/>
                    </a:cubicBezTo>
                    <a:lnTo>
                      <a:pt x="155" y="186"/>
                    </a:lnTo>
                    <a:lnTo>
                      <a:pt x="155" y="186"/>
                    </a:lnTo>
                    <a:cubicBezTo>
                      <a:pt x="155" y="186"/>
                      <a:pt x="155" y="217"/>
                      <a:pt x="124" y="217"/>
                    </a:cubicBezTo>
                    <a:cubicBezTo>
                      <a:pt x="155" y="217"/>
                      <a:pt x="155" y="248"/>
                      <a:pt x="155" y="248"/>
                    </a:cubicBezTo>
                    <a:cubicBezTo>
                      <a:pt x="155" y="248"/>
                      <a:pt x="155" y="248"/>
                      <a:pt x="155" y="279"/>
                    </a:cubicBezTo>
                    <a:lnTo>
                      <a:pt x="155" y="310"/>
                    </a:lnTo>
                    <a:lnTo>
                      <a:pt x="155" y="341"/>
                    </a:lnTo>
                    <a:cubicBezTo>
                      <a:pt x="155" y="372"/>
                      <a:pt x="124" y="372"/>
                      <a:pt x="124" y="403"/>
                    </a:cubicBezTo>
                    <a:lnTo>
                      <a:pt x="124" y="403"/>
                    </a:lnTo>
                    <a:lnTo>
                      <a:pt x="124" y="403"/>
                    </a:lnTo>
                    <a:cubicBezTo>
                      <a:pt x="93" y="403"/>
                      <a:pt x="93" y="403"/>
                      <a:pt x="93" y="403"/>
                    </a:cubicBezTo>
                    <a:lnTo>
                      <a:pt x="93" y="403"/>
                    </a:lnTo>
                    <a:cubicBezTo>
                      <a:pt x="62" y="403"/>
                      <a:pt x="62" y="403"/>
                      <a:pt x="62" y="403"/>
                    </a:cubicBezTo>
                    <a:lnTo>
                      <a:pt x="62" y="403"/>
                    </a:lnTo>
                    <a:lnTo>
                      <a:pt x="62" y="403"/>
                    </a:lnTo>
                    <a:lnTo>
                      <a:pt x="62" y="403"/>
                    </a:lnTo>
                    <a:lnTo>
                      <a:pt x="62" y="403"/>
                    </a:lnTo>
                    <a:lnTo>
                      <a:pt x="31" y="403"/>
                    </a:lnTo>
                    <a:cubicBezTo>
                      <a:pt x="0" y="403"/>
                      <a:pt x="0" y="403"/>
                      <a:pt x="0" y="403"/>
                    </a:cubicBezTo>
                    <a:cubicBezTo>
                      <a:pt x="31" y="434"/>
                      <a:pt x="31" y="434"/>
                      <a:pt x="31" y="434"/>
                    </a:cubicBezTo>
                    <a:cubicBezTo>
                      <a:pt x="31" y="496"/>
                      <a:pt x="31" y="496"/>
                      <a:pt x="31" y="496"/>
                    </a:cubicBezTo>
                    <a:cubicBezTo>
                      <a:pt x="62" y="465"/>
                      <a:pt x="62" y="465"/>
                      <a:pt x="62" y="465"/>
                    </a:cubicBezTo>
                    <a:lnTo>
                      <a:pt x="62" y="49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3" name="Freeform 4"/>
              <p:cNvSpPr>
                <a:spLocks noChangeArrowheads="1"/>
              </p:cNvSpPr>
              <p:nvPr/>
            </p:nvSpPr>
            <p:spPr bwMode="auto">
              <a:xfrm>
                <a:off x="3870325" y="2616200"/>
                <a:ext cx="11113" cy="1588"/>
              </a:xfrm>
              <a:custGeom>
                <a:avLst/>
                <a:gdLst>
                  <a:gd name="T0" fmla="*/ 32 w 33"/>
                  <a:gd name="T1" fmla="*/ 0 h 1"/>
                  <a:gd name="T2" fmla="*/ 32 w 33"/>
                  <a:gd name="T3" fmla="*/ 0 h 1"/>
                  <a:gd name="T4" fmla="*/ 0 w 33"/>
                  <a:gd name="T5" fmla="*/ 0 h 1"/>
                  <a:gd name="T6" fmla="*/ 0 w 33"/>
                  <a:gd name="T7" fmla="*/ 0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32" y="0"/>
                    </a:lnTo>
                    <a:cubicBezTo>
                      <a:pt x="0" y="0"/>
                      <a:pt x="0" y="0"/>
                      <a:pt x="0" y="0"/>
                    </a:cubicBezTo>
                    <a:lnTo>
                      <a:pt x="0" y="0"/>
                    </a:lnTo>
                    <a:cubicBezTo>
                      <a:pt x="32" y="0"/>
                      <a:pt x="32" y="0"/>
                      <a:pt x="3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4" name="Freeform 5"/>
              <p:cNvSpPr>
                <a:spLocks noChangeArrowheads="1"/>
              </p:cNvSpPr>
              <p:nvPr/>
            </p:nvSpPr>
            <p:spPr bwMode="auto">
              <a:xfrm>
                <a:off x="3679825" y="2114550"/>
                <a:ext cx="290513" cy="246063"/>
              </a:xfrm>
              <a:custGeom>
                <a:avLst/>
                <a:gdLst>
                  <a:gd name="T0" fmla="*/ 341 w 806"/>
                  <a:gd name="T1" fmla="*/ 588 h 683"/>
                  <a:gd name="T2" fmla="*/ 341 w 806"/>
                  <a:gd name="T3" fmla="*/ 619 h 683"/>
                  <a:gd name="T4" fmla="*/ 403 w 806"/>
                  <a:gd name="T5" fmla="*/ 619 h 683"/>
                  <a:gd name="T6" fmla="*/ 403 w 806"/>
                  <a:gd name="T7" fmla="*/ 619 h 683"/>
                  <a:gd name="T8" fmla="*/ 435 w 806"/>
                  <a:gd name="T9" fmla="*/ 619 h 683"/>
                  <a:gd name="T10" fmla="*/ 465 w 806"/>
                  <a:gd name="T11" fmla="*/ 650 h 683"/>
                  <a:gd name="T12" fmla="*/ 496 w 806"/>
                  <a:gd name="T13" fmla="*/ 619 h 683"/>
                  <a:gd name="T14" fmla="*/ 527 w 806"/>
                  <a:gd name="T15" fmla="*/ 588 h 683"/>
                  <a:gd name="T16" fmla="*/ 619 w 806"/>
                  <a:gd name="T17" fmla="*/ 619 h 683"/>
                  <a:gd name="T18" fmla="*/ 619 w 806"/>
                  <a:gd name="T19" fmla="*/ 619 h 683"/>
                  <a:gd name="T20" fmla="*/ 650 w 806"/>
                  <a:gd name="T21" fmla="*/ 588 h 683"/>
                  <a:gd name="T22" fmla="*/ 681 w 806"/>
                  <a:gd name="T23" fmla="*/ 588 h 683"/>
                  <a:gd name="T24" fmla="*/ 681 w 806"/>
                  <a:gd name="T25" fmla="*/ 558 h 683"/>
                  <a:gd name="T26" fmla="*/ 681 w 806"/>
                  <a:gd name="T27" fmla="*/ 526 h 683"/>
                  <a:gd name="T28" fmla="*/ 743 w 806"/>
                  <a:gd name="T29" fmla="*/ 465 h 683"/>
                  <a:gd name="T30" fmla="*/ 774 w 806"/>
                  <a:gd name="T31" fmla="*/ 403 h 683"/>
                  <a:gd name="T32" fmla="*/ 805 w 806"/>
                  <a:gd name="T33" fmla="*/ 372 h 683"/>
                  <a:gd name="T34" fmla="*/ 805 w 806"/>
                  <a:gd name="T35" fmla="*/ 187 h 683"/>
                  <a:gd name="T36" fmla="*/ 774 w 806"/>
                  <a:gd name="T37" fmla="*/ 155 h 683"/>
                  <a:gd name="T38" fmla="*/ 774 w 806"/>
                  <a:gd name="T39" fmla="*/ 93 h 683"/>
                  <a:gd name="T40" fmla="*/ 774 w 806"/>
                  <a:gd name="T41" fmla="*/ 93 h 683"/>
                  <a:gd name="T42" fmla="*/ 743 w 806"/>
                  <a:gd name="T43" fmla="*/ 63 h 683"/>
                  <a:gd name="T44" fmla="*/ 743 w 806"/>
                  <a:gd name="T45" fmla="*/ 63 h 683"/>
                  <a:gd name="T46" fmla="*/ 681 w 806"/>
                  <a:gd name="T47" fmla="*/ 31 h 683"/>
                  <a:gd name="T48" fmla="*/ 619 w 806"/>
                  <a:gd name="T49" fmla="*/ 0 h 683"/>
                  <a:gd name="T50" fmla="*/ 559 w 806"/>
                  <a:gd name="T51" fmla="*/ 63 h 683"/>
                  <a:gd name="T52" fmla="*/ 341 w 806"/>
                  <a:gd name="T53" fmla="*/ 217 h 683"/>
                  <a:gd name="T54" fmla="*/ 279 w 806"/>
                  <a:gd name="T55" fmla="*/ 279 h 683"/>
                  <a:gd name="T56" fmla="*/ 217 w 806"/>
                  <a:gd name="T57" fmla="*/ 372 h 683"/>
                  <a:gd name="T58" fmla="*/ 217 w 806"/>
                  <a:gd name="T59" fmla="*/ 403 h 683"/>
                  <a:gd name="T60" fmla="*/ 187 w 806"/>
                  <a:gd name="T61" fmla="*/ 496 h 683"/>
                  <a:gd name="T62" fmla="*/ 124 w 806"/>
                  <a:gd name="T63" fmla="*/ 526 h 683"/>
                  <a:gd name="T64" fmla="*/ 63 w 806"/>
                  <a:gd name="T65" fmla="*/ 526 h 683"/>
                  <a:gd name="T66" fmla="*/ 31 w 806"/>
                  <a:gd name="T67" fmla="*/ 526 h 683"/>
                  <a:gd name="T68" fmla="*/ 0 w 806"/>
                  <a:gd name="T69" fmla="*/ 558 h 683"/>
                  <a:gd name="T70" fmla="*/ 0 w 806"/>
                  <a:gd name="T71" fmla="*/ 558 h 683"/>
                  <a:gd name="T72" fmla="*/ 0 w 806"/>
                  <a:gd name="T73" fmla="*/ 588 h 683"/>
                  <a:gd name="T74" fmla="*/ 31 w 806"/>
                  <a:gd name="T75" fmla="*/ 619 h 683"/>
                  <a:gd name="T76" fmla="*/ 31 w 806"/>
                  <a:gd name="T77" fmla="*/ 650 h 683"/>
                  <a:gd name="T78" fmla="*/ 31 w 806"/>
                  <a:gd name="T79" fmla="*/ 650 h 683"/>
                  <a:gd name="T80" fmla="*/ 63 w 806"/>
                  <a:gd name="T81" fmla="*/ 650 h 683"/>
                  <a:gd name="T82" fmla="*/ 93 w 806"/>
                  <a:gd name="T83" fmla="*/ 650 h 683"/>
                  <a:gd name="T84" fmla="*/ 93 w 806"/>
                  <a:gd name="T85" fmla="*/ 682 h 683"/>
                  <a:gd name="T86" fmla="*/ 124 w 806"/>
                  <a:gd name="T87" fmla="*/ 650 h 683"/>
                  <a:gd name="T88" fmla="*/ 155 w 806"/>
                  <a:gd name="T89" fmla="*/ 650 h 683"/>
                  <a:gd name="T90" fmla="*/ 155 w 806"/>
                  <a:gd name="T91" fmla="*/ 650 h 683"/>
                  <a:gd name="T92" fmla="*/ 187 w 806"/>
                  <a:gd name="T93" fmla="*/ 588 h 683"/>
                  <a:gd name="T94" fmla="*/ 248 w 806"/>
                  <a:gd name="T95" fmla="*/ 588 h 683"/>
                  <a:gd name="T96" fmla="*/ 279 w 806"/>
                  <a:gd name="T97" fmla="*/ 588 h 683"/>
                  <a:gd name="T98" fmla="*/ 279 w 806"/>
                  <a:gd name="T99" fmla="*/ 588 h 683"/>
                  <a:gd name="T100" fmla="*/ 311 w 806"/>
                  <a:gd name="T101" fmla="*/ 58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683">
                    <a:moveTo>
                      <a:pt x="341" y="588"/>
                    </a:moveTo>
                    <a:lnTo>
                      <a:pt x="341" y="588"/>
                    </a:lnTo>
                    <a:lnTo>
                      <a:pt x="341" y="619"/>
                    </a:lnTo>
                    <a:lnTo>
                      <a:pt x="341" y="619"/>
                    </a:lnTo>
                    <a:lnTo>
                      <a:pt x="341" y="619"/>
                    </a:lnTo>
                    <a:cubicBezTo>
                      <a:pt x="372" y="619"/>
                      <a:pt x="372" y="619"/>
                      <a:pt x="403" y="619"/>
                    </a:cubicBezTo>
                    <a:lnTo>
                      <a:pt x="403" y="619"/>
                    </a:lnTo>
                    <a:lnTo>
                      <a:pt x="403" y="619"/>
                    </a:lnTo>
                    <a:cubicBezTo>
                      <a:pt x="403" y="619"/>
                      <a:pt x="403" y="619"/>
                      <a:pt x="435" y="619"/>
                    </a:cubicBezTo>
                    <a:lnTo>
                      <a:pt x="435" y="619"/>
                    </a:lnTo>
                    <a:cubicBezTo>
                      <a:pt x="435" y="650"/>
                      <a:pt x="465" y="650"/>
                      <a:pt x="465" y="650"/>
                    </a:cubicBezTo>
                    <a:lnTo>
                      <a:pt x="465" y="650"/>
                    </a:lnTo>
                    <a:cubicBezTo>
                      <a:pt x="465" y="650"/>
                      <a:pt x="496" y="650"/>
                      <a:pt x="496" y="619"/>
                    </a:cubicBezTo>
                    <a:lnTo>
                      <a:pt x="496" y="619"/>
                    </a:lnTo>
                    <a:cubicBezTo>
                      <a:pt x="496" y="619"/>
                      <a:pt x="496" y="619"/>
                      <a:pt x="527" y="619"/>
                    </a:cubicBezTo>
                    <a:cubicBezTo>
                      <a:pt x="527" y="619"/>
                      <a:pt x="527" y="619"/>
                      <a:pt x="527" y="588"/>
                    </a:cubicBezTo>
                    <a:cubicBezTo>
                      <a:pt x="559" y="588"/>
                      <a:pt x="558" y="588"/>
                      <a:pt x="588" y="588"/>
                    </a:cubicBezTo>
                    <a:lnTo>
                      <a:pt x="619" y="619"/>
                    </a:lnTo>
                    <a:lnTo>
                      <a:pt x="619" y="619"/>
                    </a:lnTo>
                    <a:lnTo>
                      <a:pt x="619" y="619"/>
                    </a:lnTo>
                    <a:lnTo>
                      <a:pt x="619" y="619"/>
                    </a:lnTo>
                    <a:cubicBezTo>
                      <a:pt x="619" y="619"/>
                      <a:pt x="650" y="619"/>
                      <a:pt x="650" y="588"/>
                    </a:cubicBezTo>
                    <a:lnTo>
                      <a:pt x="681" y="588"/>
                    </a:lnTo>
                    <a:lnTo>
                      <a:pt x="681" y="588"/>
                    </a:lnTo>
                    <a:lnTo>
                      <a:pt x="681" y="558"/>
                    </a:lnTo>
                    <a:lnTo>
                      <a:pt x="681" y="558"/>
                    </a:lnTo>
                    <a:cubicBezTo>
                      <a:pt x="681" y="496"/>
                      <a:pt x="681" y="496"/>
                      <a:pt x="681" y="496"/>
                    </a:cubicBezTo>
                    <a:cubicBezTo>
                      <a:pt x="681" y="526"/>
                      <a:pt x="681" y="526"/>
                      <a:pt x="681" y="526"/>
                    </a:cubicBezTo>
                    <a:cubicBezTo>
                      <a:pt x="681" y="496"/>
                      <a:pt x="712" y="465"/>
                      <a:pt x="743" y="465"/>
                    </a:cubicBezTo>
                    <a:lnTo>
                      <a:pt x="743" y="465"/>
                    </a:lnTo>
                    <a:cubicBezTo>
                      <a:pt x="743" y="435"/>
                      <a:pt x="774" y="435"/>
                      <a:pt x="774" y="435"/>
                    </a:cubicBezTo>
                    <a:lnTo>
                      <a:pt x="774" y="403"/>
                    </a:lnTo>
                    <a:lnTo>
                      <a:pt x="774" y="403"/>
                    </a:lnTo>
                    <a:cubicBezTo>
                      <a:pt x="774" y="403"/>
                      <a:pt x="805" y="403"/>
                      <a:pt x="805" y="372"/>
                    </a:cubicBezTo>
                    <a:cubicBezTo>
                      <a:pt x="805" y="341"/>
                      <a:pt x="805" y="311"/>
                      <a:pt x="805" y="248"/>
                    </a:cubicBezTo>
                    <a:cubicBezTo>
                      <a:pt x="805" y="217"/>
                      <a:pt x="805" y="217"/>
                      <a:pt x="805" y="187"/>
                    </a:cubicBezTo>
                    <a:lnTo>
                      <a:pt x="774" y="155"/>
                    </a:lnTo>
                    <a:lnTo>
                      <a:pt x="774" y="155"/>
                    </a:lnTo>
                    <a:cubicBezTo>
                      <a:pt x="774" y="124"/>
                      <a:pt x="774" y="124"/>
                      <a:pt x="774" y="93"/>
                    </a:cubicBezTo>
                    <a:lnTo>
                      <a:pt x="774" y="93"/>
                    </a:lnTo>
                    <a:lnTo>
                      <a:pt x="774" y="93"/>
                    </a:lnTo>
                    <a:lnTo>
                      <a:pt x="774" y="93"/>
                    </a:lnTo>
                    <a:cubicBezTo>
                      <a:pt x="774" y="93"/>
                      <a:pt x="774" y="93"/>
                      <a:pt x="774" y="63"/>
                    </a:cubicBezTo>
                    <a:cubicBezTo>
                      <a:pt x="743" y="63"/>
                      <a:pt x="743" y="63"/>
                      <a:pt x="743" y="63"/>
                    </a:cubicBezTo>
                    <a:lnTo>
                      <a:pt x="743" y="63"/>
                    </a:lnTo>
                    <a:lnTo>
                      <a:pt x="743" y="63"/>
                    </a:lnTo>
                    <a:cubicBezTo>
                      <a:pt x="712" y="63"/>
                      <a:pt x="712" y="63"/>
                      <a:pt x="712" y="63"/>
                    </a:cubicBezTo>
                    <a:lnTo>
                      <a:pt x="681" y="31"/>
                    </a:lnTo>
                    <a:cubicBezTo>
                      <a:pt x="681" y="31"/>
                      <a:pt x="650" y="31"/>
                      <a:pt x="650" y="0"/>
                    </a:cubicBezTo>
                    <a:lnTo>
                      <a:pt x="619" y="0"/>
                    </a:lnTo>
                    <a:cubicBezTo>
                      <a:pt x="559" y="63"/>
                      <a:pt x="559" y="63"/>
                      <a:pt x="559" y="63"/>
                    </a:cubicBezTo>
                    <a:lnTo>
                      <a:pt x="559" y="63"/>
                    </a:lnTo>
                    <a:cubicBezTo>
                      <a:pt x="527" y="63"/>
                      <a:pt x="403" y="155"/>
                      <a:pt x="403" y="155"/>
                    </a:cubicBezTo>
                    <a:cubicBezTo>
                      <a:pt x="372" y="187"/>
                      <a:pt x="372" y="187"/>
                      <a:pt x="341" y="217"/>
                    </a:cubicBezTo>
                    <a:lnTo>
                      <a:pt x="341" y="217"/>
                    </a:lnTo>
                    <a:cubicBezTo>
                      <a:pt x="311" y="248"/>
                      <a:pt x="279" y="279"/>
                      <a:pt x="279" y="279"/>
                    </a:cubicBezTo>
                    <a:cubicBezTo>
                      <a:pt x="248" y="279"/>
                      <a:pt x="217" y="279"/>
                      <a:pt x="217" y="279"/>
                    </a:cubicBezTo>
                    <a:cubicBezTo>
                      <a:pt x="217" y="311"/>
                      <a:pt x="217" y="341"/>
                      <a:pt x="217" y="372"/>
                    </a:cubicBezTo>
                    <a:lnTo>
                      <a:pt x="217" y="403"/>
                    </a:lnTo>
                    <a:lnTo>
                      <a:pt x="217" y="403"/>
                    </a:lnTo>
                    <a:cubicBezTo>
                      <a:pt x="187" y="465"/>
                      <a:pt x="187" y="496"/>
                      <a:pt x="187" y="496"/>
                    </a:cubicBezTo>
                    <a:lnTo>
                      <a:pt x="187" y="496"/>
                    </a:lnTo>
                    <a:cubicBezTo>
                      <a:pt x="155" y="526"/>
                      <a:pt x="155" y="526"/>
                      <a:pt x="124" y="526"/>
                    </a:cubicBezTo>
                    <a:lnTo>
                      <a:pt x="124" y="526"/>
                    </a:lnTo>
                    <a:cubicBezTo>
                      <a:pt x="124" y="526"/>
                      <a:pt x="124" y="526"/>
                      <a:pt x="93" y="526"/>
                    </a:cubicBezTo>
                    <a:cubicBezTo>
                      <a:pt x="93" y="526"/>
                      <a:pt x="93" y="526"/>
                      <a:pt x="63" y="526"/>
                    </a:cubicBezTo>
                    <a:lnTo>
                      <a:pt x="63" y="526"/>
                    </a:lnTo>
                    <a:lnTo>
                      <a:pt x="31" y="526"/>
                    </a:lnTo>
                    <a:cubicBezTo>
                      <a:pt x="31" y="526"/>
                      <a:pt x="31" y="526"/>
                      <a:pt x="31" y="558"/>
                    </a:cubicBezTo>
                    <a:cubicBezTo>
                      <a:pt x="31" y="558"/>
                      <a:pt x="31" y="558"/>
                      <a:pt x="0" y="558"/>
                    </a:cubicBezTo>
                    <a:lnTo>
                      <a:pt x="0" y="558"/>
                    </a:lnTo>
                    <a:lnTo>
                      <a:pt x="0" y="558"/>
                    </a:lnTo>
                    <a:lnTo>
                      <a:pt x="0" y="588"/>
                    </a:lnTo>
                    <a:lnTo>
                      <a:pt x="0" y="588"/>
                    </a:lnTo>
                    <a:lnTo>
                      <a:pt x="31" y="588"/>
                    </a:lnTo>
                    <a:lnTo>
                      <a:pt x="31" y="619"/>
                    </a:lnTo>
                    <a:lnTo>
                      <a:pt x="31" y="619"/>
                    </a:lnTo>
                    <a:cubicBezTo>
                      <a:pt x="31" y="619"/>
                      <a:pt x="31" y="619"/>
                      <a:pt x="31" y="650"/>
                    </a:cubicBezTo>
                    <a:lnTo>
                      <a:pt x="31" y="650"/>
                    </a:lnTo>
                    <a:lnTo>
                      <a:pt x="31" y="650"/>
                    </a:lnTo>
                    <a:lnTo>
                      <a:pt x="31" y="650"/>
                    </a:lnTo>
                    <a:cubicBezTo>
                      <a:pt x="63" y="650"/>
                      <a:pt x="63" y="650"/>
                      <a:pt x="63" y="650"/>
                    </a:cubicBezTo>
                    <a:lnTo>
                      <a:pt x="63" y="650"/>
                    </a:lnTo>
                    <a:cubicBezTo>
                      <a:pt x="93" y="650"/>
                      <a:pt x="93" y="650"/>
                      <a:pt x="93" y="650"/>
                    </a:cubicBezTo>
                    <a:cubicBezTo>
                      <a:pt x="93" y="650"/>
                      <a:pt x="93" y="650"/>
                      <a:pt x="93" y="682"/>
                    </a:cubicBezTo>
                    <a:lnTo>
                      <a:pt x="93" y="682"/>
                    </a:lnTo>
                    <a:lnTo>
                      <a:pt x="124" y="650"/>
                    </a:lnTo>
                    <a:lnTo>
                      <a:pt x="124" y="650"/>
                    </a:lnTo>
                    <a:lnTo>
                      <a:pt x="124" y="682"/>
                    </a:lnTo>
                    <a:cubicBezTo>
                      <a:pt x="155" y="650"/>
                      <a:pt x="155" y="650"/>
                      <a:pt x="155" y="650"/>
                    </a:cubicBezTo>
                    <a:lnTo>
                      <a:pt x="155" y="650"/>
                    </a:lnTo>
                    <a:lnTo>
                      <a:pt x="155" y="650"/>
                    </a:lnTo>
                    <a:cubicBezTo>
                      <a:pt x="155" y="619"/>
                      <a:pt x="187" y="588"/>
                      <a:pt x="187" y="588"/>
                    </a:cubicBezTo>
                    <a:lnTo>
                      <a:pt x="187" y="588"/>
                    </a:lnTo>
                    <a:cubicBezTo>
                      <a:pt x="217" y="588"/>
                      <a:pt x="217" y="588"/>
                      <a:pt x="248" y="588"/>
                    </a:cubicBezTo>
                    <a:lnTo>
                      <a:pt x="248" y="588"/>
                    </a:lnTo>
                    <a:cubicBezTo>
                      <a:pt x="248" y="588"/>
                      <a:pt x="248" y="588"/>
                      <a:pt x="279" y="588"/>
                    </a:cubicBezTo>
                    <a:lnTo>
                      <a:pt x="279" y="588"/>
                    </a:lnTo>
                    <a:lnTo>
                      <a:pt x="279" y="588"/>
                    </a:lnTo>
                    <a:lnTo>
                      <a:pt x="279" y="588"/>
                    </a:lnTo>
                    <a:lnTo>
                      <a:pt x="279" y="588"/>
                    </a:lnTo>
                    <a:cubicBezTo>
                      <a:pt x="311" y="588"/>
                      <a:pt x="311" y="588"/>
                      <a:pt x="311" y="588"/>
                    </a:cubicBezTo>
                    <a:cubicBezTo>
                      <a:pt x="311" y="588"/>
                      <a:pt x="311" y="588"/>
                      <a:pt x="341" y="58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5" name="Freeform 6"/>
              <p:cNvSpPr>
                <a:spLocks noChangeArrowheads="1"/>
              </p:cNvSpPr>
              <p:nvPr/>
            </p:nvSpPr>
            <p:spPr bwMode="auto">
              <a:xfrm>
                <a:off x="3333750" y="2036763"/>
                <a:ext cx="212725" cy="257175"/>
              </a:xfrm>
              <a:custGeom>
                <a:avLst/>
                <a:gdLst>
                  <a:gd name="T0" fmla="*/ 32 w 590"/>
                  <a:gd name="T1" fmla="*/ 404 h 714"/>
                  <a:gd name="T2" fmla="*/ 32 w 590"/>
                  <a:gd name="T3" fmla="*/ 404 h 714"/>
                  <a:gd name="T4" fmla="*/ 32 w 590"/>
                  <a:gd name="T5" fmla="*/ 434 h 714"/>
                  <a:gd name="T6" fmla="*/ 32 w 590"/>
                  <a:gd name="T7" fmla="*/ 496 h 714"/>
                  <a:gd name="T8" fmla="*/ 62 w 590"/>
                  <a:gd name="T9" fmla="*/ 528 h 714"/>
                  <a:gd name="T10" fmla="*/ 32 w 590"/>
                  <a:gd name="T11" fmla="*/ 620 h 714"/>
                  <a:gd name="T12" fmla="*/ 32 w 590"/>
                  <a:gd name="T13" fmla="*/ 620 h 714"/>
                  <a:gd name="T14" fmla="*/ 62 w 590"/>
                  <a:gd name="T15" fmla="*/ 620 h 714"/>
                  <a:gd name="T16" fmla="*/ 93 w 590"/>
                  <a:gd name="T17" fmla="*/ 620 h 714"/>
                  <a:gd name="T18" fmla="*/ 156 w 590"/>
                  <a:gd name="T19" fmla="*/ 620 h 714"/>
                  <a:gd name="T20" fmla="*/ 156 w 590"/>
                  <a:gd name="T21" fmla="*/ 652 h 714"/>
                  <a:gd name="T22" fmla="*/ 156 w 590"/>
                  <a:gd name="T23" fmla="*/ 652 h 714"/>
                  <a:gd name="T24" fmla="*/ 186 w 590"/>
                  <a:gd name="T25" fmla="*/ 682 h 714"/>
                  <a:gd name="T26" fmla="*/ 248 w 590"/>
                  <a:gd name="T27" fmla="*/ 713 h 714"/>
                  <a:gd name="T28" fmla="*/ 248 w 590"/>
                  <a:gd name="T29" fmla="*/ 682 h 714"/>
                  <a:gd name="T30" fmla="*/ 280 w 590"/>
                  <a:gd name="T31" fmla="*/ 682 h 714"/>
                  <a:gd name="T32" fmla="*/ 280 w 590"/>
                  <a:gd name="T33" fmla="*/ 682 h 714"/>
                  <a:gd name="T34" fmla="*/ 310 w 590"/>
                  <a:gd name="T35" fmla="*/ 682 h 714"/>
                  <a:gd name="T36" fmla="*/ 310 w 590"/>
                  <a:gd name="T37" fmla="*/ 682 h 714"/>
                  <a:gd name="T38" fmla="*/ 310 w 590"/>
                  <a:gd name="T39" fmla="*/ 682 h 714"/>
                  <a:gd name="T40" fmla="*/ 341 w 590"/>
                  <a:gd name="T41" fmla="*/ 682 h 714"/>
                  <a:gd name="T42" fmla="*/ 341 w 590"/>
                  <a:gd name="T43" fmla="*/ 682 h 714"/>
                  <a:gd name="T44" fmla="*/ 372 w 590"/>
                  <a:gd name="T45" fmla="*/ 682 h 714"/>
                  <a:gd name="T46" fmla="*/ 372 w 590"/>
                  <a:gd name="T47" fmla="*/ 682 h 714"/>
                  <a:gd name="T48" fmla="*/ 372 w 590"/>
                  <a:gd name="T49" fmla="*/ 682 h 714"/>
                  <a:gd name="T50" fmla="*/ 372 w 590"/>
                  <a:gd name="T51" fmla="*/ 682 h 714"/>
                  <a:gd name="T52" fmla="*/ 404 w 590"/>
                  <a:gd name="T53" fmla="*/ 682 h 714"/>
                  <a:gd name="T54" fmla="*/ 404 w 590"/>
                  <a:gd name="T55" fmla="*/ 682 h 714"/>
                  <a:gd name="T56" fmla="*/ 404 w 590"/>
                  <a:gd name="T57" fmla="*/ 682 h 714"/>
                  <a:gd name="T58" fmla="*/ 434 w 590"/>
                  <a:gd name="T59" fmla="*/ 682 h 714"/>
                  <a:gd name="T60" fmla="*/ 434 w 590"/>
                  <a:gd name="T61" fmla="*/ 682 h 714"/>
                  <a:gd name="T62" fmla="*/ 434 w 590"/>
                  <a:gd name="T63" fmla="*/ 682 h 714"/>
                  <a:gd name="T64" fmla="*/ 434 w 590"/>
                  <a:gd name="T65" fmla="*/ 682 h 714"/>
                  <a:gd name="T66" fmla="*/ 434 w 590"/>
                  <a:gd name="T67" fmla="*/ 682 h 714"/>
                  <a:gd name="T68" fmla="*/ 589 w 590"/>
                  <a:gd name="T69" fmla="*/ 682 h 714"/>
                  <a:gd name="T70" fmla="*/ 589 w 590"/>
                  <a:gd name="T71" fmla="*/ 682 h 714"/>
                  <a:gd name="T72" fmla="*/ 589 w 590"/>
                  <a:gd name="T73" fmla="*/ 652 h 714"/>
                  <a:gd name="T74" fmla="*/ 528 w 590"/>
                  <a:gd name="T75" fmla="*/ 63 h 714"/>
                  <a:gd name="T76" fmla="*/ 558 w 590"/>
                  <a:gd name="T77" fmla="*/ 63 h 714"/>
                  <a:gd name="T78" fmla="*/ 465 w 590"/>
                  <a:gd name="T79" fmla="*/ 0 h 714"/>
                  <a:gd name="T80" fmla="*/ 465 w 590"/>
                  <a:gd name="T81" fmla="*/ 63 h 714"/>
                  <a:gd name="T82" fmla="*/ 280 w 590"/>
                  <a:gd name="T83" fmla="*/ 63 h 714"/>
                  <a:gd name="T84" fmla="*/ 280 w 590"/>
                  <a:gd name="T85" fmla="*/ 217 h 714"/>
                  <a:gd name="T86" fmla="*/ 248 w 590"/>
                  <a:gd name="T87" fmla="*/ 217 h 714"/>
                  <a:gd name="T88" fmla="*/ 248 w 590"/>
                  <a:gd name="T89" fmla="*/ 248 h 714"/>
                  <a:gd name="T90" fmla="*/ 217 w 590"/>
                  <a:gd name="T91" fmla="*/ 248 h 714"/>
                  <a:gd name="T92" fmla="*/ 217 w 590"/>
                  <a:gd name="T93" fmla="*/ 280 h 714"/>
                  <a:gd name="T94" fmla="*/ 217 w 590"/>
                  <a:gd name="T95" fmla="*/ 310 h 714"/>
                  <a:gd name="T96" fmla="*/ 217 w 590"/>
                  <a:gd name="T97" fmla="*/ 310 h 714"/>
                  <a:gd name="T98" fmla="*/ 217 w 590"/>
                  <a:gd name="T99" fmla="*/ 341 h 714"/>
                  <a:gd name="T100" fmla="*/ 217 w 590"/>
                  <a:gd name="T101" fmla="*/ 341 h 714"/>
                  <a:gd name="T102" fmla="*/ 217 w 590"/>
                  <a:gd name="T103" fmla="*/ 372 h 714"/>
                  <a:gd name="T104" fmla="*/ 0 w 590"/>
                  <a:gd name="T105" fmla="*/ 372 h 714"/>
                  <a:gd name="T106" fmla="*/ 32 w 590"/>
                  <a:gd name="T107" fmla="*/ 40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0" h="714">
                    <a:moveTo>
                      <a:pt x="32" y="404"/>
                    </a:moveTo>
                    <a:lnTo>
                      <a:pt x="32" y="404"/>
                    </a:lnTo>
                    <a:cubicBezTo>
                      <a:pt x="32" y="404"/>
                      <a:pt x="32" y="404"/>
                      <a:pt x="32" y="434"/>
                    </a:cubicBezTo>
                    <a:cubicBezTo>
                      <a:pt x="32" y="434"/>
                      <a:pt x="32" y="465"/>
                      <a:pt x="32" y="496"/>
                    </a:cubicBezTo>
                    <a:cubicBezTo>
                      <a:pt x="32" y="496"/>
                      <a:pt x="32" y="528"/>
                      <a:pt x="62" y="528"/>
                    </a:cubicBezTo>
                    <a:cubicBezTo>
                      <a:pt x="62" y="589"/>
                      <a:pt x="32" y="589"/>
                      <a:pt x="32" y="620"/>
                    </a:cubicBezTo>
                    <a:lnTo>
                      <a:pt x="32" y="620"/>
                    </a:lnTo>
                    <a:cubicBezTo>
                      <a:pt x="62" y="620"/>
                      <a:pt x="62" y="620"/>
                      <a:pt x="62" y="620"/>
                    </a:cubicBezTo>
                    <a:cubicBezTo>
                      <a:pt x="93" y="620"/>
                      <a:pt x="93" y="620"/>
                      <a:pt x="93" y="620"/>
                    </a:cubicBezTo>
                    <a:cubicBezTo>
                      <a:pt x="124" y="620"/>
                      <a:pt x="124" y="620"/>
                      <a:pt x="156" y="620"/>
                    </a:cubicBezTo>
                    <a:cubicBezTo>
                      <a:pt x="156" y="652"/>
                      <a:pt x="156" y="652"/>
                      <a:pt x="156" y="652"/>
                    </a:cubicBezTo>
                    <a:lnTo>
                      <a:pt x="156" y="652"/>
                    </a:lnTo>
                    <a:cubicBezTo>
                      <a:pt x="186" y="652"/>
                      <a:pt x="186" y="652"/>
                      <a:pt x="186" y="682"/>
                    </a:cubicBezTo>
                    <a:cubicBezTo>
                      <a:pt x="186" y="682"/>
                      <a:pt x="217" y="713"/>
                      <a:pt x="248" y="713"/>
                    </a:cubicBezTo>
                    <a:cubicBezTo>
                      <a:pt x="248" y="713"/>
                      <a:pt x="248" y="713"/>
                      <a:pt x="248" y="682"/>
                    </a:cubicBezTo>
                    <a:lnTo>
                      <a:pt x="280" y="682"/>
                    </a:lnTo>
                    <a:lnTo>
                      <a:pt x="280" y="682"/>
                    </a:lnTo>
                    <a:lnTo>
                      <a:pt x="310" y="682"/>
                    </a:lnTo>
                    <a:lnTo>
                      <a:pt x="310" y="682"/>
                    </a:lnTo>
                    <a:lnTo>
                      <a:pt x="310" y="682"/>
                    </a:lnTo>
                    <a:lnTo>
                      <a:pt x="341" y="682"/>
                    </a:lnTo>
                    <a:lnTo>
                      <a:pt x="341" y="682"/>
                    </a:lnTo>
                    <a:cubicBezTo>
                      <a:pt x="341" y="682"/>
                      <a:pt x="341" y="682"/>
                      <a:pt x="372" y="682"/>
                    </a:cubicBezTo>
                    <a:lnTo>
                      <a:pt x="372" y="682"/>
                    </a:lnTo>
                    <a:lnTo>
                      <a:pt x="372" y="682"/>
                    </a:lnTo>
                    <a:lnTo>
                      <a:pt x="372" y="682"/>
                    </a:lnTo>
                    <a:cubicBezTo>
                      <a:pt x="372" y="682"/>
                      <a:pt x="372" y="682"/>
                      <a:pt x="404" y="682"/>
                    </a:cubicBezTo>
                    <a:lnTo>
                      <a:pt x="404" y="682"/>
                    </a:lnTo>
                    <a:lnTo>
                      <a:pt x="404" y="682"/>
                    </a:lnTo>
                    <a:lnTo>
                      <a:pt x="434" y="682"/>
                    </a:lnTo>
                    <a:lnTo>
                      <a:pt x="434" y="682"/>
                    </a:lnTo>
                    <a:lnTo>
                      <a:pt x="434" y="682"/>
                    </a:lnTo>
                    <a:lnTo>
                      <a:pt x="434" y="682"/>
                    </a:lnTo>
                    <a:lnTo>
                      <a:pt x="434" y="682"/>
                    </a:lnTo>
                    <a:cubicBezTo>
                      <a:pt x="589" y="682"/>
                      <a:pt x="589" y="682"/>
                      <a:pt x="589" y="682"/>
                    </a:cubicBezTo>
                    <a:lnTo>
                      <a:pt x="589" y="682"/>
                    </a:lnTo>
                    <a:cubicBezTo>
                      <a:pt x="589" y="652"/>
                      <a:pt x="589" y="652"/>
                      <a:pt x="589" y="652"/>
                    </a:cubicBezTo>
                    <a:cubicBezTo>
                      <a:pt x="528" y="63"/>
                      <a:pt x="528" y="63"/>
                      <a:pt x="528" y="63"/>
                    </a:cubicBezTo>
                    <a:cubicBezTo>
                      <a:pt x="558" y="63"/>
                      <a:pt x="558" y="63"/>
                      <a:pt x="558" y="63"/>
                    </a:cubicBezTo>
                    <a:cubicBezTo>
                      <a:pt x="465" y="0"/>
                      <a:pt x="465" y="0"/>
                      <a:pt x="465" y="0"/>
                    </a:cubicBezTo>
                    <a:cubicBezTo>
                      <a:pt x="465" y="63"/>
                      <a:pt x="465" y="63"/>
                      <a:pt x="465" y="63"/>
                    </a:cubicBezTo>
                    <a:cubicBezTo>
                      <a:pt x="280" y="63"/>
                      <a:pt x="280" y="63"/>
                      <a:pt x="280" y="63"/>
                    </a:cubicBezTo>
                    <a:cubicBezTo>
                      <a:pt x="280" y="217"/>
                      <a:pt x="280" y="217"/>
                      <a:pt x="280" y="217"/>
                    </a:cubicBezTo>
                    <a:cubicBezTo>
                      <a:pt x="248" y="217"/>
                      <a:pt x="248" y="217"/>
                      <a:pt x="248" y="217"/>
                    </a:cubicBezTo>
                    <a:cubicBezTo>
                      <a:pt x="248" y="217"/>
                      <a:pt x="248" y="217"/>
                      <a:pt x="248" y="248"/>
                    </a:cubicBezTo>
                    <a:cubicBezTo>
                      <a:pt x="217" y="248"/>
                      <a:pt x="217" y="248"/>
                      <a:pt x="217" y="248"/>
                    </a:cubicBezTo>
                    <a:lnTo>
                      <a:pt x="217" y="280"/>
                    </a:lnTo>
                    <a:lnTo>
                      <a:pt x="217" y="310"/>
                    </a:lnTo>
                    <a:lnTo>
                      <a:pt x="217" y="310"/>
                    </a:lnTo>
                    <a:cubicBezTo>
                      <a:pt x="217" y="341"/>
                      <a:pt x="217" y="341"/>
                      <a:pt x="217" y="341"/>
                    </a:cubicBezTo>
                    <a:lnTo>
                      <a:pt x="217" y="341"/>
                    </a:lnTo>
                    <a:cubicBezTo>
                      <a:pt x="217" y="372"/>
                      <a:pt x="217" y="372"/>
                      <a:pt x="217" y="372"/>
                    </a:cubicBezTo>
                    <a:cubicBezTo>
                      <a:pt x="0" y="372"/>
                      <a:pt x="0" y="372"/>
                      <a:pt x="0" y="372"/>
                    </a:cubicBezTo>
                    <a:cubicBezTo>
                      <a:pt x="32" y="372"/>
                      <a:pt x="32" y="372"/>
                      <a:pt x="32" y="40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6" name="Freeform 7"/>
              <p:cNvSpPr>
                <a:spLocks noChangeArrowheads="1"/>
              </p:cNvSpPr>
              <p:nvPr/>
            </p:nvSpPr>
            <p:spPr bwMode="auto">
              <a:xfrm>
                <a:off x="3690938" y="2382838"/>
                <a:ext cx="33337" cy="112712"/>
              </a:xfrm>
              <a:custGeom>
                <a:avLst/>
                <a:gdLst>
                  <a:gd name="T0" fmla="*/ 62 w 94"/>
                  <a:gd name="T1" fmla="*/ 124 h 312"/>
                  <a:gd name="T2" fmla="*/ 62 w 94"/>
                  <a:gd name="T3" fmla="*/ 124 h 312"/>
                  <a:gd name="T4" fmla="*/ 93 w 94"/>
                  <a:gd name="T5" fmla="*/ 93 h 312"/>
                  <a:gd name="T6" fmla="*/ 93 w 94"/>
                  <a:gd name="T7" fmla="*/ 63 h 312"/>
                  <a:gd name="T8" fmla="*/ 93 w 94"/>
                  <a:gd name="T9" fmla="*/ 63 h 312"/>
                  <a:gd name="T10" fmla="*/ 93 w 94"/>
                  <a:gd name="T11" fmla="*/ 63 h 312"/>
                  <a:gd name="T12" fmla="*/ 93 w 94"/>
                  <a:gd name="T13" fmla="*/ 31 h 312"/>
                  <a:gd name="T14" fmla="*/ 93 w 94"/>
                  <a:gd name="T15" fmla="*/ 0 h 312"/>
                  <a:gd name="T16" fmla="*/ 93 w 94"/>
                  <a:gd name="T17" fmla="*/ 0 h 312"/>
                  <a:gd name="T18" fmla="*/ 93 w 94"/>
                  <a:gd name="T19" fmla="*/ 0 h 312"/>
                  <a:gd name="T20" fmla="*/ 93 w 94"/>
                  <a:gd name="T21" fmla="*/ 0 h 312"/>
                  <a:gd name="T22" fmla="*/ 93 w 94"/>
                  <a:gd name="T23" fmla="*/ 0 h 312"/>
                  <a:gd name="T24" fmla="*/ 93 w 94"/>
                  <a:gd name="T25" fmla="*/ 0 h 312"/>
                  <a:gd name="T26" fmla="*/ 62 w 94"/>
                  <a:gd name="T27" fmla="*/ 0 h 312"/>
                  <a:gd name="T28" fmla="*/ 62 w 94"/>
                  <a:gd name="T29" fmla="*/ 31 h 312"/>
                  <a:gd name="T30" fmla="*/ 0 w 94"/>
                  <a:gd name="T31" fmla="*/ 31 h 312"/>
                  <a:gd name="T32" fmla="*/ 0 w 94"/>
                  <a:gd name="T33" fmla="*/ 63 h 312"/>
                  <a:gd name="T34" fmla="*/ 0 w 94"/>
                  <a:gd name="T35" fmla="*/ 63 h 312"/>
                  <a:gd name="T36" fmla="*/ 0 w 94"/>
                  <a:gd name="T37" fmla="*/ 63 h 312"/>
                  <a:gd name="T38" fmla="*/ 0 w 94"/>
                  <a:gd name="T39" fmla="*/ 93 h 312"/>
                  <a:gd name="T40" fmla="*/ 32 w 94"/>
                  <a:gd name="T41" fmla="*/ 93 h 312"/>
                  <a:gd name="T42" fmla="*/ 32 w 94"/>
                  <a:gd name="T43" fmla="*/ 93 h 312"/>
                  <a:gd name="T44" fmla="*/ 32 w 94"/>
                  <a:gd name="T45" fmla="*/ 124 h 312"/>
                  <a:gd name="T46" fmla="*/ 32 w 94"/>
                  <a:gd name="T47" fmla="*/ 187 h 312"/>
                  <a:gd name="T48" fmla="*/ 32 w 94"/>
                  <a:gd name="T49" fmla="*/ 187 h 312"/>
                  <a:gd name="T50" fmla="*/ 32 w 94"/>
                  <a:gd name="T51" fmla="*/ 187 h 312"/>
                  <a:gd name="T52" fmla="*/ 32 w 94"/>
                  <a:gd name="T53" fmla="*/ 248 h 312"/>
                  <a:gd name="T54" fmla="*/ 32 w 94"/>
                  <a:gd name="T55" fmla="*/ 311 h 312"/>
                  <a:gd name="T56" fmla="*/ 32 w 94"/>
                  <a:gd name="T57" fmla="*/ 311 h 312"/>
                  <a:gd name="T58" fmla="*/ 32 w 94"/>
                  <a:gd name="T59" fmla="*/ 311 h 312"/>
                  <a:gd name="T60" fmla="*/ 62 w 94"/>
                  <a:gd name="T61" fmla="*/ 311 h 312"/>
                  <a:gd name="T62" fmla="*/ 62 w 94"/>
                  <a:gd name="T63" fmla="*/ 279 h 312"/>
                  <a:gd name="T64" fmla="*/ 62 w 94"/>
                  <a:gd name="T65" fmla="*/ 279 h 312"/>
                  <a:gd name="T66" fmla="*/ 62 w 94"/>
                  <a:gd name="T67" fmla="*/ 217 h 312"/>
                  <a:gd name="T68" fmla="*/ 62 w 94"/>
                  <a:gd name="T69" fmla="*/ 187 h 312"/>
                  <a:gd name="T70" fmla="*/ 62 w 94"/>
                  <a:gd name="T71" fmla="*/ 155 h 312"/>
                  <a:gd name="T72" fmla="*/ 62 w 94"/>
                  <a:gd name="T73" fmla="*/ 155 h 312"/>
                  <a:gd name="T74" fmla="*/ 62 w 94"/>
                  <a:gd name="T75" fmla="*/ 155 h 312"/>
                  <a:gd name="T76" fmla="*/ 62 w 94"/>
                  <a:gd name="T77"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312">
                    <a:moveTo>
                      <a:pt x="62" y="124"/>
                    </a:moveTo>
                    <a:lnTo>
                      <a:pt x="62" y="124"/>
                    </a:lnTo>
                    <a:cubicBezTo>
                      <a:pt x="93" y="124"/>
                      <a:pt x="93" y="93"/>
                      <a:pt x="93" y="93"/>
                    </a:cubicBezTo>
                    <a:cubicBezTo>
                      <a:pt x="93" y="93"/>
                      <a:pt x="93" y="93"/>
                      <a:pt x="93" y="63"/>
                    </a:cubicBezTo>
                    <a:lnTo>
                      <a:pt x="93" y="63"/>
                    </a:lnTo>
                    <a:lnTo>
                      <a:pt x="93" y="63"/>
                    </a:lnTo>
                    <a:cubicBezTo>
                      <a:pt x="93" y="31"/>
                      <a:pt x="93" y="31"/>
                      <a:pt x="93" y="31"/>
                    </a:cubicBezTo>
                    <a:lnTo>
                      <a:pt x="93" y="0"/>
                    </a:lnTo>
                    <a:lnTo>
                      <a:pt x="93" y="0"/>
                    </a:lnTo>
                    <a:lnTo>
                      <a:pt x="93" y="0"/>
                    </a:lnTo>
                    <a:lnTo>
                      <a:pt x="93" y="0"/>
                    </a:lnTo>
                    <a:lnTo>
                      <a:pt x="93" y="0"/>
                    </a:lnTo>
                    <a:lnTo>
                      <a:pt x="93" y="0"/>
                    </a:lnTo>
                    <a:cubicBezTo>
                      <a:pt x="62" y="0"/>
                      <a:pt x="62" y="0"/>
                      <a:pt x="62" y="0"/>
                    </a:cubicBezTo>
                    <a:cubicBezTo>
                      <a:pt x="62" y="31"/>
                      <a:pt x="62" y="31"/>
                      <a:pt x="62" y="31"/>
                    </a:cubicBezTo>
                    <a:cubicBezTo>
                      <a:pt x="0" y="31"/>
                      <a:pt x="0" y="31"/>
                      <a:pt x="0" y="31"/>
                    </a:cubicBezTo>
                    <a:cubicBezTo>
                      <a:pt x="0" y="63"/>
                      <a:pt x="0" y="63"/>
                      <a:pt x="0" y="63"/>
                    </a:cubicBezTo>
                    <a:lnTo>
                      <a:pt x="0" y="63"/>
                    </a:lnTo>
                    <a:lnTo>
                      <a:pt x="0" y="63"/>
                    </a:lnTo>
                    <a:lnTo>
                      <a:pt x="0" y="93"/>
                    </a:lnTo>
                    <a:cubicBezTo>
                      <a:pt x="32" y="93"/>
                      <a:pt x="32" y="93"/>
                      <a:pt x="32" y="93"/>
                    </a:cubicBezTo>
                    <a:lnTo>
                      <a:pt x="32" y="93"/>
                    </a:lnTo>
                    <a:lnTo>
                      <a:pt x="32" y="124"/>
                    </a:lnTo>
                    <a:cubicBezTo>
                      <a:pt x="32" y="124"/>
                      <a:pt x="32" y="155"/>
                      <a:pt x="32" y="187"/>
                    </a:cubicBezTo>
                    <a:lnTo>
                      <a:pt x="32" y="187"/>
                    </a:lnTo>
                    <a:lnTo>
                      <a:pt x="32" y="187"/>
                    </a:lnTo>
                    <a:cubicBezTo>
                      <a:pt x="32" y="187"/>
                      <a:pt x="32" y="217"/>
                      <a:pt x="32" y="248"/>
                    </a:cubicBezTo>
                    <a:cubicBezTo>
                      <a:pt x="32" y="279"/>
                      <a:pt x="32" y="279"/>
                      <a:pt x="32" y="311"/>
                    </a:cubicBezTo>
                    <a:lnTo>
                      <a:pt x="32" y="311"/>
                    </a:lnTo>
                    <a:lnTo>
                      <a:pt x="32" y="311"/>
                    </a:lnTo>
                    <a:lnTo>
                      <a:pt x="62" y="311"/>
                    </a:lnTo>
                    <a:cubicBezTo>
                      <a:pt x="62" y="311"/>
                      <a:pt x="62" y="311"/>
                      <a:pt x="62" y="279"/>
                    </a:cubicBezTo>
                    <a:lnTo>
                      <a:pt x="62" y="279"/>
                    </a:lnTo>
                    <a:cubicBezTo>
                      <a:pt x="62" y="248"/>
                      <a:pt x="62" y="248"/>
                      <a:pt x="62" y="217"/>
                    </a:cubicBezTo>
                    <a:cubicBezTo>
                      <a:pt x="62" y="187"/>
                      <a:pt x="62" y="187"/>
                      <a:pt x="62" y="187"/>
                    </a:cubicBezTo>
                    <a:lnTo>
                      <a:pt x="62" y="155"/>
                    </a:lnTo>
                    <a:lnTo>
                      <a:pt x="62" y="155"/>
                    </a:lnTo>
                    <a:lnTo>
                      <a:pt x="62" y="155"/>
                    </a:lnTo>
                    <a:cubicBezTo>
                      <a:pt x="62" y="124"/>
                      <a:pt x="62" y="124"/>
                      <a:pt x="62" y="1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7" name="Freeform 8"/>
              <p:cNvSpPr>
                <a:spLocks noChangeArrowheads="1"/>
              </p:cNvSpPr>
              <p:nvPr/>
            </p:nvSpPr>
            <p:spPr bwMode="auto">
              <a:xfrm>
                <a:off x="3435350" y="2081213"/>
                <a:ext cx="301625" cy="323850"/>
              </a:xfrm>
              <a:custGeom>
                <a:avLst/>
                <a:gdLst>
                  <a:gd name="T0" fmla="*/ 185 w 837"/>
                  <a:gd name="T1" fmla="*/ 836 h 900"/>
                  <a:gd name="T2" fmla="*/ 185 w 837"/>
                  <a:gd name="T3" fmla="*/ 867 h 900"/>
                  <a:gd name="T4" fmla="*/ 185 w 837"/>
                  <a:gd name="T5" fmla="*/ 867 h 900"/>
                  <a:gd name="T6" fmla="*/ 216 w 837"/>
                  <a:gd name="T7" fmla="*/ 899 h 900"/>
                  <a:gd name="T8" fmla="*/ 248 w 837"/>
                  <a:gd name="T9" fmla="*/ 899 h 900"/>
                  <a:gd name="T10" fmla="*/ 248 w 837"/>
                  <a:gd name="T11" fmla="*/ 899 h 900"/>
                  <a:gd name="T12" fmla="*/ 278 w 837"/>
                  <a:gd name="T13" fmla="*/ 867 h 900"/>
                  <a:gd name="T14" fmla="*/ 309 w 837"/>
                  <a:gd name="T15" fmla="*/ 867 h 900"/>
                  <a:gd name="T16" fmla="*/ 309 w 837"/>
                  <a:gd name="T17" fmla="*/ 867 h 900"/>
                  <a:gd name="T18" fmla="*/ 309 w 837"/>
                  <a:gd name="T19" fmla="*/ 867 h 900"/>
                  <a:gd name="T20" fmla="*/ 309 w 837"/>
                  <a:gd name="T21" fmla="*/ 836 h 900"/>
                  <a:gd name="T22" fmla="*/ 309 w 837"/>
                  <a:gd name="T23" fmla="*/ 836 h 900"/>
                  <a:gd name="T24" fmla="*/ 309 w 837"/>
                  <a:gd name="T25" fmla="*/ 836 h 900"/>
                  <a:gd name="T26" fmla="*/ 371 w 837"/>
                  <a:gd name="T27" fmla="*/ 775 h 900"/>
                  <a:gd name="T28" fmla="*/ 371 w 837"/>
                  <a:gd name="T29" fmla="*/ 743 h 900"/>
                  <a:gd name="T30" fmla="*/ 402 w 837"/>
                  <a:gd name="T31" fmla="*/ 712 h 900"/>
                  <a:gd name="T32" fmla="*/ 433 w 837"/>
                  <a:gd name="T33" fmla="*/ 712 h 900"/>
                  <a:gd name="T34" fmla="*/ 464 w 837"/>
                  <a:gd name="T35" fmla="*/ 681 h 900"/>
                  <a:gd name="T36" fmla="*/ 464 w 837"/>
                  <a:gd name="T37" fmla="*/ 681 h 900"/>
                  <a:gd name="T38" fmla="*/ 464 w 837"/>
                  <a:gd name="T39" fmla="*/ 651 h 900"/>
                  <a:gd name="T40" fmla="*/ 496 w 837"/>
                  <a:gd name="T41" fmla="*/ 651 h 900"/>
                  <a:gd name="T42" fmla="*/ 526 w 837"/>
                  <a:gd name="T43" fmla="*/ 619 h 900"/>
                  <a:gd name="T44" fmla="*/ 557 w 837"/>
                  <a:gd name="T45" fmla="*/ 619 h 900"/>
                  <a:gd name="T46" fmla="*/ 650 w 837"/>
                  <a:gd name="T47" fmla="*/ 589 h 900"/>
                  <a:gd name="T48" fmla="*/ 650 w 837"/>
                  <a:gd name="T49" fmla="*/ 589 h 900"/>
                  <a:gd name="T50" fmla="*/ 681 w 837"/>
                  <a:gd name="T51" fmla="*/ 589 h 900"/>
                  <a:gd name="T52" fmla="*/ 712 w 837"/>
                  <a:gd name="T53" fmla="*/ 558 h 900"/>
                  <a:gd name="T54" fmla="*/ 744 w 837"/>
                  <a:gd name="T55" fmla="*/ 558 h 900"/>
                  <a:gd name="T56" fmla="*/ 805 w 837"/>
                  <a:gd name="T57" fmla="*/ 558 h 900"/>
                  <a:gd name="T58" fmla="*/ 836 w 837"/>
                  <a:gd name="T59" fmla="*/ 558 h 900"/>
                  <a:gd name="T60" fmla="*/ 836 w 837"/>
                  <a:gd name="T61" fmla="*/ 496 h 900"/>
                  <a:gd name="T62" fmla="*/ 836 w 837"/>
                  <a:gd name="T63" fmla="*/ 465 h 900"/>
                  <a:gd name="T64" fmla="*/ 805 w 837"/>
                  <a:gd name="T65" fmla="*/ 404 h 900"/>
                  <a:gd name="T66" fmla="*/ 774 w 837"/>
                  <a:gd name="T67" fmla="*/ 372 h 900"/>
                  <a:gd name="T68" fmla="*/ 774 w 837"/>
                  <a:gd name="T69" fmla="*/ 341 h 900"/>
                  <a:gd name="T70" fmla="*/ 744 w 837"/>
                  <a:gd name="T71" fmla="*/ 310 h 900"/>
                  <a:gd name="T72" fmla="*/ 681 w 837"/>
                  <a:gd name="T73" fmla="*/ 248 h 900"/>
                  <a:gd name="T74" fmla="*/ 309 w 837"/>
                  <a:gd name="T75" fmla="*/ 0 h 900"/>
                  <a:gd name="T76" fmla="*/ 371 w 837"/>
                  <a:gd name="T77" fmla="*/ 528 h 900"/>
                  <a:gd name="T78" fmla="*/ 154 w 837"/>
                  <a:gd name="T79" fmla="*/ 619 h 900"/>
                  <a:gd name="T80" fmla="*/ 154 w 837"/>
                  <a:gd name="T81" fmla="*/ 619 h 900"/>
                  <a:gd name="T82" fmla="*/ 92 w 837"/>
                  <a:gd name="T83" fmla="*/ 619 h 900"/>
                  <a:gd name="T84" fmla="*/ 61 w 837"/>
                  <a:gd name="T85" fmla="*/ 619 h 900"/>
                  <a:gd name="T86" fmla="*/ 30 w 837"/>
                  <a:gd name="T87" fmla="*/ 651 h 900"/>
                  <a:gd name="T88" fmla="*/ 0 w 837"/>
                  <a:gd name="T89" fmla="*/ 619 h 900"/>
                  <a:gd name="T90" fmla="*/ 0 w 837"/>
                  <a:gd name="T91" fmla="*/ 681 h 900"/>
                  <a:gd name="T92" fmla="*/ 0 w 837"/>
                  <a:gd name="T93" fmla="*/ 712 h 900"/>
                  <a:gd name="T94" fmla="*/ 0 w 837"/>
                  <a:gd name="T95" fmla="*/ 712 h 900"/>
                  <a:gd name="T96" fmla="*/ 30 w 837"/>
                  <a:gd name="T97" fmla="*/ 775 h 900"/>
                  <a:gd name="T98" fmla="*/ 30 w 837"/>
                  <a:gd name="T99" fmla="*/ 775 h 900"/>
                  <a:gd name="T100" fmla="*/ 30 w 837"/>
                  <a:gd name="T101" fmla="*/ 775 h 900"/>
                  <a:gd name="T102" fmla="*/ 30 w 837"/>
                  <a:gd name="T103" fmla="*/ 775 h 900"/>
                  <a:gd name="T104" fmla="*/ 30 w 837"/>
                  <a:gd name="T105" fmla="*/ 775 h 900"/>
                  <a:gd name="T106" fmla="*/ 61 w 837"/>
                  <a:gd name="T107" fmla="*/ 775 h 900"/>
                  <a:gd name="T108" fmla="*/ 92 w 837"/>
                  <a:gd name="T109" fmla="*/ 775 h 900"/>
                  <a:gd name="T110" fmla="*/ 92 w 837"/>
                  <a:gd name="T111" fmla="*/ 775 h 900"/>
                  <a:gd name="T112" fmla="*/ 124 w 837"/>
                  <a:gd name="T113" fmla="*/ 775 h 900"/>
                  <a:gd name="T114" fmla="*/ 124 w 837"/>
                  <a:gd name="T115" fmla="*/ 743 h 900"/>
                  <a:gd name="T116" fmla="*/ 154 w 837"/>
                  <a:gd name="T117" fmla="*/ 805 h 900"/>
                  <a:gd name="T118" fmla="*/ 154 w 837"/>
                  <a:gd name="T119" fmla="*/ 805 h 900"/>
                  <a:gd name="T120" fmla="*/ 185 w 837"/>
                  <a:gd name="T121" fmla="*/ 80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900">
                    <a:moveTo>
                      <a:pt x="185" y="836"/>
                    </a:moveTo>
                    <a:lnTo>
                      <a:pt x="185" y="836"/>
                    </a:lnTo>
                    <a:lnTo>
                      <a:pt x="185" y="867"/>
                    </a:lnTo>
                    <a:lnTo>
                      <a:pt x="185" y="867"/>
                    </a:lnTo>
                    <a:lnTo>
                      <a:pt x="185" y="867"/>
                    </a:lnTo>
                    <a:lnTo>
                      <a:pt x="185" y="867"/>
                    </a:lnTo>
                    <a:lnTo>
                      <a:pt x="185" y="899"/>
                    </a:lnTo>
                    <a:cubicBezTo>
                      <a:pt x="216" y="899"/>
                      <a:pt x="216" y="899"/>
                      <a:pt x="216" y="899"/>
                    </a:cubicBezTo>
                    <a:lnTo>
                      <a:pt x="248" y="899"/>
                    </a:lnTo>
                    <a:lnTo>
                      <a:pt x="248" y="899"/>
                    </a:lnTo>
                    <a:lnTo>
                      <a:pt x="248" y="899"/>
                    </a:lnTo>
                    <a:lnTo>
                      <a:pt x="248" y="899"/>
                    </a:lnTo>
                    <a:cubicBezTo>
                      <a:pt x="248" y="899"/>
                      <a:pt x="248" y="899"/>
                      <a:pt x="248" y="867"/>
                    </a:cubicBezTo>
                    <a:cubicBezTo>
                      <a:pt x="278" y="867"/>
                      <a:pt x="278" y="867"/>
                      <a:pt x="278" y="867"/>
                    </a:cubicBezTo>
                    <a:lnTo>
                      <a:pt x="278" y="867"/>
                    </a:lnTo>
                    <a:cubicBezTo>
                      <a:pt x="309" y="867"/>
                      <a:pt x="309" y="867"/>
                      <a:pt x="309" y="867"/>
                    </a:cubicBezTo>
                    <a:lnTo>
                      <a:pt x="309" y="867"/>
                    </a:lnTo>
                    <a:lnTo>
                      <a:pt x="309" y="867"/>
                    </a:lnTo>
                    <a:lnTo>
                      <a:pt x="309" y="867"/>
                    </a:lnTo>
                    <a:lnTo>
                      <a:pt x="309" y="867"/>
                    </a:lnTo>
                    <a:lnTo>
                      <a:pt x="309" y="867"/>
                    </a:lnTo>
                    <a:lnTo>
                      <a:pt x="309" y="836"/>
                    </a:lnTo>
                    <a:lnTo>
                      <a:pt x="309" y="836"/>
                    </a:lnTo>
                    <a:lnTo>
                      <a:pt x="309" y="836"/>
                    </a:lnTo>
                    <a:lnTo>
                      <a:pt x="309" y="836"/>
                    </a:lnTo>
                    <a:lnTo>
                      <a:pt x="309" y="836"/>
                    </a:lnTo>
                    <a:cubicBezTo>
                      <a:pt x="309" y="805"/>
                      <a:pt x="309" y="805"/>
                      <a:pt x="340" y="775"/>
                    </a:cubicBezTo>
                    <a:lnTo>
                      <a:pt x="371" y="775"/>
                    </a:lnTo>
                    <a:lnTo>
                      <a:pt x="371" y="775"/>
                    </a:lnTo>
                    <a:cubicBezTo>
                      <a:pt x="371" y="775"/>
                      <a:pt x="371" y="775"/>
                      <a:pt x="371" y="743"/>
                    </a:cubicBezTo>
                    <a:cubicBezTo>
                      <a:pt x="371" y="743"/>
                      <a:pt x="371" y="712"/>
                      <a:pt x="402" y="712"/>
                    </a:cubicBezTo>
                    <a:lnTo>
                      <a:pt x="402" y="712"/>
                    </a:lnTo>
                    <a:cubicBezTo>
                      <a:pt x="402" y="681"/>
                      <a:pt x="402" y="681"/>
                      <a:pt x="402" y="681"/>
                    </a:cubicBezTo>
                    <a:cubicBezTo>
                      <a:pt x="433" y="712"/>
                      <a:pt x="433" y="712"/>
                      <a:pt x="433" y="712"/>
                    </a:cubicBezTo>
                    <a:cubicBezTo>
                      <a:pt x="433" y="681"/>
                      <a:pt x="464" y="681"/>
                      <a:pt x="464" y="681"/>
                    </a:cubicBezTo>
                    <a:lnTo>
                      <a:pt x="464" y="681"/>
                    </a:lnTo>
                    <a:lnTo>
                      <a:pt x="464" y="681"/>
                    </a:lnTo>
                    <a:lnTo>
                      <a:pt x="464" y="681"/>
                    </a:lnTo>
                    <a:lnTo>
                      <a:pt x="464" y="681"/>
                    </a:lnTo>
                    <a:lnTo>
                      <a:pt x="464" y="651"/>
                    </a:lnTo>
                    <a:cubicBezTo>
                      <a:pt x="496" y="651"/>
                      <a:pt x="496" y="651"/>
                      <a:pt x="496" y="651"/>
                    </a:cubicBezTo>
                    <a:lnTo>
                      <a:pt x="496" y="651"/>
                    </a:lnTo>
                    <a:cubicBezTo>
                      <a:pt x="496" y="619"/>
                      <a:pt x="496" y="619"/>
                      <a:pt x="496" y="619"/>
                    </a:cubicBezTo>
                    <a:cubicBezTo>
                      <a:pt x="526" y="619"/>
                      <a:pt x="526" y="619"/>
                      <a:pt x="526" y="619"/>
                    </a:cubicBezTo>
                    <a:cubicBezTo>
                      <a:pt x="526" y="619"/>
                      <a:pt x="526" y="619"/>
                      <a:pt x="557" y="619"/>
                    </a:cubicBezTo>
                    <a:lnTo>
                      <a:pt x="557" y="619"/>
                    </a:lnTo>
                    <a:cubicBezTo>
                      <a:pt x="588" y="589"/>
                      <a:pt x="588" y="589"/>
                      <a:pt x="620" y="589"/>
                    </a:cubicBezTo>
                    <a:cubicBezTo>
                      <a:pt x="620" y="589"/>
                      <a:pt x="620" y="589"/>
                      <a:pt x="650" y="589"/>
                    </a:cubicBezTo>
                    <a:lnTo>
                      <a:pt x="650" y="589"/>
                    </a:lnTo>
                    <a:lnTo>
                      <a:pt x="650" y="589"/>
                    </a:lnTo>
                    <a:cubicBezTo>
                      <a:pt x="650" y="589"/>
                      <a:pt x="650" y="589"/>
                      <a:pt x="681" y="589"/>
                    </a:cubicBezTo>
                    <a:lnTo>
                      <a:pt x="681" y="589"/>
                    </a:lnTo>
                    <a:cubicBezTo>
                      <a:pt x="681" y="589"/>
                      <a:pt x="681" y="589"/>
                      <a:pt x="712" y="558"/>
                    </a:cubicBezTo>
                    <a:lnTo>
                      <a:pt x="712" y="558"/>
                    </a:lnTo>
                    <a:lnTo>
                      <a:pt x="744" y="558"/>
                    </a:lnTo>
                    <a:lnTo>
                      <a:pt x="744" y="558"/>
                    </a:lnTo>
                    <a:lnTo>
                      <a:pt x="774" y="558"/>
                    </a:lnTo>
                    <a:cubicBezTo>
                      <a:pt x="805" y="558"/>
                      <a:pt x="805" y="558"/>
                      <a:pt x="805" y="558"/>
                    </a:cubicBezTo>
                    <a:lnTo>
                      <a:pt x="805" y="558"/>
                    </a:lnTo>
                    <a:lnTo>
                      <a:pt x="836" y="558"/>
                    </a:lnTo>
                    <a:lnTo>
                      <a:pt x="836" y="558"/>
                    </a:lnTo>
                    <a:cubicBezTo>
                      <a:pt x="836" y="558"/>
                      <a:pt x="836" y="528"/>
                      <a:pt x="836" y="496"/>
                    </a:cubicBezTo>
                    <a:lnTo>
                      <a:pt x="836" y="496"/>
                    </a:lnTo>
                    <a:cubicBezTo>
                      <a:pt x="836" y="465"/>
                      <a:pt x="836" y="465"/>
                      <a:pt x="836" y="465"/>
                    </a:cubicBezTo>
                    <a:cubicBezTo>
                      <a:pt x="836" y="434"/>
                      <a:pt x="836" y="404"/>
                      <a:pt x="836" y="404"/>
                    </a:cubicBezTo>
                    <a:lnTo>
                      <a:pt x="805" y="404"/>
                    </a:lnTo>
                    <a:lnTo>
                      <a:pt x="805" y="404"/>
                    </a:lnTo>
                    <a:cubicBezTo>
                      <a:pt x="774" y="372"/>
                      <a:pt x="774" y="372"/>
                      <a:pt x="774" y="372"/>
                    </a:cubicBezTo>
                    <a:cubicBezTo>
                      <a:pt x="774" y="341"/>
                      <a:pt x="774" y="341"/>
                      <a:pt x="774" y="341"/>
                    </a:cubicBezTo>
                    <a:lnTo>
                      <a:pt x="774" y="341"/>
                    </a:lnTo>
                    <a:cubicBezTo>
                      <a:pt x="774" y="341"/>
                      <a:pt x="774" y="310"/>
                      <a:pt x="744" y="310"/>
                    </a:cubicBezTo>
                    <a:lnTo>
                      <a:pt x="744" y="310"/>
                    </a:lnTo>
                    <a:cubicBezTo>
                      <a:pt x="681" y="248"/>
                      <a:pt x="681" y="248"/>
                      <a:pt x="681" y="248"/>
                    </a:cubicBezTo>
                    <a:lnTo>
                      <a:pt x="681" y="248"/>
                    </a:lnTo>
                    <a:cubicBezTo>
                      <a:pt x="340" y="0"/>
                      <a:pt x="340" y="0"/>
                      <a:pt x="340" y="0"/>
                    </a:cubicBezTo>
                    <a:cubicBezTo>
                      <a:pt x="309" y="0"/>
                      <a:pt x="309" y="0"/>
                      <a:pt x="309" y="0"/>
                    </a:cubicBezTo>
                    <a:cubicBezTo>
                      <a:pt x="340" y="496"/>
                      <a:pt x="340" y="496"/>
                      <a:pt x="340" y="496"/>
                    </a:cubicBezTo>
                    <a:cubicBezTo>
                      <a:pt x="371" y="528"/>
                      <a:pt x="371" y="528"/>
                      <a:pt x="371" y="528"/>
                    </a:cubicBezTo>
                    <a:cubicBezTo>
                      <a:pt x="340" y="619"/>
                      <a:pt x="340" y="619"/>
                      <a:pt x="340" y="619"/>
                    </a:cubicBezTo>
                    <a:cubicBezTo>
                      <a:pt x="154" y="619"/>
                      <a:pt x="154" y="619"/>
                      <a:pt x="154" y="619"/>
                    </a:cubicBezTo>
                    <a:lnTo>
                      <a:pt x="154" y="619"/>
                    </a:lnTo>
                    <a:lnTo>
                      <a:pt x="154" y="619"/>
                    </a:lnTo>
                    <a:cubicBezTo>
                      <a:pt x="124" y="619"/>
                      <a:pt x="124" y="619"/>
                      <a:pt x="124" y="619"/>
                    </a:cubicBezTo>
                    <a:lnTo>
                      <a:pt x="92" y="619"/>
                    </a:lnTo>
                    <a:lnTo>
                      <a:pt x="92" y="619"/>
                    </a:lnTo>
                    <a:lnTo>
                      <a:pt x="61" y="619"/>
                    </a:lnTo>
                    <a:lnTo>
                      <a:pt x="61" y="619"/>
                    </a:lnTo>
                    <a:cubicBezTo>
                      <a:pt x="61" y="651"/>
                      <a:pt x="61" y="651"/>
                      <a:pt x="30" y="651"/>
                    </a:cubicBezTo>
                    <a:lnTo>
                      <a:pt x="30" y="651"/>
                    </a:lnTo>
                    <a:lnTo>
                      <a:pt x="0" y="619"/>
                    </a:lnTo>
                    <a:cubicBezTo>
                      <a:pt x="0" y="651"/>
                      <a:pt x="0" y="651"/>
                      <a:pt x="0" y="651"/>
                    </a:cubicBezTo>
                    <a:lnTo>
                      <a:pt x="0" y="681"/>
                    </a:lnTo>
                    <a:lnTo>
                      <a:pt x="0" y="681"/>
                    </a:lnTo>
                    <a:cubicBezTo>
                      <a:pt x="0" y="712"/>
                      <a:pt x="0" y="712"/>
                      <a:pt x="0" y="712"/>
                    </a:cubicBezTo>
                    <a:lnTo>
                      <a:pt x="0" y="712"/>
                    </a:lnTo>
                    <a:lnTo>
                      <a:pt x="0" y="712"/>
                    </a:lnTo>
                    <a:cubicBezTo>
                      <a:pt x="0" y="712"/>
                      <a:pt x="30" y="712"/>
                      <a:pt x="30" y="743"/>
                    </a:cubicBezTo>
                    <a:cubicBezTo>
                      <a:pt x="30" y="743"/>
                      <a:pt x="30" y="743"/>
                      <a:pt x="30" y="775"/>
                    </a:cubicBezTo>
                    <a:lnTo>
                      <a:pt x="30" y="775"/>
                    </a:lnTo>
                    <a:lnTo>
                      <a:pt x="30" y="775"/>
                    </a:lnTo>
                    <a:lnTo>
                      <a:pt x="30" y="775"/>
                    </a:lnTo>
                    <a:lnTo>
                      <a:pt x="30" y="775"/>
                    </a:lnTo>
                    <a:lnTo>
                      <a:pt x="30" y="775"/>
                    </a:lnTo>
                    <a:lnTo>
                      <a:pt x="30" y="775"/>
                    </a:lnTo>
                    <a:lnTo>
                      <a:pt x="30" y="775"/>
                    </a:lnTo>
                    <a:lnTo>
                      <a:pt x="30" y="775"/>
                    </a:lnTo>
                    <a:cubicBezTo>
                      <a:pt x="61" y="775"/>
                      <a:pt x="61" y="775"/>
                      <a:pt x="61" y="775"/>
                    </a:cubicBezTo>
                    <a:lnTo>
                      <a:pt x="61" y="775"/>
                    </a:lnTo>
                    <a:cubicBezTo>
                      <a:pt x="61" y="775"/>
                      <a:pt x="61" y="775"/>
                      <a:pt x="92" y="775"/>
                    </a:cubicBezTo>
                    <a:lnTo>
                      <a:pt x="92" y="775"/>
                    </a:lnTo>
                    <a:lnTo>
                      <a:pt x="92" y="775"/>
                    </a:lnTo>
                    <a:lnTo>
                      <a:pt x="92" y="775"/>
                    </a:lnTo>
                    <a:lnTo>
                      <a:pt x="124" y="775"/>
                    </a:lnTo>
                    <a:lnTo>
                      <a:pt x="124" y="775"/>
                    </a:lnTo>
                    <a:cubicBezTo>
                      <a:pt x="124" y="743"/>
                      <a:pt x="124" y="743"/>
                      <a:pt x="124" y="743"/>
                    </a:cubicBezTo>
                    <a:lnTo>
                      <a:pt x="124" y="743"/>
                    </a:lnTo>
                    <a:cubicBezTo>
                      <a:pt x="154" y="743"/>
                      <a:pt x="154" y="743"/>
                      <a:pt x="154" y="775"/>
                    </a:cubicBezTo>
                    <a:cubicBezTo>
                      <a:pt x="154" y="775"/>
                      <a:pt x="154" y="775"/>
                      <a:pt x="154" y="805"/>
                    </a:cubicBezTo>
                    <a:lnTo>
                      <a:pt x="154" y="805"/>
                    </a:lnTo>
                    <a:lnTo>
                      <a:pt x="154" y="805"/>
                    </a:lnTo>
                    <a:lnTo>
                      <a:pt x="154" y="805"/>
                    </a:lnTo>
                    <a:cubicBezTo>
                      <a:pt x="154" y="805"/>
                      <a:pt x="154" y="805"/>
                      <a:pt x="185" y="805"/>
                    </a:cubicBezTo>
                    <a:lnTo>
                      <a:pt x="185" y="8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8" name="Freeform 9"/>
              <p:cNvSpPr>
                <a:spLocks noChangeArrowheads="1"/>
              </p:cNvSpPr>
              <p:nvPr/>
            </p:nvSpPr>
            <p:spPr bwMode="auto">
              <a:xfrm>
                <a:off x="4706938" y="2070100"/>
                <a:ext cx="66675" cy="44450"/>
              </a:xfrm>
              <a:custGeom>
                <a:avLst/>
                <a:gdLst>
                  <a:gd name="T0" fmla="*/ 186 w 187"/>
                  <a:gd name="T1" fmla="*/ 0 h 125"/>
                  <a:gd name="T2" fmla="*/ 186 w 187"/>
                  <a:gd name="T3" fmla="*/ 0 h 125"/>
                  <a:gd name="T4" fmla="*/ 186 w 187"/>
                  <a:gd name="T5" fmla="*/ 0 h 125"/>
                  <a:gd name="T6" fmla="*/ 154 w 187"/>
                  <a:gd name="T7" fmla="*/ 31 h 125"/>
                  <a:gd name="T8" fmla="*/ 124 w 187"/>
                  <a:gd name="T9" fmla="*/ 93 h 125"/>
                  <a:gd name="T10" fmla="*/ 93 w 187"/>
                  <a:gd name="T11" fmla="*/ 63 h 125"/>
                  <a:gd name="T12" fmla="*/ 93 w 187"/>
                  <a:gd name="T13" fmla="*/ 63 h 125"/>
                  <a:gd name="T14" fmla="*/ 93 w 187"/>
                  <a:gd name="T15" fmla="*/ 63 h 125"/>
                  <a:gd name="T16" fmla="*/ 93 w 187"/>
                  <a:gd name="T17" fmla="*/ 93 h 125"/>
                  <a:gd name="T18" fmla="*/ 93 w 187"/>
                  <a:gd name="T19" fmla="*/ 93 h 125"/>
                  <a:gd name="T20" fmla="*/ 62 w 187"/>
                  <a:gd name="T21" fmla="*/ 93 h 125"/>
                  <a:gd name="T22" fmla="*/ 62 w 187"/>
                  <a:gd name="T23" fmla="*/ 93 h 125"/>
                  <a:gd name="T24" fmla="*/ 30 w 187"/>
                  <a:gd name="T25" fmla="*/ 93 h 125"/>
                  <a:gd name="T26" fmla="*/ 30 w 187"/>
                  <a:gd name="T27" fmla="*/ 93 h 125"/>
                  <a:gd name="T28" fmla="*/ 30 w 187"/>
                  <a:gd name="T29" fmla="*/ 93 h 125"/>
                  <a:gd name="T30" fmla="*/ 0 w 187"/>
                  <a:gd name="T31" fmla="*/ 93 h 125"/>
                  <a:gd name="T32" fmla="*/ 0 w 187"/>
                  <a:gd name="T33" fmla="*/ 124 h 125"/>
                  <a:gd name="T34" fmla="*/ 0 w 187"/>
                  <a:gd name="T35" fmla="*/ 124 h 125"/>
                  <a:gd name="T36" fmla="*/ 62 w 187"/>
                  <a:gd name="T37" fmla="*/ 124 h 125"/>
                  <a:gd name="T38" fmla="*/ 93 w 187"/>
                  <a:gd name="T39" fmla="*/ 124 h 125"/>
                  <a:gd name="T40" fmla="*/ 124 w 187"/>
                  <a:gd name="T41" fmla="*/ 124 h 125"/>
                  <a:gd name="T42" fmla="*/ 154 w 187"/>
                  <a:gd name="T43" fmla="*/ 93 h 125"/>
                  <a:gd name="T44" fmla="*/ 154 w 187"/>
                  <a:gd name="T45" fmla="*/ 93 h 125"/>
                  <a:gd name="T46" fmla="*/ 154 w 187"/>
                  <a:gd name="T47" fmla="*/ 63 h 125"/>
                  <a:gd name="T48" fmla="*/ 154 w 187"/>
                  <a:gd name="T49" fmla="*/ 63 h 125"/>
                  <a:gd name="T50" fmla="*/ 186 w 187"/>
                  <a:gd name="T51" fmla="*/ 31 h 125"/>
                  <a:gd name="T52" fmla="*/ 186 w 187"/>
                  <a:gd name="T53" fmla="*/ 31 h 125"/>
                  <a:gd name="T54" fmla="*/ 186 w 187"/>
                  <a:gd name="T55" fmla="*/ 31 h 125"/>
                  <a:gd name="T56" fmla="*/ 186 w 187"/>
                  <a:gd name="T57" fmla="*/ 31 h 125"/>
                  <a:gd name="T58" fmla="*/ 186 w 187"/>
                  <a:gd name="T5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25">
                    <a:moveTo>
                      <a:pt x="186" y="0"/>
                    </a:moveTo>
                    <a:lnTo>
                      <a:pt x="186" y="0"/>
                    </a:lnTo>
                    <a:lnTo>
                      <a:pt x="186" y="0"/>
                    </a:lnTo>
                    <a:cubicBezTo>
                      <a:pt x="154" y="31"/>
                      <a:pt x="154" y="31"/>
                      <a:pt x="154" y="31"/>
                    </a:cubicBezTo>
                    <a:cubicBezTo>
                      <a:pt x="154" y="63"/>
                      <a:pt x="124" y="93"/>
                      <a:pt x="124" y="93"/>
                    </a:cubicBezTo>
                    <a:cubicBezTo>
                      <a:pt x="124" y="93"/>
                      <a:pt x="93" y="93"/>
                      <a:pt x="93" y="63"/>
                    </a:cubicBezTo>
                    <a:lnTo>
                      <a:pt x="93" y="63"/>
                    </a:lnTo>
                    <a:lnTo>
                      <a:pt x="93" y="63"/>
                    </a:lnTo>
                    <a:cubicBezTo>
                      <a:pt x="93" y="93"/>
                      <a:pt x="93" y="93"/>
                      <a:pt x="93" y="93"/>
                    </a:cubicBezTo>
                    <a:lnTo>
                      <a:pt x="93" y="93"/>
                    </a:lnTo>
                    <a:cubicBezTo>
                      <a:pt x="62" y="93"/>
                      <a:pt x="62" y="93"/>
                      <a:pt x="62" y="93"/>
                    </a:cubicBezTo>
                    <a:lnTo>
                      <a:pt x="62" y="93"/>
                    </a:lnTo>
                    <a:cubicBezTo>
                      <a:pt x="30" y="93"/>
                      <a:pt x="30" y="93"/>
                      <a:pt x="30" y="93"/>
                    </a:cubicBezTo>
                    <a:lnTo>
                      <a:pt x="30" y="93"/>
                    </a:lnTo>
                    <a:lnTo>
                      <a:pt x="30" y="93"/>
                    </a:lnTo>
                    <a:cubicBezTo>
                      <a:pt x="0" y="93"/>
                      <a:pt x="0" y="93"/>
                      <a:pt x="0" y="93"/>
                    </a:cubicBezTo>
                    <a:lnTo>
                      <a:pt x="0" y="124"/>
                    </a:lnTo>
                    <a:lnTo>
                      <a:pt x="0" y="124"/>
                    </a:lnTo>
                    <a:cubicBezTo>
                      <a:pt x="0" y="124"/>
                      <a:pt x="30" y="124"/>
                      <a:pt x="62" y="124"/>
                    </a:cubicBezTo>
                    <a:cubicBezTo>
                      <a:pt x="62" y="124"/>
                      <a:pt x="62" y="124"/>
                      <a:pt x="93" y="124"/>
                    </a:cubicBezTo>
                    <a:lnTo>
                      <a:pt x="124" y="124"/>
                    </a:lnTo>
                    <a:cubicBezTo>
                      <a:pt x="124" y="124"/>
                      <a:pt x="124" y="93"/>
                      <a:pt x="154" y="93"/>
                    </a:cubicBezTo>
                    <a:lnTo>
                      <a:pt x="154" y="93"/>
                    </a:lnTo>
                    <a:cubicBezTo>
                      <a:pt x="154" y="63"/>
                      <a:pt x="154" y="63"/>
                      <a:pt x="154" y="63"/>
                    </a:cubicBezTo>
                    <a:lnTo>
                      <a:pt x="154" y="63"/>
                    </a:lnTo>
                    <a:cubicBezTo>
                      <a:pt x="154" y="63"/>
                      <a:pt x="154" y="31"/>
                      <a:pt x="186" y="31"/>
                    </a:cubicBezTo>
                    <a:lnTo>
                      <a:pt x="186" y="31"/>
                    </a:lnTo>
                    <a:lnTo>
                      <a:pt x="186" y="31"/>
                    </a:lnTo>
                    <a:lnTo>
                      <a:pt x="186" y="31"/>
                    </a:lnTo>
                    <a:cubicBezTo>
                      <a:pt x="186" y="31"/>
                      <a:pt x="186" y="31"/>
                      <a:pt x="186"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9" name="Freeform 10"/>
              <p:cNvSpPr>
                <a:spLocks noChangeArrowheads="1"/>
              </p:cNvSpPr>
              <p:nvPr/>
            </p:nvSpPr>
            <p:spPr bwMode="auto">
              <a:xfrm>
                <a:off x="4360863" y="1925638"/>
                <a:ext cx="401637" cy="334962"/>
              </a:xfrm>
              <a:custGeom>
                <a:avLst/>
                <a:gdLst>
                  <a:gd name="T0" fmla="*/ 465 w 1116"/>
                  <a:gd name="T1" fmla="*/ 867 h 930"/>
                  <a:gd name="T2" fmla="*/ 527 w 1116"/>
                  <a:gd name="T3" fmla="*/ 867 h 930"/>
                  <a:gd name="T4" fmla="*/ 589 w 1116"/>
                  <a:gd name="T5" fmla="*/ 898 h 930"/>
                  <a:gd name="T6" fmla="*/ 651 w 1116"/>
                  <a:gd name="T7" fmla="*/ 929 h 930"/>
                  <a:gd name="T8" fmla="*/ 713 w 1116"/>
                  <a:gd name="T9" fmla="*/ 867 h 930"/>
                  <a:gd name="T10" fmla="*/ 806 w 1116"/>
                  <a:gd name="T11" fmla="*/ 805 h 930"/>
                  <a:gd name="T12" fmla="*/ 837 w 1116"/>
                  <a:gd name="T13" fmla="*/ 805 h 930"/>
                  <a:gd name="T14" fmla="*/ 930 w 1116"/>
                  <a:gd name="T15" fmla="*/ 774 h 930"/>
                  <a:gd name="T16" fmla="*/ 930 w 1116"/>
                  <a:gd name="T17" fmla="*/ 774 h 930"/>
                  <a:gd name="T18" fmla="*/ 1023 w 1116"/>
                  <a:gd name="T19" fmla="*/ 743 h 930"/>
                  <a:gd name="T20" fmla="*/ 1115 w 1116"/>
                  <a:gd name="T21" fmla="*/ 589 h 930"/>
                  <a:gd name="T22" fmla="*/ 1023 w 1116"/>
                  <a:gd name="T23" fmla="*/ 589 h 930"/>
                  <a:gd name="T24" fmla="*/ 899 w 1116"/>
                  <a:gd name="T25" fmla="*/ 526 h 930"/>
                  <a:gd name="T26" fmla="*/ 899 w 1116"/>
                  <a:gd name="T27" fmla="*/ 495 h 930"/>
                  <a:gd name="T28" fmla="*/ 899 w 1116"/>
                  <a:gd name="T29" fmla="*/ 465 h 930"/>
                  <a:gd name="T30" fmla="*/ 867 w 1116"/>
                  <a:gd name="T31" fmla="*/ 465 h 930"/>
                  <a:gd name="T32" fmla="*/ 806 w 1116"/>
                  <a:gd name="T33" fmla="*/ 372 h 930"/>
                  <a:gd name="T34" fmla="*/ 806 w 1116"/>
                  <a:gd name="T35" fmla="*/ 309 h 930"/>
                  <a:gd name="T36" fmla="*/ 775 w 1116"/>
                  <a:gd name="T37" fmla="*/ 278 h 930"/>
                  <a:gd name="T38" fmla="*/ 713 w 1116"/>
                  <a:gd name="T39" fmla="*/ 217 h 930"/>
                  <a:gd name="T40" fmla="*/ 682 w 1116"/>
                  <a:gd name="T41" fmla="*/ 185 h 930"/>
                  <a:gd name="T42" fmla="*/ 651 w 1116"/>
                  <a:gd name="T43" fmla="*/ 185 h 930"/>
                  <a:gd name="T44" fmla="*/ 651 w 1116"/>
                  <a:gd name="T45" fmla="*/ 185 h 930"/>
                  <a:gd name="T46" fmla="*/ 527 w 1116"/>
                  <a:gd name="T47" fmla="*/ 185 h 930"/>
                  <a:gd name="T48" fmla="*/ 403 w 1116"/>
                  <a:gd name="T49" fmla="*/ 61 h 930"/>
                  <a:gd name="T50" fmla="*/ 371 w 1116"/>
                  <a:gd name="T51" fmla="*/ 30 h 930"/>
                  <a:gd name="T52" fmla="*/ 310 w 1116"/>
                  <a:gd name="T53" fmla="*/ 30 h 930"/>
                  <a:gd name="T54" fmla="*/ 278 w 1116"/>
                  <a:gd name="T55" fmla="*/ 0 h 930"/>
                  <a:gd name="T56" fmla="*/ 217 w 1116"/>
                  <a:gd name="T57" fmla="*/ 30 h 930"/>
                  <a:gd name="T58" fmla="*/ 186 w 1116"/>
                  <a:gd name="T59" fmla="*/ 0 h 930"/>
                  <a:gd name="T60" fmla="*/ 186 w 1116"/>
                  <a:gd name="T61" fmla="*/ 30 h 930"/>
                  <a:gd name="T62" fmla="*/ 186 w 1116"/>
                  <a:gd name="T63" fmla="*/ 30 h 930"/>
                  <a:gd name="T64" fmla="*/ 124 w 1116"/>
                  <a:gd name="T65" fmla="*/ 124 h 930"/>
                  <a:gd name="T66" fmla="*/ 93 w 1116"/>
                  <a:gd name="T67" fmla="*/ 124 h 930"/>
                  <a:gd name="T68" fmla="*/ 31 w 1116"/>
                  <a:gd name="T69" fmla="*/ 185 h 930"/>
                  <a:gd name="T70" fmla="*/ 31 w 1116"/>
                  <a:gd name="T71" fmla="*/ 154 h 930"/>
                  <a:gd name="T72" fmla="*/ 31 w 1116"/>
                  <a:gd name="T73" fmla="*/ 217 h 930"/>
                  <a:gd name="T74" fmla="*/ 124 w 1116"/>
                  <a:gd name="T75" fmla="*/ 372 h 930"/>
                  <a:gd name="T76" fmla="*/ 155 w 1116"/>
                  <a:gd name="T77" fmla="*/ 465 h 930"/>
                  <a:gd name="T78" fmla="*/ 217 w 1116"/>
                  <a:gd name="T79" fmla="*/ 526 h 930"/>
                  <a:gd name="T80" fmla="*/ 248 w 1116"/>
                  <a:gd name="T81" fmla="*/ 589 h 930"/>
                  <a:gd name="T82" fmla="*/ 371 w 1116"/>
                  <a:gd name="T83" fmla="*/ 805 h 930"/>
                  <a:gd name="T84" fmla="*/ 434 w 1116"/>
                  <a:gd name="T85" fmla="*/ 89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930">
                    <a:moveTo>
                      <a:pt x="465" y="867"/>
                    </a:moveTo>
                    <a:lnTo>
                      <a:pt x="465" y="867"/>
                    </a:lnTo>
                    <a:lnTo>
                      <a:pt x="465" y="867"/>
                    </a:lnTo>
                    <a:cubicBezTo>
                      <a:pt x="495" y="867"/>
                      <a:pt x="495" y="867"/>
                      <a:pt x="495" y="867"/>
                    </a:cubicBezTo>
                    <a:lnTo>
                      <a:pt x="495" y="867"/>
                    </a:lnTo>
                    <a:cubicBezTo>
                      <a:pt x="527" y="867"/>
                      <a:pt x="527" y="867"/>
                      <a:pt x="527" y="867"/>
                    </a:cubicBezTo>
                    <a:lnTo>
                      <a:pt x="527" y="867"/>
                    </a:lnTo>
                    <a:cubicBezTo>
                      <a:pt x="558" y="867"/>
                      <a:pt x="558" y="867"/>
                      <a:pt x="558" y="898"/>
                    </a:cubicBezTo>
                    <a:cubicBezTo>
                      <a:pt x="589" y="898"/>
                      <a:pt x="589" y="898"/>
                      <a:pt x="589" y="898"/>
                    </a:cubicBezTo>
                    <a:cubicBezTo>
                      <a:pt x="619" y="898"/>
                      <a:pt x="619" y="929"/>
                      <a:pt x="651" y="929"/>
                    </a:cubicBezTo>
                    <a:lnTo>
                      <a:pt x="651" y="929"/>
                    </a:lnTo>
                    <a:lnTo>
                      <a:pt x="651" y="929"/>
                    </a:lnTo>
                    <a:lnTo>
                      <a:pt x="651" y="929"/>
                    </a:lnTo>
                    <a:cubicBezTo>
                      <a:pt x="651" y="898"/>
                      <a:pt x="651" y="898"/>
                      <a:pt x="651" y="898"/>
                    </a:cubicBezTo>
                    <a:cubicBezTo>
                      <a:pt x="682" y="898"/>
                      <a:pt x="682" y="867"/>
                      <a:pt x="713" y="867"/>
                    </a:cubicBezTo>
                    <a:lnTo>
                      <a:pt x="743" y="837"/>
                    </a:lnTo>
                    <a:cubicBezTo>
                      <a:pt x="775" y="805"/>
                      <a:pt x="775" y="805"/>
                      <a:pt x="775" y="805"/>
                    </a:cubicBezTo>
                    <a:cubicBezTo>
                      <a:pt x="775" y="805"/>
                      <a:pt x="775" y="805"/>
                      <a:pt x="806" y="805"/>
                    </a:cubicBezTo>
                    <a:lnTo>
                      <a:pt x="806" y="805"/>
                    </a:lnTo>
                    <a:lnTo>
                      <a:pt x="806" y="805"/>
                    </a:lnTo>
                    <a:lnTo>
                      <a:pt x="837" y="805"/>
                    </a:lnTo>
                    <a:cubicBezTo>
                      <a:pt x="837" y="805"/>
                      <a:pt x="867" y="805"/>
                      <a:pt x="867" y="774"/>
                    </a:cubicBezTo>
                    <a:cubicBezTo>
                      <a:pt x="867" y="774"/>
                      <a:pt x="899" y="774"/>
                      <a:pt x="930" y="774"/>
                    </a:cubicBezTo>
                    <a:lnTo>
                      <a:pt x="930" y="774"/>
                    </a:lnTo>
                    <a:lnTo>
                      <a:pt x="930" y="774"/>
                    </a:lnTo>
                    <a:lnTo>
                      <a:pt x="930" y="774"/>
                    </a:lnTo>
                    <a:lnTo>
                      <a:pt x="930" y="774"/>
                    </a:lnTo>
                    <a:lnTo>
                      <a:pt x="930" y="774"/>
                    </a:lnTo>
                    <a:cubicBezTo>
                      <a:pt x="930" y="774"/>
                      <a:pt x="961" y="774"/>
                      <a:pt x="961" y="743"/>
                    </a:cubicBezTo>
                    <a:cubicBezTo>
                      <a:pt x="991" y="743"/>
                      <a:pt x="1023" y="743"/>
                      <a:pt x="1023" y="743"/>
                    </a:cubicBezTo>
                    <a:cubicBezTo>
                      <a:pt x="1023" y="713"/>
                      <a:pt x="1054" y="713"/>
                      <a:pt x="1085" y="713"/>
                    </a:cubicBezTo>
                    <a:cubicBezTo>
                      <a:pt x="1115" y="589"/>
                      <a:pt x="1115" y="589"/>
                      <a:pt x="1115" y="589"/>
                    </a:cubicBezTo>
                    <a:lnTo>
                      <a:pt x="1115" y="589"/>
                    </a:lnTo>
                    <a:cubicBezTo>
                      <a:pt x="1115" y="589"/>
                      <a:pt x="1115" y="589"/>
                      <a:pt x="1085" y="589"/>
                    </a:cubicBezTo>
                    <a:cubicBezTo>
                      <a:pt x="1085" y="589"/>
                      <a:pt x="1054" y="589"/>
                      <a:pt x="1023" y="589"/>
                    </a:cubicBezTo>
                    <a:lnTo>
                      <a:pt x="1023" y="589"/>
                    </a:lnTo>
                    <a:cubicBezTo>
                      <a:pt x="991" y="589"/>
                      <a:pt x="961" y="589"/>
                      <a:pt x="961" y="589"/>
                    </a:cubicBezTo>
                    <a:lnTo>
                      <a:pt x="961" y="589"/>
                    </a:lnTo>
                    <a:cubicBezTo>
                      <a:pt x="930" y="589"/>
                      <a:pt x="930" y="557"/>
                      <a:pt x="899" y="526"/>
                    </a:cubicBezTo>
                    <a:lnTo>
                      <a:pt x="899" y="526"/>
                    </a:lnTo>
                    <a:lnTo>
                      <a:pt x="899" y="526"/>
                    </a:lnTo>
                    <a:cubicBezTo>
                      <a:pt x="899" y="495"/>
                      <a:pt x="899" y="495"/>
                      <a:pt x="899" y="495"/>
                    </a:cubicBezTo>
                    <a:lnTo>
                      <a:pt x="899" y="495"/>
                    </a:lnTo>
                    <a:lnTo>
                      <a:pt x="899" y="495"/>
                    </a:lnTo>
                    <a:cubicBezTo>
                      <a:pt x="899" y="495"/>
                      <a:pt x="899" y="495"/>
                      <a:pt x="899" y="465"/>
                    </a:cubicBezTo>
                    <a:lnTo>
                      <a:pt x="899" y="465"/>
                    </a:lnTo>
                    <a:cubicBezTo>
                      <a:pt x="899" y="465"/>
                      <a:pt x="899" y="465"/>
                      <a:pt x="899" y="433"/>
                    </a:cubicBezTo>
                    <a:lnTo>
                      <a:pt x="867" y="465"/>
                    </a:lnTo>
                    <a:lnTo>
                      <a:pt x="867" y="465"/>
                    </a:lnTo>
                    <a:cubicBezTo>
                      <a:pt x="867" y="465"/>
                      <a:pt x="867" y="433"/>
                      <a:pt x="837" y="402"/>
                    </a:cubicBezTo>
                    <a:lnTo>
                      <a:pt x="806" y="372"/>
                    </a:lnTo>
                    <a:cubicBezTo>
                      <a:pt x="806" y="372"/>
                      <a:pt x="806" y="372"/>
                      <a:pt x="806" y="341"/>
                    </a:cubicBezTo>
                    <a:lnTo>
                      <a:pt x="806" y="341"/>
                    </a:lnTo>
                    <a:cubicBezTo>
                      <a:pt x="806" y="309"/>
                      <a:pt x="806" y="309"/>
                      <a:pt x="806" y="309"/>
                    </a:cubicBezTo>
                    <a:lnTo>
                      <a:pt x="806" y="309"/>
                    </a:lnTo>
                    <a:lnTo>
                      <a:pt x="806" y="309"/>
                    </a:lnTo>
                    <a:cubicBezTo>
                      <a:pt x="806" y="278"/>
                      <a:pt x="775" y="278"/>
                      <a:pt x="775" y="278"/>
                    </a:cubicBezTo>
                    <a:cubicBezTo>
                      <a:pt x="775" y="278"/>
                      <a:pt x="743" y="248"/>
                      <a:pt x="743" y="217"/>
                    </a:cubicBezTo>
                    <a:cubicBezTo>
                      <a:pt x="713" y="217"/>
                      <a:pt x="713" y="217"/>
                      <a:pt x="713" y="217"/>
                    </a:cubicBezTo>
                    <a:lnTo>
                      <a:pt x="713" y="217"/>
                    </a:lnTo>
                    <a:lnTo>
                      <a:pt x="713" y="217"/>
                    </a:lnTo>
                    <a:cubicBezTo>
                      <a:pt x="682" y="217"/>
                      <a:pt x="682" y="217"/>
                      <a:pt x="682" y="185"/>
                    </a:cubicBezTo>
                    <a:lnTo>
                      <a:pt x="682" y="185"/>
                    </a:lnTo>
                    <a:cubicBezTo>
                      <a:pt x="651" y="185"/>
                      <a:pt x="651" y="185"/>
                      <a:pt x="651" y="185"/>
                    </a:cubicBezTo>
                    <a:lnTo>
                      <a:pt x="651" y="185"/>
                    </a:lnTo>
                    <a:lnTo>
                      <a:pt x="651" y="185"/>
                    </a:lnTo>
                    <a:lnTo>
                      <a:pt x="651" y="185"/>
                    </a:lnTo>
                    <a:lnTo>
                      <a:pt x="651" y="185"/>
                    </a:lnTo>
                    <a:lnTo>
                      <a:pt x="651" y="185"/>
                    </a:lnTo>
                    <a:cubicBezTo>
                      <a:pt x="619" y="185"/>
                      <a:pt x="619" y="185"/>
                      <a:pt x="619" y="185"/>
                    </a:cubicBezTo>
                    <a:lnTo>
                      <a:pt x="619" y="185"/>
                    </a:lnTo>
                    <a:cubicBezTo>
                      <a:pt x="589" y="185"/>
                      <a:pt x="558" y="185"/>
                      <a:pt x="527" y="185"/>
                    </a:cubicBezTo>
                    <a:cubicBezTo>
                      <a:pt x="495" y="154"/>
                      <a:pt x="465" y="124"/>
                      <a:pt x="465" y="93"/>
                    </a:cubicBezTo>
                    <a:cubicBezTo>
                      <a:pt x="434" y="93"/>
                      <a:pt x="434" y="93"/>
                      <a:pt x="434" y="93"/>
                    </a:cubicBezTo>
                    <a:lnTo>
                      <a:pt x="403" y="61"/>
                    </a:lnTo>
                    <a:lnTo>
                      <a:pt x="371" y="30"/>
                    </a:lnTo>
                    <a:lnTo>
                      <a:pt x="371" y="30"/>
                    </a:lnTo>
                    <a:lnTo>
                      <a:pt x="371" y="30"/>
                    </a:lnTo>
                    <a:cubicBezTo>
                      <a:pt x="371" y="30"/>
                      <a:pt x="371" y="30"/>
                      <a:pt x="341" y="30"/>
                    </a:cubicBezTo>
                    <a:lnTo>
                      <a:pt x="341" y="30"/>
                    </a:lnTo>
                    <a:cubicBezTo>
                      <a:pt x="341" y="30"/>
                      <a:pt x="341" y="30"/>
                      <a:pt x="310" y="30"/>
                    </a:cubicBezTo>
                    <a:cubicBezTo>
                      <a:pt x="310" y="30"/>
                      <a:pt x="310" y="30"/>
                      <a:pt x="310" y="0"/>
                    </a:cubicBezTo>
                    <a:cubicBezTo>
                      <a:pt x="310" y="0"/>
                      <a:pt x="310" y="0"/>
                      <a:pt x="278" y="0"/>
                    </a:cubicBezTo>
                    <a:lnTo>
                      <a:pt x="278" y="0"/>
                    </a:lnTo>
                    <a:cubicBezTo>
                      <a:pt x="248" y="0"/>
                      <a:pt x="248" y="0"/>
                      <a:pt x="248" y="0"/>
                    </a:cubicBezTo>
                    <a:lnTo>
                      <a:pt x="217" y="0"/>
                    </a:lnTo>
                    <a:cubicBezTo>
                      <a:pt x="217" y="30"/>
                      <a:pt x="217" y="30"/>
                      <a:pt x="217" y="30"/>
                    </a:cubicBezTo>
                    <a:cubicBezTo>
                      <a:pt x="217" y="0"/>
                      <a:pt x="217" y="0"/>
                      <a:pt x="217" y="0"/>
                    </a:cubicBezTo>
                    <a:lnTo>
                      <a:pt x="217" y="0"/>
                    </a:lnTo>
                    <a:cubicBezTo>
                      <a:pt x="186" y="0"/>
                      <a:pt x="186" y="0"/>
                      <a:pt x="186" y="0"/>
                    </a:cubicBezTo>
                    <a:lnTo>
                      <a:pt x="186" y="0"/>
                    </a:lnTo>
                    <a:cubicBezTo>
                      <a:pt x="186" y="0"/>
                      <a:pt x="186" y="0"/>
                      <a:pt x="155" y="0"/>
                    </a:cubicBezTo>
                    <a:cubicBezTo>
                      <a:pt x="186" y="0"/>
                      <a:pt x="186" y="30"/>
                      <a:pt x="186" y="30"/>
                    </a:cubicBezTo>
                    <a:lnTo>
                      <a:pt x="186" y="30"/>
                    </a:lnTo>
                    <a:lnTo>
                      <a:pt x="186" y="30"/>
                    </a:lnTo>
                    <a:lnTo>
                      <a:pt x="186" y="30"/>
                    </a:lnTo>
                    <a:cubicBezTo>
                      <a:pt x="186" y="61"/>
                      <a:pt x="186" y="93"/>
                      <a:pt x="155" y="93"/>
                    </a:cubicBezTo>
                    <a:lnTo>
                      <a:pt x="155" y="93"/>
                    </a:lnTo>
                    <a:cubicBezTo>
                      <a:pt x="155" y="124"/>
                      <a:pt x="124" y="124"/>
                      <a:pt x="124" y="124"/>
                    </a:cubicBezTo>
                    <a:lnTo>
                      <a:pt x="124" y="124"/>
                    </a:lnTo>
                    <a:lnTo>
                      <a:pt x="124" y="124"/>
                    </a:lnTo>
                    <a:lnTo>
                      <a:pt x="93" y="124"/>
                    </a:lnTo>
                    <a:cubicBezTo>
                      <a:pt x="93" y="154"/>
                      <a:pt x="93" y="154"/>
                      <a:pt x="62" y="154"/>
                    </a:cubicBezTo>
                    <a:lnTo>
                      <a:pt x="62" y="154"/>
                    </a:lnTo>
                    <a:cubicBezTo>
                      <a:pt x="62" y="185"/>
                      <a:pt x="62" y="185"/>
                      <a:pt x="31" y="185"/>
                    </a:cubicBezTo>
                    <a:lnTo>
                      <a:pt x="31" y="185"/>
                    </a:lnTo>
                    <a:lnTo>
                      <a:pt x="31" y="185"/>
                    </a:lnTo>
                    <a:lnTo>
                      <a:pt x="31" y="154"/>
                    </a:lnTo>
                    <a:lnTo>
                      <a:pt x="0" y="154"/>
                    </a:lnTo>
                    <a:cubicBezTo>
                      <a:pt x="0" y="185"/>
                      <a:pt x="0" y="185"/>
                      <a:pt x="0" y="185"/>
                    </a:cubicBezTo>
                    <a:cubicBezTo>
                      <a:pt x="31" y="185"/>
                      <a:pt x="31" y="217"/>
                      <a:pt x="31" y="217"/>
                    </a:cubicBezTo>
                    <a:cubicBezTo>
                      <a:pt x="62" y="248"/>
                      <a:pt x="62" y="278"/>
                      <a:pt x="93" y="309"/>
                    </a:cubicBezTo>
                    <a:cubicBezTo>
                      <a:pt x="93" y="341"/>
                      <a:pt x="93" y="341"/>
                      <a:pt x="93" y="341"/>
                    </a:cubicBezTo>
                    <a:cubicBezTo>
                      <a:pt x="93" y="341"/>
                      <a:pt x="124" y="341"/>
                      <a:pt x="124" y="372"/>
                    </a:cubicBezTo>
                    <a:cubicBezTo>
                      <a:pt x="124" y="372"/>
                      <a:pt x="155" y="402"/>
                      <a:pt x="155" y="433"/>
                    </a:cubicBezTo>
                    <a:lnTo>
                      <a:pt x="155" y="433"/>
                    </a:lnTo>
                    <a:cubicBezTo>
                      <a:pt x="155" y="433"/>
                      <a:pt x="155" y="433"/>
                      <a:pt x="155" y="465"/>
                    </a:cubicBezTo>
                    <a:cubicBezTo>
                      <a:pt x="186" y="465"/>
                      <a:pt x="186" y="465"/>
                      <a:pt x="186" y="465"/>
                    </a:cubicBezTo>
                    <a:cubicBezTo>
                      <a:pt x="186" y="465"/>
                      <a:pt x="217" y="465"/>
                      <a:pt x="217" y="495"/>
                    </a:cubicBezTo>
                    <a:cubicBezTo>
                      <a:pt x="217" y="495"/>
                      <a:pt x="217" y="495"/>
                      <a:pt x="217" y="526"/>
                    </a:cubicBezTo>
                    <a:cubicBezTo>
                      <a:pt x="248" y="526"/>
                      <a:pt x="248" y="526"/>
                      <a:pt x="248" y="526"/>
                    </a:cubicBezTo>
                    <a:cubicBezTo>
                      <a:pt x="248" y="557"/>
                      <a:pt x="248" y="589"/>
                      <a:pt x="248" y="589"/>
                    </a:cubicBezTo>
                    <a:lnTo>
                      <a:pt x="248" y="589"/>
                    </a:lnTo>
                    <a:cubicBezTo>
                      <a:pt x="248" y="619"/>
                      <a:pt x="248" y="650"/>
                      <a:pt x="248" y="650"/>
                    </a:cubicBezTo>
                    <a:cubicBezTo>
                      <a:pt x="278" y="681"/>
                      <a:pt x="310" y="713"/>
                      <a:pt x="310" y="713"/>
                    </a:cubicBezTo>
                    <a:cubicBezTo>
                      <a:pt x="341" y="713"/>
                      <a:pt x="341" y="743"/>
                      <a:pt x="371" y="805"/>
                    </a:cubicBezTo>
                    <a:cubicBezTo>
                      <a:pt x="371" y="837"/>
                      <a:pt x="371" y="837"/>
                      <a:pt x="403" y="867"/>
                    </a:cubicBezTo>
                    <a:cubicBezTo>
                      <a:pt x="403" y="867"/>
                      <a:pt x="434" y="867"/>
                      <a:pt x="434" y="898"/>
                    </a:cubicBezTo>
                    <a:lnTo>
                      <a:pt x="434" y="898"/>
                    </a:lnTo>
                    <a:cubicBezTo>
                      <a:pt x="434" y="867"/>
                      <a:pt x="434" y="867"/>
                      <a:pt x="465" y="86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0" name="Freeform 11"/>
              <p:cNvSpPr>
                <a:spLocks noChangeArrowheads="1"/>
              </p:cNvSpPr>
              <p:nvPr/>
            </p:nvSpPr>
            <p:spPr bwMode="auto">
              <a:xfrm>
                <a:off x="4338638" y="2327275"/>
                <a:ext cx="257175" cy="234950"/>
              </a:xfrm>
              <a:custGeom>
                <a:avLst/>
                <a:gdLst>
                  <a:gd name="T0" fmla="*/ 465 w 714"/>
                  <a:gd name="T1" fmla="*/ 218 h 652"/>
                  <a:gd name="T2" fmla="*/ 403 w 714"/>
                  <a:gd name="T3" fmla="*/ 186 h 652"/>
                  <a:gd name="T4" fmla="*/ 403 w 714"/>
                  <a:gd name="T5" fmla="*/ 155 h 652"/>
                  <a:gd name="T6" fmla="*/ 433 w 714"/>
                  <a:gd name="T7" fmla="*/ 94 h 652"/>
                  <a:gd name="T8" fmla="*/ 403 w 714"/>
                  <a:gd name="T9" fmla="*/ 62 h 652"/>
                  <a:gd name="T10" fmla="*/ 372 w 714"/>
                  <a:gd name="T11" fmla="*/ 31 h 652"/>
                  <a:gd name="T12" fmla="*/ 310 w 714"/>
                  <a:gd name="T13" fmla="*/ 0 h 652"/>
                  <a:gd name="T14" fmla="*/ 248 w 714"/>
                  <a:gd name="T15" fmla="*/ 0 h 652"/>
                  <a:gd name="T16" fmla="*/ 248 w 714"/>
                  <a:gd name="T17" fmla="*/ 0 h 652"/>
                  <a:gd name="T18" fmla="*/ 217 w 714"/>
                  <a:gd name="T19" fmla="*/ 0 h 652"/>
                  <a:gd name="T20" fmla="*/ 217 w 714"/>
                  <a:gd name="T21" fmla="*/ 0 h 652"/>
                  <a:gd name="T22" fmla="*/ 217 w 714"/>
                  <a:gd name="T23" fmla="*/ 31 h 652"/>
                  <a:gd name="T24" fmla="*/ 186 w 714"/>
                  <a:gd name="T25" fmla="*/ 0 h 652"/>
                  <a:gd name="T26" fmla="*/ 155 w 714"/>
                  <a:gd name="T27" fmla="*/ 31 h 652"/>
                  <a:gd name="T28" fmla="*/ 155 w 714"/>
                  <a:gd name="T29" fmla="*/ 62 h 652"/>
                  <a:gd name="T30" fmla="*/ 155 w 714"/>
                  <a:gd name="T31" fmla="*/ 94 h 652"/>
                  <a:gd name="T32" fmla="*/ 124 w 714"/>
                  <a:gd name="T33" fmla="*/ 124 h 652"/>
                  <a:gd name="T34" fmla="*/ 124 w 714"/>
                  <a:gd name="T35" fmla="*/ 124 h 652"/>
                  <a:gd name="T36" fmla="*/ 93 w 714"/>
                  <a:gd name="T37" fmla="*/ 155 h 652"/>
                  <a:gd name="T38" fmla="*/ 93 w 714"/>
                  <a:gd name="T39" fmla="*/ 218 h 652"/>
                  <a:gd name="T40" fmla="*/ 62 w 714"/>
                  <a:gd name="T41" fmla="*/ 248 h 652"/>
                  <a:gd name="T42" fmla="*/ 62 w 714"/>
                  <a:gd name="T43" fmla="*/ 248 h 652"/>
                  <a:gd name="T44" fmla="*/ 62 w 714"/>
                  <a:gd name="T45" fmla="*/ 248 h 652"/>
                  <a:gd name="T46" fmla="*/ 31 w 714"/>
                  <a:gd name="T47" fmla="*/ 279 h 652"/>
                  <a:gd name="T48" fmla="*/ 31 w 714"/>
                  <a:gd name="T49" fmla="*/ 279 h 652"/>
                  <a:gd name="T50" fmla="*/ 31 w 714"/>
                  <a:gd name="T51" fmla="*/ 310 h 652"/>
                  <a:gd name="T52" fmla="*/ 31 w 714"/>
                  <a:gd name="T53" fmla="*/ 372 h 652"/>
                  <a:gd name="T54" fmla="*/ 0 w 714"/>
                  <a:gd name="T55" fmla="*/ 372 h 652"/>
                  <a:gd name="T56" fmla="*/ 31 w 714"/>
                  <a:gd name="T57" fmla="*/ 403 h 652"/>
                  <a:gd name="T58" fmla="*/ 62 w 714"/>
                  <a:gd name="T59" fmla="*/ 496 h 652"/>
                  <a:gd name="T60" fmla="*/ 93 w 714"/>
                  <a:gd name="T61" fmla="*/ 527 h 652"/>
                  <a:gd name="T62" fmla="*/ 93 w 714"/>
                  <a:gd name="T63" fmla="*/ 527 h 652"/>
                  <a:gd name="T64" fmla="*/ 124 w 714"/>
                  <a:gd name="T65" fmla="*/ 558 h 652"/>
                  <a:gd name="T66" fmla="*/ 124 w 714"/>
                  <a:gd name="T67" fmla="*/ 589 h 652"/>
                  <a:gd name="T68" fmla="*/ 124 w 714"/>
                  <a:gd name="T69" fmla="*/ 589 h 652"/>
                  <a:gd name="T70" fmla="*/ 217 w 714"/>
                  <a:gd name="T71" fmla="*/ 620 h 652"/>
                  <a:gd name="T72" fmla="*/ 248 w 714"/>
                  <a:gd name="T73" fmla="*/ 651 h 652"/>
                  <a:gd name="T74" fmla="*/ 310 w 714"/>
                  <a:gd name="T75" fmla="*/ 651 h 652"/>
                  <a:gd name="T76" fmla="*/ 340 w 714"/>
                  <a:gd name="T77" fmla="*/ 620 h 652"/>
                  <a:gd name="T78" fmla="*/ 372 w 714"/>
                  <a:gd name="T79" fmla="*/ 589 h 652"/>
                  <a:gd name="T80" fmla="*/ 403 w 714"/>
                  <a:gd name="T81" fmla="*/ 620 h 652"/>
                  <a:gd name="T82" fmla="*/ 403 w 714"/>
                  <a:gd name="T83" fmla="*/ 620 h 652"/>
                  <a:gd name="T84" fmla="*/ 433 w 714"/>
                  <a:gd name="T85" fmla="*/ 589 h 652"/>
                  <a:gd name="T86" fmla="*/ 465 w 714"/>
                  <a:gd name="T87" fmla="*/ 589 h 652"/>
                  <a:gd name="T88" fmla="*/ 496 w 714"/>
                  <a:gd name="T89" fmla="*/ 589 h 652"/>
                  <a:gd name="T90" fmla="*/ 557 w 714"/>
                  <a:gd name="T91" fmla="*/ 558 h 652"/>
                  <a:gd name="T92" fmla="*/ 620 w 714"/>
                  <a:gd name="T93" fmla="*/ 558 h 652"/>
                  <a:gd name="T94" fmla="*/ 681 w 714"/>
                  <a:gd name="T95" fmla="*/ 403 h 652"/>
                  <a:gd name="T96" fmla="*/ 589 w 714"/>
                  <a:gd name="T97" fmla="*/ 372 h 652"/>
                  <a:gd name="T98" fmla="*/ 527 w 714"/>
                  <a:gd name="T99" fmla="*/ 3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4" h="652">
                    <a:moveTo>
                      <a:pt x="465" y="218"/>
                    </a:moveTo>
                    <a:lnTo>
                      <a:pt x="465" y="218"/>
                    </a:lnTo>
                    <a:cubicBezTo>
                      <a:pt x="465" y="218"/>
                      <a:pt x="465" y="218"/>
                      <a:pt x="433" y="218"/>
                    </a:cubicBezTo>
                    <a:cubicBezTo>
                      <a:pt x="433" y="218"/>
                      <a:pt x="403" y="218"/>
                      <a:pt x="403" y="186"/>
                    </a:cubicBezTo>
                    <a:lnTo>
                      <a:pt x="403" y="186"/>
                    </a:lnTo>
                    <a:lnTo>
                      <a:pt x="403" y="155"/>
                    </a:lnTo>
                    <a:lnTo>
                      <a:pt x="403" y="124"/>
                    </a:lnTo>
                    <a:cubicBezTo>
                      <a:pt x="433" y="124"/>
                      <a:pt x="433" y="124"/>
                      <a:pt x="433" y="94"/>
                    </a:cubicBezTo>
                    <a:lnTo>
                      <a:pt x="433" y="94"/>
                    </a:lnTo>
                    <a:cubicBezTo>
                      <a:pt x="433" y="94"/>
                      <a:pt x="433" y="94"/>
                      <a:pt x="403" y="62"/>
                    </a:cubicBezTo>
                    <a:cubicBezTo>
                      <a:pt x="403" y="62"/>
                      <a:pt x="403" y="62"/>
                      <a:pt x="372" y="31"/>
                    </a:cubicBezTo>
                    <a:lnTo>
                      <a:pt x="372" y="31"/>
                    </a:lnTo>
                    <a:cubicBezTo>
                      <a:pt x="340" y="0"/>
                      <a:pt x="310" y="0"/>
                      <a:pt x="310" y="0"/>
                    </a:cubicBezTo>
                    <a:lnTo>
                      <a:pt x="310" y="0"/>
                    </a:lnTo>
                    <a:cubicBezTo>
                      <a:pt x="279" y="0"/>
                      <a:pt x="279" y="0"/>
                      <a:pt x="279" y="0"/>
                    </a:cubicBezTo>
                    <a:cubicBezTo>
                      <a:pt x="279" y="0"/>
                      <a:pt x="279" y="0"/>
                      <a:pt x="248" y="0"/>
                    </a:cubicBezTo>
                    <a:lnTo>
                      <a:pt x="248" y="0"/>
                    </a:lnTo>
                    <a:lnTo>
                      <a:pt x="248" y="0"/>
                    </a:lnTo>
                    <a:cubicBezTo>
                      <a:pt x="217" y="0"/>
                      <a:pt x="217" y="0"/>
                      <a:pt x="217" y="0"/>
                    </a:cubicBezTo>
                    <a:lnTo>
                      <a:pt x="217" y="0"/>
                    </a:lnTo>
                    <a:lnTo>
                      <a:pt x="217" y="0"/>
                    </a:lnTo>
                    <a:lnTo>
                      <a:pt x="217" y="0"/>
                    </a:lnTo>
                    <a:lnTo>
                      <a:pt x="217" y="31"/>
                    </a:lnTo>
                    <a:lnTo>
                      <a:pt x="217" y="31"/>
                    </a:lnTo>
                    <a:lnTo>
                      <a:pt x="217" y="31"/>
                    </a:lnTo>
                    <a:cubicBezTo>
                      <a:pt x="186" y="31"/>
                      <a:pt x="186" y="31"/>
                      <a:pt x="186" y="0"/>
                    </a:cubicBezTo>
                    <a:cubicBezTo>
                      <a:pt x="186" y="0"/>
                      <a:pt x="186" y="0"/>
                      <a:pt x="155" y="0"/>
                    </a:cubicBezTo>
                    <a:lnTo>
                      <a:pt x="155" y="31"/>
                    </a:lnTo>
                    <a:cubicBezTo>
                      <a:pt x="155" y="31"/>
                      <a:pt x="155" y="31"/>
                      <a:pt x="155" y="62"/>
                    </a:cubicBezTo>
                    <a:lnTo>
                      <a:pt x="155" y="62"/>
                    </a:lnTo>
                    <a:lnTo>
                      <a:pt x="155" y="62"/>
                    </a:lnTo>
                    <a:cubicBezTo>
                      <a:pt x="155" y="94"/>
                      <a:pt x="155" y="94"/>
                      <a:pt x="155" y="94"/>
                    </a:cubicBezTo>
                    <a:lnTo>
                      <a:pt x="124" y="124"/>
                    </a:lnTo>
                    <a:lnTo>
                      <a:pt x="124" y="124"/>
                    </a:lnTo>
                    <a:lnTo>
                      <a:pt x="124" y="124"/>
                    </a:lnTo>
                    <a:lnTo>
                      <a:pt x="124" y="124"/>
                    </a:lnTo>
                    <a:lnTo>
                      <a:pt x="93" y="124"/>
                    </a:lnTo>
                    <a:cubicBezTo>
                      <a:pt x="93" y="124"/>
                      <a:pt x="93" y="124"/>
                      <a:pt x="93" y="155"/>
                    </a:cubicBezTo>
                    <a:lnTo>
                      <a:pt x="93" y="218"/>
                    </a:lnTo>
                    <a:lnTo>
                      <a:pt x="93" y="218"/>
                    </a:lnTo>
                    <a:cubicBezTo>
                      <a:pt x="62" y="248"/>
                      <a:pt x="62" y="248"/>
                      <a:pt x="62" y="248"/>
                    </a:cubicBezTo>
                    <a:lnTo>
                      <a:pt x="62" y="248"/>
                    </a:lnTo>
                    <a:lnTo>
                      <a:pt x="62" y="248"/>
                    </a:lnTo>
                    <a:lnTo>
                      <a:pt x="62" y="248"/>
                    </a:lnTo>
                    <a:lnTo>
                      <a:pt x="62" y="248"/>
                    </a:lnTo>
                    <a:lnTo>
                      <a:pt x="62" y="248"/>
                    </a:lnTo>
                    <a:cubicBezTo>
                      <a:pt x="62" y="248"/>
                      <a:pt x="62" y="279"/>
                      <a:pt x="31" y="279"/>
                    </a:cubicBezTo>
                    <a:lnTo>
                      <a:pt x="31" y="279"/>
                    </a:lnTo>
                    <a:lnTo>
                      <a:pt x="31" y="279"/>
                    </a:lnTo>
                    <a:lnTo>
                      <a:pt x="31" y="279"/>
                    </a:lnTo>
                    <a:cubicBezTo>
                      <a:pt x="31" y="310"/>
                      <a:pt x="31" y="310"/>
                      <a:pt x="31" y="310"/>
                    </a:cubicBezTo>
                    <a:lnTo>
                      <a:pt x="31" y="310"/>
                    </a:lnTo>
                    <a:lnTo>
                      <a:pt x="31" y="342"/>
                    </a:lnTo>
                    <a:cubicBezTo>
                      <a:pt x="31" y="342"/>
                      <a:pt x="31" y="342"/>
                      <a:pt x="31" y="372"/>
                    </a:cubicBezTo>
                    <a:cubicBezTo>
                      <a:pt x="31" y="372"/>
                      <a:pt x="31" y="403"/>
                      <a:pt x="0" y="372"/>
                    </a:cubicBezTo>
                    <a:lnTo>
                      <a:pt x="0" y="372"/>
                    </a:lnTo>
                    <a:cubicBezTo>
                      <a:pt x="0" y="403"/>
                      <a:pt x="0" y="403"/>
                      <a:pt x="0" y="403"/>
                    </a:cubicBezTo>
                    <a:cubicBezTo>
                      <a:pt x="31" y="403"/>
                      <a:pt x="31" y="403"/>
                      <a:pt x="31" y="403"/>
                    </a:cubicBezTo>
                    <a:cubicBezTo>
                      <a:pt x="31" y="434"/>
                      <a:pt x="62" y="434"/>
                      <a:pt x="62" y="434"/>
                    </a:cubicBezTo>
                    <a:cubicBezTo>
                      <a:pt x="62" y="466"/>
                      <a:pt x="62" y="466"/>
                      <a:pt x="62" y="496"/>
                    </a:cubicBezTo>
                    <a:lnTo>
                      <a:pt x="62" y="496"/>
                    </a:lnTo>
                    <a:cubicBezTo>
                      <a:pt x="93" y="496"/>
                      <a:pt x="93" y="496"/>
                      <a:pt x="93" y="527"/>
                    </a:cubicBezTo>
                    <a:lnTo>
                      <a:pt x="93" y="527"/>
                    </a:lnTo>
                    <a:lnTo>
                      <a:pt x="93" y="527"/>
                    </a:lnTo>
                    <a:lnTo>
                      <a:pt x="93" y="527"/>
                    </a:lnTo>
                    <a:cubicBezTo>
                      <a:pt x="124" y="527"/>
                      <a:pt x="124" y="558"/>
                      <a:pt x="124" y="558"/>
                    </a:cubicBezTo>
                    <a:lnTo>
                      <a:pt x="124" y="558"/>
                    </a:lnTo>
                    <a:lnTo>
                      <a:pt x="124" y="589"/>
                    </a:lnTo>
                    <a:lnTo>
                      <a:pt x="124" y="589"/>
                    </a:lnTo>
                    <a:lnTo>
                      <a:pt x="124" y="589"/>
                    </a:lnTo>
                    <a:cubicBezTo>
                      <a:pt x="155" y="589"/>
                      <a:pt x="186" y="589"/>
                      <a:pt x="186" y="589"/>
                    </a:cubicBezTo>
                    <a:cubicBezTo>
                      <a:pt x="186" y="620"/>
                      <a:pt x="217" y="620"/>
                      <a:pt x="217" y="620"/>
                    </a:cubicBezTo>
                    <a:lnTo>
                      <a:pt x="217" y="620"/>
                    </a:lnTo>
                    <a:cubicBezTo>
                      <a:pt x="217" y="651"/>
                      <a:pt x="248" y="651"/>
                      <a:pt x="248" y="651"/>
                    </a:cubicBezTo>
                    <a:cubicBezTo>
                      <a:pt x="248" y="651"/>
                      <a:pt x="248" y="651"/>
                      <a:pt x="279" y="651"/>
                    </a:cubicBezTo>
                    <a:lnTo>
                      <a:pt x="310" y="651"/>
                    </a:lnTo>
                    <a:cubicBezTo>
                      <a:pt x="340" y="620"/>
                      <a:pt x="340" y="620"/>
                      <a:pt x="340" y="620"/>
                    </a:cubicBezTo>
                    <a:lnTo>
                      <a:pt x="340" y="620"/>
                    </a:lnTo>
                    <a:lnTo>
                      <a:pt x="340" y="620"/>
                    </a:lnTo>
                    <a:cubicBezTo>
                      <a:pt x="372" y="589"/>
                      <a:pt x="372" y="589"/>
                      <a:pt x="372" y="589"/>
                    </a:cubicBezTo>
                    <a:lnTo>
                      <a:pt x="372" y="589"/>
                    </a:lnTo>
                    <a:cubicBezTo>
                      <a:pt x="403" y="589"/>
                      <a:pt x="403" y="620"/>
                      <a:pt x="403" y="620"/>
                    </a:cubicBezTo>
                    <a:lnTo>
                      <a:pt x="403" y="620"/>
                    </a:lnTo>
                    <a:lnTo>
                      <a:pt x="403" y="620"/>
                    </a:lnTo>
                    <a:lnTo>
                      <a:pt x="433" y="620"/>
                    </a:lnTo>
                    <a:cubicBezTo>
                      <a:pt x="433" y="589"/>
                      <a:pt x="433" y="589"/>
                      <a:pt x="433" y="589"/>
                    </a:cubicBezTo>
                    <a:cubicBezTo>
                      <a:pt x="465" y="589"/>
                      <a:pt x="465" y="589"/>
                      <a:pt x="465" y="589"/>
                    </a:cubicBezTo>
                    <a:lnTo>
                      <a:pt x="465" y="589"/>
                    </a:lnTo>
                    <a:lnTo>
                      <a:pt x="465" y="589"/>
                    </a:lnTo>
                    <a:cubicBezTo>
                      <a:pt x="496" y="589"/>
                      <a:pt x="496" y="589"/>
                      <a:pt x="496" y="589"/>
                    </a:cubicBezTo>
                    <a:lnTo>
                      <a:pt x="496" y="589"/>
                    </a:lnTo>
                    <a:cubicBezTo>
                      <a:pt x="496" y="558"/>
                      <a:pt x="527" y="558"/>
                      <a:pt x="557" y="558"/>
                    </a:cubicBezTo>
                    <a:lnTo>
                      <a:pt x="557" y="558"/>
                    </a:lnTo>
                    <a:cubicBezTo>
                      <a:pt x="557" y="558"/>
                      <a:pt x="589" y="558"/>
                      <a:pt x="620" y="558"/>
                    </a:cubicBezTo>
                    <a:cubicBezTo>
                      <a:pt x="713" y="403"/>
                      <a:pt x="713" y="403"/>
                      <a:pt x="713" y="403"/>
                    </a:cubicBezTo>
                    <a:lnTo>
                      <a:pt x="681" y="403"/>
                    </a:lnTo>
                    <a:cubicBezTo>
                      <a:pt x="651" y="403"/>
                      <a:pt x="620" y="372"/>
                      <a:pt x="620" y="372"/>
                    </a:cubicBezTo>
                    <a:lnTo>
                      <a:pt x="589" y="372"/>
                    </a:lnTo>
                    <a:cubicBezTo>
                      <a:pt x="557" y="372"/>
                      <a:pt x="557" y="372"/>
                      <a:pt x="527" y="342"/>
                    </a:cubicBezTo>
                    <a:lnTo>
                      <a:pt x="527" y="342"/>
                    </a:lnTo>
                    <a:cubicBezTo>
                      <a:pt x="496" y="310"/>
                      <a:pt x="465" y="248"/>
                      <a:pt x="465" y="21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1" name="Freeform 12"/>
              <p:cNvSpPr>
                <a:spLocks noChangeArrowheads="1"/>
              </p:cNvSpPr>
              <p:nvPr/>
            </p:nvSpPr>
            <p:spPr bwMode="auto">
              <a:xfrm>
                <a:off x="4237038" y="2851150"/>
                <a:ext cx="88900" cy="134938"/>
              </a:xfrm>
              <a:custGeom>
                <a:avLst/>
                <a:gdLst>
                  <a:gd name="T0" fmla="*/ 217 w 249"/>
                  <a:gd name="T1" fmla="*/ 62 h 373"/>
                  <a:gd name="T2" fmla="*/ 217 w 249"/>
                  <a:gd name="T3" fmla="*/ 62 h 373"/>
                  <a:gd name="T4" fmla="*/ 217 w 249"/>
                  <a:gd name="T5" fmla="*/ 62 h 373"/>
                  <a:gd name="T6" fmla="*/ 186 w 249"/>
                  <a:gd name="T7" fmla="*/ 62 h 373"/>
                  <a:gd name="T8" fmla="*/ 155 w 249"/>
                  <a:gd name="T9" fmla="*/ 31 h 373"/>
                  <a:gd name="T10" fmla="*/ 155 w 249"/>
                  <a:gd name="T11" fmla="*/ 31 h 373"/>
                  <a:gd name="T12" fmla="*/ 124 w 249"/>
                  <a:gd name="T13" fmla="*/ 0 h 373"/>
                  <a:gd name="T14" fmla="*/ 124 w 249"/>
                  <a:gd name="T15" fmla="*/ 0 h 373"/>
                  <a:gd name="T16" fmla="*/ 93 w 249"/>
                  <a:gd name="T17" fmla="*/ 0 h 373"/>
                  <a:gd name="T18" fmla="*/ 93 w 249"/>
                  <a:gd name="T19" fmla="*/ 0 h 373"/>
                  <a:gd name="T20" fmla="*/ 93 w 249"/>
                  <a:gd name="T21" fmla="*/ 0 h 373"/>
                  <a:gd name="T22" fmla="*/ 93 w 249"/>
                  <a:gd name="T23" fmla="*/ 0 h 373"/>
                  <a:gd name="T24" fmla="*/ 93 w 249"/>
                  <a:gd name="T25" fmla="*/ 0 h 373"/>
                  <a:gd name="T26" fmla="*/ 93 w 249"/>
                  <a:gd name="T27" fmla="*/ 0 h 373"/>
                  <a:gd name="T28" fmla="*/ 62 w 249"/>
                  <a:gd name="T29" fmla="*/ 0 h 373"/>
                  <a:gd name="T30" fmla="*/ 31 w 249"/>
                  <a:gd name="T31" fmla="*/ 0 h 373"/>
                  <a:gd name="T32" fmla="*/ 31 w 249"/>
                  <a:gd name="T33" fmla="*/ 0 h 373"/>
                  <a:gd name="T34" fmla="*/ 31 w 249"/>
                  <a:gd name="T35" fmla="*/ 31 h 373"/>
                  <a:gd name="T36" fmla="*/ 0 w 249"/>
                  <a:gd name="T37" fmla="*/ 62 h 373"/>
                  <a:gd name="T38" fmla="*/ 0 w 249"/>
                  <a:gd name="T39" fmla="*/ 62 h 373"/>
                  <a:gd name="T40" fmla="*/ 0 w 249"/>
                  <a:gd name="T41" fmla="*/ 93 h 373"/>
                  <a:gd name="T42" fmla="*/ 0 w 249"/>
                  <a:gd name="T43" fmla="*/ 93 h 373"/>
                  <a:gd name="T44" fmla="*/ 0 w 249"/>
                  <a:gd name="T45" fmla="*/ 124 h 373"/>
                  <a:gd name="T46" fmla="*/ 0 w 249"/>
                  <a:gd name="T47" fmla="*/ 155 h 373"/>
                  <a:gd name="T48" fmla="*/ 0 w 249"/>
                  <a:gd name="T49" fmla="*/ 186 h 373"/>
                  <a:gd name="T50" fmla="*/ 0 w 249"/>
                  <a:gd name="T51" fmla="*/ 186 h 373"/>
                  <a:gd name="T52" fmla="*/ 31 w 249"/>
                  <a:gd name="T53" fmla="*/ 217 h 373"/>
                  <a:gd name="T54" fmla="*/ 31 w 249"/>
                  <a:gd name="T55" fmla="*/ 217 h 373"/>
                  <a:gd name="T56" fmla="*/ 31 w 249"/>
                  <a:gd name="T57" fmla="*/ 217 h 373"/>
                  <a:gd name="T58" fmla="*/ 31 w 249"/>
                  <a:gd name="T59" fmla="*/ 186 h 373"/>
                  <a:gd name="T60" fmla="*/ 93 w 249"/>
                  <a:gd name="T61" fmla="*/ 186 h 373"/>
                  <a:gd name="T62" fmla="*/ 93 w 249"/>
                  <a:gd name="T63" fmla="*/ 372 h 373"/>
                  <a:gd name="T64" fmla="*/ 93 w 249"/>
                  <a:gd name="T65" fmla="*/ 372 h 373"/>
                  <a:gd name="T66" fmla="*/ 186 w 249"/>
                  <a:gd name="T67" fmla="*/ 341 h 373"/>
                  <a:gd name="T68" fmla="*/ 186 w 249"/>
                  <a:gd name="T69" fmla="*/ 310 h 373"/>
                  <a:gd name="T70" fmla="*/ 186 w 249"/>
                  <a:gd name="T71" fmla="*/ 310 h 373"/>
                  <a:gd name="T72" fmla="*/ 186 w 249"/>
                  <a:gd name="T73" fmla="*/ 310 h 373"/>
                  <a:gd name="T74" fmla="*/ 186 w 249"/>
                  <a:gd name="T75" fmla="*/ 279 h 373"/>
                  <a:gd name="T76" fmla="*/ 217 w 249"/>
                  <a:gd name="T77" fmla="*/ 279 h 373"/>
                  <a:gd name="T78" fmla="*/ 217 w 249"/>
                  <a:gd name="T79" fmla="*/ 247 h 373"/>
                  <a:gd name="T80" fmla="*/ 217 w 249"/>
                  <a:gd name="T81" fmla="*/ 247 h 373"/>
                  <a:gd name="T82" fmla="*/ 217 w 249"/>
                  <a:gd name="T83" fmla="*/ 247 h 373"/>
                  <a:gd name="T84" fmla="*/ 217 w 249"/>
                  <a:gd name="T85" fmla="*/ 217 h 373"/>
                  <a:gd name="T86" fmla="*/ 217 w 249"/>
                  <a:gd name="T87" fmla="*/ 217 h 373"/>
                  <a:gd name="T88" fmla="*/ 217 w 249"/>
                  <a:gd name="T89" fmla="*/ 186 h 373"/>
                  <a:gd name="T90" fmla="*/ 217 w 249"/>
                  <a:gd name="T91" fmla="*/ 155 h 373"/>
                  <a:gd name="T92" fmla="*/ 217 w 249"/>
                  <a:gd name="T93" fmla="*/ 124 h 373"/>
                  <a:gd name="T94" fmla="*/ 217 w 249"/>
                  <a:gd name="T95" fmla="*/ 124 h 373"/>
                  <a:gd name="T96" fmla="*/ 248 w 249"/>
                  <a:gd name="T97" fmla="*/ 124 h 373"/>
                  <a:gd name="T98" fmla="*/ 217 w 249"/>
                  <a:gd name="T99" fmla="*/ 93 h 373"/>
                  <a:gd name="T100" fmla="*/ 217 w 249"/>
                  <a:gd name="T10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373">
                    <a:moveTo>
                      <a:pt x="217" y="62"/>
                    </a:moveTo>
                    <a:lnTo>
                      <a:pt x="217" y="62"/>
                    </a:lnTo>
                    <a:lnTo>
                      <a:pt x="217" y="62"/>
                    </a:lnTo>
                    <a:cubicBezTo>
                      <a:pt x="217" y="62"/>
                      <a:pt x="217" y="62"/>
                      <a:pt x="186" y="62"/>
                    </a:cubicBezTo>
                    <a:cubicBezTo>
                      <a:pt x="186" y="62"/>
                      <a:pt x="155" y="62"/>
                      <a:pt x="155" y="31"/>
                    </a:cubicBezTo>
                    <a:lnTo>
                      <a:pt x="155" y="31"/>
                    </a:lnTo>
                    <a:cubicBezTo>
                      <a:pt x="124" y="31"/>
                      <a:pt x="124" y="31"/>
                      <a:pt x="124" y="0"/>
                    </a:cubicBezTo>
                    <a:lnTo>
                      <a:pt x="124" y="0"/>
                    </a:lnTo>
                    <a:cubicBezTo>
                      <a:pt x="93" y="0"/>
                      <a:pt x="93" y="0"/>
                      <a:pt x="93" y="0"/>
                    </a:cubicBezTo>
                    <a:lnTo>
                      <a:pt x="93" y="0"/>
                    </a:lnTo>
                    <a:lnTo>
                      <a:pt x="93" y="0"/>
                    </a:lnTo>
                    <a:lnTo>
                      <a:pt x="93" y="0"/>
                    </a:lnTo>
                    <a:lnTo>
                      <a:pt x="93" y="0"/>
                    </a:lnTo>
                    <a:lnTo>
                      <a:pt x="93" y="0"/>
                    </a:lnTo>
                    <a:lnTo>
                      <a:pt x="62" y="0"/>
                    </a:lnTo>
                    <a:cubicBezTo>
                      <a:pt x="62" y="0"/>
                      <a:pt x="62" y="0"/>
                      <a:pt x="31" y="0"/>
                    </a:cubicBezTo>
                    <a:lnTo>
                      <a:pt x="31" y="0"/>
                    </a:lnTo>
                    <a:cubicBezTo>
                      <a:pt x="31" y="31"/>
                      <a:pt x="31" y="31"/>
                      <a:pt x="31" y="31"/>
                    </a:cubicBezTo>
                    <a:cubicBezTo>
                      <a:pt x="31" y="31"/>
                      <a:pt x="31" y="31"/>
                      <a:pt x="0" y="62"/>
                    </a:cubicBezTo>
                    <a:lnTo>
                      <a:pt x="0" y="62"/>
                    </a:lnTo>
                    <a:lnTo>
                      <a:pt x="0" y="93"/>
                    </a:lnTo>
                    <a:lnTo>
                      <a:pt x="0" y="93"/>
                    </a:lnTo>
                    <a:cubicBezTo>
                      <a:pt x="0" y="124"/>
                      <a:pt x="0" y="124"/>
                      <a:pt x="0" y="124"/>
                    </a:cubicBezTo>
                    <a:cubicBezTo>
                      <a:pt x="0" y="155"/>
                      <a:pt x="0" y="155"/>
                      <a:pt x="0" y="155"/>
                    </a:cubicBezTo>
                    <a:lnTo>
                      <a:pt x="0" y="186"/>
                    </a:lnTo>
                    <a:lnTo>
                      <a:pt x="0" y="186"/>
                    </a:lnTo>
                    <a:lnTo>
                      <a:pt x="31" y="217"/>
                    </a:lnTo>
                    <a:lnTo>
                      <a:pt x="31" y="217"/>
                    </a:lnTo>
                    <a:lnTo>
                      <a:pt x="31" y="217"/>
                    </a:lnTo>
                    <a:cubicBezTo>
                      <a:pt x="31" y="186"/>
                      <a:pt x="31" y="186"/>
                      <a:pt x="31" y="186"/>
                    </a:cubicBezTo>
                    <a:cubicBezTo>
                      <a:pt x="93" y="186"/>
                      <a:pt x="93" y="186"/>
                      <a:pt x="93" y="186"/>
                    </a:cubicBezTo>
                    <a:cubicBezTo>
                      <a:pt x="93" y="372"/>
                      <a:pt x="93" y="372"/>
                      <a:pt x="93" y="372"/>
                    </a:cubicBezTo>
                    <a:lnTo>
                      <a:pt x="93" y="372"/>
                    </a:lnTo>
                    <a:cubicBezTo>
                      <a:pt x="93" y="372"/>
                      <a:pt x="155" y="341"/>
                      <a:pt x="186" y="341"/>
                    </a:cubicBezTo>
                    <a:cubicBezTo>
                      <a:pt x="186" y="341"/>
                      <a:pt x="186" y="341"/>
                      <a:pt x="186" y="310"/>
                    </a:cubicBezTo>
                    <a:lnTo>
                      <a:pt x="186" y="310"/>
                    </a:lnTo>
                    <a:lnTo>
                      <a:pt x="186" y="310"/>
                    </a:lnTo>
                    <a:lnTo>
                      <a:pt x="186" y="279"/>
                    </a:lnTo>
                    <a:cubicBezTo>
                      <a:pt x="217" y="279"/>
                      <a:pt x="217" y="279"/>
                      <a:pt x="217" y="279"/>
                    </a:cubicBezTo>
                    <a:cubicBezTo>
                      <a:pt x="217" y="279"/>
                      <a:pt x="217" y="279"/>
                      <a:pt x="217" y="247"/>
                    </a:cubicBezTo>
                    <a:lnTo>
                      <a:pt x="217" y="247"/>
                    </a:lnTo>
                    <a:lnTo>
                      <a:pt x="217" y="247"/>
                    </a:lnTo>
                    <a:lnTo>
                      <a:pt x="217" y="217"/>
                    </a:lnTo>
                    <a:lnTo>
                      <a:pt x="217" y="217"/>
                    </a:lnTo>
                    <a:cubicBezTo>
                      <a:pt x="217" y="217"/>
                      <a:pt x="217" y="217"/>
                      <a:pt x="217" y="186"/>
                    </a:cubicBezTo>
                    <a:lnTo>
                      <a:pt x="217" y="155"/>
                    </a:lnTo>
                    <a:lnTo>
                      <a:pt x="217" y="124"/>
                    </a:lnTo>
                    <a:lnTo>
                      <a:pt x="217" y="124"/>
                    </a:lnTo>
                    <a:cubicBezTo>
                      <a:pt x="217" y="124"/>
                      <a:pt x="217" y="124"/>
                      <a:pt x="248" y="124"/>
                    </a:cubicBezTo>
                    <a:cubicBezTo>
                      <a:pt x="217" y="93"/>
                      <a:pt x="217" y="93"/>
                      <a:pt x="217" y="93"/>
                    </a:cubicBezTo>
                    <a:lnTo>
                      <a:pt x="217"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2" name="Freeform 13"/>
              <p:cNvSpPr>
                <a:spLocks noChangeArrowheads="1"/>
              </p:cNvSpPr>
              <p:nvPr/>
            </p:nvSpPr>
            <p:spPr bwMode="auto">
              <a:xfrm>
                <a:off x="4114800" y="2917825"/>
                <a:ext cx="146050" cy="134938"/>
              </a:xfrm>
              <a:custGeom>
                <a:avLst/>
                <a:gdLst>
                  <a:gd name="T0" fmla="*/ 372 w 404"/>
                  <a:gd name="T1" fmla="*/ 155 h 373"/>
                  <a:gd name="T2" fmla="*/ 372 w 404"/>
                  <a:gd name="T3" fmla="*/ 155 h 373"/>
                  <a:gd name="T4" fmla="*/ 310 w 404"/>
                  <a:gd name="T5" fmla="*/ 124 h 373"/>
                  <a:gd name="T6" fmla="*/ 310 w 404"/>
                  <a:gd name="T7" fmla="*/ 93 h 373"/>
                  <a:gd name="T8" fmla="*/ 310 w 404"/>
                  <a:gd name="T9" fmla="*/ 93 h 373"/>
                  <a:gd name="T10" fmla="*/ 217 w 404"/>
                  <a:gd name="T11" fmla="*/ 61 h 373"/>
                  <a:gd name="T12" fmla="*/ 217 w 404"/>
                  <a:gd name="T13" fmla="*/ 61 h 373"/>
                  <a:gd name="T14" fmla="*/ 124 w 404"/>
                  <a:gd name="T15" fmla="*/ 31 h 373"/>
                  <a:gd name="T16" fmla="*/ 124 w 404"/>
                  <a:gd name="T17" fmla="*/ 0 h 373"/>
                  <a:gd name="T18" fmla="*/ 92 w 404"/>
                  <a:gd name="T19" fmla="*/ 31 h 373"/>
                  <a:gd name="T20" fmla="*/ 92 w 404"/>
                  <a:gd name="T21" fmla="*/ 124 h 373"/>
                  <a:gd name="T22" fmla="*/ 0 w 404"/>
                  <a:gd name="T23" fmla="*/ 278 h 373"/>
                  <a:gd name="T24" fmla="*/ 0 w 404"/>
                  <a:gd name="T25" fmla="*/ 310 h 373"/>
                  <a:gd name="T26" fmla="*/ 31 w 404"/>
                  <a:gd name="T27" fmla="*/ 341 h 373"/>
                  <a:gd name="T28" fmla="*/ 92 w 404"/>
                  <a:gd name="T29" fmla="*/ 341 h 373"/>
                  <a:gd name="T30" fmla="*/ 124 w 404"/>
                  <a:gd name="T31" fmla="*/ 341 h 373"/>
                  <a:gd name="T32" fmla="*/ 124 w 404"/>
                  <a:gd name="T33" fmla="*/ 341 h 373"/>
                  <a:gd name="T34" fmla="*/ 124 w 404"/>
                  <a:gd name="T35" fmla="*/ 341 h 373"/>
                  <a:gd name="T36" fmla="*/ 155 w 404"/>
                  <a:gd name="T37" fmla="*/ 372 h 373"/>
                  <a:gd name="T38" fmla="*/ 155 w 404"/>
                  <a:gd name="T39" fmla="*/ 372 h 373"/>
                  <a:gd name="T40" fmla="*/ 186 w 404"/>
                  <a:gd name="T41" fmla="*/ 372 h 373"/>
                  <a:gd name="T42" fmla="*/ 186 w 404"/>
                  <a:gd name="T43" fmla="*/ 372 h 373"/>
                  <a:gd name="T44" fmla="*/ 217 w 404"/>
                  <a:gd name="T45" fmla="*/ 372 h 373"/>
                  <a:gd name="T46" fmla="*/ 217 w 404"/>
                  <a:gd name="T47" fmla="*/ 372 h 373"/>
                  <a:gd name="T48" fmla="*/ 248 w 404"/>
                  <a:gd name="T49" fmla="*/ 372 h 373"/>
                  <a:gd name="T50" fmla="*/ 248 w 404"/>
                  <a:gd name="T51" fmla="*/ 372 h 373"/>
                  <a:gd name="T52" fmla="*/ 279 w 404"/>
                  <a:gd name="T53" fmla="*/ 310 h 373"/>
                  <a:gd name="T54" fmla="*/ 310 w 404"/>
                  <a:gd name="T55" fmla="*/ 278 h 373"/>
                  <a:gd name="T56" fmla="*/ 372 w 404"/>
                  <a:gd name="T57" fmla="*/ 217 h 373"/>
                  <a:gd name="T58" fmla="*/ 403 w 404"/>
                  <a:gd name="T59" fmla="*/ 248 h 373"/>
                  <a:gd name="T60" fmla="*/ 403 w 404"/>
                  <a:gd name="T61" fmla="*/ 217 h 373"/>
                  <a:gd name="T62" fmla="*/ 403 w 404"/>
                  <a:gd name="T63" fmla="*/ 1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373">
                    <a:moveTo>
                      <a:pt x="372" y="155"/>
                    </a:moveTo>
                    <a:lnTo>
                      <a:pt x="372" y="155"/>
                    </a:lnTo>
                    <a:lnTo>
                      <a:pt x="372" y="155"/>
                    </a:lnTo>
                    <a:lnTo>
                      <a:pt x="372" y="155"/>
                    </a:lnTo>
                    <a:lnTo>
                      <a:pt x="372" y="155"/>
                    </a:lnTo>
                    <a:cubicBezTo>
                      <a:pt x="341" y="155"/>
                      <a:pt x="341" y="124"/>
                      <a:pt x="310" y="124"/>
                    </a:cubicBezTo>
                    <a:lnTo>
                      <a:pt x="310" y="124"/>
                    </a:lnTo>
                    <a:cubicBezTo>
                      <a:pt x="310" y="93"/>
                      <a:pt x="310" y="93"/>
                      <a:pt x="310" y="93"/>
                    </a:cubicBezTo>
                    <a:lnTo>
                      <a:pt x="310" y="93"/>
                    </a:lnTo>
                    <a:lnTo>
                      <a:pt x="310" y="93"/>
                    </a:lnTo>
                    <a:cubicBezTo>
                      <a:pt x="279" y="61"/>
                      <a:pt x="248" y="61"/>
                      <a:pt x="248" y="61"/>
                    </a:cubicBezTo>
                    <a:cubicBezTo>
                      <a:pt x="248" y="61"/>
                      <a:pt x="248" y="61"/>
                      <a:pt x="217" y="61"/>
                    </a:cubicBezTo>
                    <a:lnTo>
                      <a:pt x="217" y="61"/>
                    </a:lnTo>
                    <a:lnTo>
                      <a:pt x="217" y="61"/>
                    </a:lnTo>
                    <a:cubicBezTo>
                      <a:pt x="186" y="61"/>
                      <a:pt x="186" y="61"/>
                      <a:pt x="186" y="61"/>
                    </a:cubicBezTo>
                    <a:cubicBezTo>
                      <a:pt x="155" y="61"/>
                      <a:pt x="155" y="31"/>
                      <a:pt x="124" y="31"/>
                    </a:cubicBezTo>
                    <a:lnTo>
                      <a:pt x="124" y="31"/>
                    </a:lnTo>
                    <a:cubicBezTo>
                      <a:pt x="124" y="31"/>
                      <a:pt x="124" y="31"/>
                      <a:pt x="124" y="0"/>
                    </a:cubicBezTo>
                    <a:cubicBezTo>
                      <a:pt x="124" y="0"/>
                      <a:pt x="124" y="0"/>
                      <a:pt x="124" y="31"/>
                    </a:cubicBezTo>
                    <a:cubicBezTo>
                      <a:pt x="124" y="31"/>
                      <a:pt x="124" y="31"/>
                      <a:pt x="92" y="31"/>
                    </a:cubicBezTo>
                    <a:lnTo>
                      <a:pt x="92" y="31"/>
                    </a:lnTo>
                    <a:cubicBezTo>
                      <a:pt x="92" y="124"/>
                      <a:pt x="92" y="124"/>
                      <a:pt x="92" y="124"/>
                    </a:cubicBezTo>
                    <a:cubicBezTo>
                      <a:pt x="0" y="124"/>
                      <a:pt x="0" y="124"/>
                      <a:pt x="0" y="124"/>
                    </a:cubicBezTo>
                    <a:cubicBezTo>
                      <a:pt x="0" y="278"/>
                      <a:pt x="0" y="278"/>
                      <a:pt x="0" y="278"/>
                    </a:cubicBezTo>
                    <a:cubicBezTo>
                      <a:pt x="0" y="278"/>
                      <a:pt x="0" y="278"/>
                      <a:pt x="0" y="310"/>
                    </a:cubicBezTo>
                    <a:lnTo>
                      <a:pt x="0" y="310"/>
                    </a:lnTo>
                    <a:lnTo>
                      <a:pt x="31" y="341"/>
                    </a:lnTo>
                    <a:lnTo>
                      <a:pt x="31" y="341"/>
                    </a:lnTo>
                    <a:cubicBezTo>
                      <a:pt x="62" y="341"/>
                      <a:pt x="92" y="341"/>
                      <a:pt x="92" y="341"/>
                    </a:cubicBezTo>
                    <a:lnTo>
                      <a:pt x="92" y="341"/>
                    </a:lnTo>
                    <a:cubicBezTo>
                      <a:pt x="92" y="341"/>
                      <a:pt x="92" y="341"/>
                      <a:pt x="124" y="341"/>
                    </a:cubicBezTo>
                    <a:lnTo>
                      <a:pt x="124" y="341"/>
                    </a:lnTo>
                    <a:lnTo>
                      <a:pt x="124" y="341"/>
                    </a:lnTo>
                    <a:lnTo>
                      <a:pt x="124" y="341"/>
                    </a:lnTo>
                    <a:lnTo>
                      <a:pt x="124" y="341"/>
                    </a:lnTo>
                    <a:lnTo>
                      <a:pt x="124" y="341"/>
                    </a:lnTo>
                    <a:cubicBezTo>
                      <a:pt x="124" y="341"/>
                      <a:pt x="124" y="341"/>
                      <a:pt x="155" y="341"/>
                    </a:cubicBezTo>
                    <a:cubicBezTo>
                      <a:pt x="155" y="372"/>
                      <a:pt x="155" y="372"/>
                      <a:pt x="155" y="372"/>
                    </a:cubicBezTo>
                    <a:lnTo>
                      <a:pt x="155" y="372"/>
                    </a:lnTo>
                    <a:lnTo>
                      <a:pt x="155" y="372"/>
                    </a:lnTo>
                    <a:lnTo>
                      <a:pt x="155" y="372"/>
                    </a:lnTo>
                    <a:lnTo>
                      <a:pt x="186" y="372"/>
                    </a:lnTo>
                    <a:lnTo>
                      <a:pt x="186" y="372"/>
                    </a:lnTo>
                    <a:lnTo>
                      <a:pt x="186" y="372"/>
                    </a:lnTo>
                    <a:cubicBezTo>
                      <a:pt x="186" y="372"/>
                      <a:pt x="186" y="372"/>
                      <a:pt x="217" y="372"/>
                    </a:cubicBezTo>
                    <a:lnTo>
                      <a:pt x="217" y="372"/>
                    </a:lnTo>
                    <a:lnTo>
                      <a:pt x="217" y="372"/>
                    </a:lnTo>
                    <a:lnTo>
                      <a:pt x="217" y="372"/>
                    </a:lnTo>
                    <a:lnTo>
                      <a:pt x="217" y="372"/>
                    </a:lnTo>
                    <a:cubicBezTo>
                      <a:pt x="217" y="372"/>
                      <a:pt x="217" y="372"/>
                      <a:pt x="248" y="372"/>
                    </a:cubicBezTo>
                    <a:lnTo>
                      <a:pt x="248" y="372"/>
                    </a:lnTo>
                    <a:lnTo>
                      <a:pt x="248" y="372"/>
                    </a:lnTo>
                    <a:lnTo>
                      <a:pt x="248" y="372"/>
                    </a:lnTo>
                    <a:cubicBezTo>
                      <a:pt x="248" y="341"/>
                      <a:pt x="248" y="341"/>
                      <a:pt x="279" y="310"/>
                    </a:cubicBezTo>
                    <a:lnTo>
                      <a:pt x="310" y="310"/>
                    </a:lnTo>
                    <a:lnTo>
                      <a:pt x="310" y="278"/>
                    </a:lnTo>
                    <a:lnTo>
                      <a:pt x="310" y="278"/>
                    </a:lnTo>
                    <a:cubicBezTo>
                      <a:pt x="372" y="217"/>
                      <a:pt x="372" y="217"/>
                      <a:pt x="372" y="217"/>
                    </a:cubicBezTo>
                    <a:lnTo>
                      <a:pt x="372" y="217"/>
                    </a:lnTo>
                    <a:cubicBezTo>
                      <a:pt x="372" y="217"/>
                      <a:pt x="372" y="217"/>
                      <a:pt x="403" y="248"/>
                    </a:cubicBezTo>
                    <a:cubicBezTo>
                      <a:pt x="403" y="248"/>
                      <a:pt x="403" y="248"/>
                      <a:pt x="403" y="217"/>
                    </a:cubicBezTo>
                    <a:lnTo>
                      <a:pt x="403" y="217"/>
                    </a:lnTo>
                    <a:lnTo>
                      <a:pt x="403" y="186"/>
                    </a:lnTo>
                    <a:lnTo>
                      <a:pt x="403" y="186"/>
                    </a:lnTo>
                    <a:cubicBezTo>
                      <a:pt x="372" y="155"/>
                      <a:pt x="372" y="155"/>
                      <a:pt x="372" y="15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3" name="Freeform 14"/>
              <p:cNvSpPr>
                <a:spLocks noChangeArrowheads="1"/>
              </p:cNvSpPr>
              <p:nvPr/>
            </p:nvSpPr>
            <p:spPr bwMode="auto">
              <a:xfrm>
                <a:off x="4349750" y="2549525"/>
                <a:ext cx="134938" cy="190500"/>
              </a:xfrm>
              <a:custGeom>
                <a:avLst/>
                <a:gdLst>
                  <a:gd name="T0" fmla="*/ 341 w 373"/>
                  <a:gd name="T1" fmla="*/ 341 h 528"/>
                  <a:gd name="T2" fmla="*/ 341 w 373"/>
                  <a:gd name="T3" fmla="*/ 341 h 528"/>
                  <a:gd name="T4" fmla="*/ 341 w 373"/>
                  <a:gd name="T5" fmla="*/ 341 h 528"/>
                  <a:gd name="T6" fmla="*/ 341 w 373"/>
                  <a:gd name="T7" fmla="*/ 341 h 528"/>
                  <a:gd name="T8" fmla="*/ 341 w 373"/>
                  <a:gd name="T9" fmla="*/ 155 h 528"/>
                  <a:gd name="T10" fmla="*/ 341 w 373"/>
                  <a:gd name="T11" fmla="*/ 124 h 528"/>
                  <a:gd name="T12" fmla="*/ 372 w 373"/>
                  <a:gd name="T13" fmla="*/ 62 h 528"/>
                  <a:gd name="T14" fmla="*/ 372 w 373"/>
                  <a:gd name="T15" fmla="*/ 62 h 528"/>
                  <a:gd name="T16" fmla="*/ 372 w 373"/>
                  <a:gd name="T17" fmla="*/ 62 h 528"/>
                  <a:gd name="T18" fmla="*/ 372 w 373"/>
                  <a:gd name="T19" fmla="*/ 62 h 528"/>
                  <a:gd name="T20" fmla="*/ 372 w 373"/>
                  <a:gd name="T21" fmla="*/ 62 h 528"/>
                  <a:gd name="T22" fmla="*/ 372 w 373"/>
                  <a:gd name="T23" fmla="*/ 62 h 528"/>
                  <a:gd name="T24" fmla="*/ 341 w 373"/>
                  <a:gd name="T25" fmla="*/ 31 h 528"/>
                  <a:gd name="T26" fmla="*/ 341 w 373"/>
                  <a:gd name="T27" fmla="*/ 31 h 528"/>
                  <a:gd name="T28" fmla="*/ 341 w 373"/>
                  <a:gd name="T29" fmla="*/ 62 h 528"/>
                  <a:gd name="T30" fmla="*/ 309 w 373"/>
                  <a:gd name="T31" fmla="*/ 93 h 528"/>
                  <a:gd name="T32" fmla="*/ 279 w 373"/>
                  <a:gd name="T33" fmla="*/ 93 h 528"/>
                  <a:gd name="T34" fmla="*/ 186 w 373"/>
                  <a:gd name="T35" fmla="*/ 93 h 528"/>
                  <a:gd name="T36" fmla="*/ 186 w 373"/>
                  <a:gd name="T37" fmla="*/ 93 h 528"/>
                  <a:gd name="T38" fmla="*/ 155 w 373"/>
                  <a:gd name="T39" fmla="*/ 62 h 528"/>
                  <a:gd name="T40" fmla="*/ 155 w 373"/>
                  <a:gd name="T41" fmla="*/ 62 h 528"/>
                  <a:gd name="T42" fmla="*/ 124 w 373"/>
                  <a:gd name="T43" fmla="*/ 31 h 528"/>
                  <a:gd name="T44" fmla="*/ 93 w 373"/>
                  <a:gd name="T45" fmla="*/ 31 h 528"/>
                  <a:gd name="T46" fmla="*/ 93 w 373"/>
                  <a:gd name="T47" fmla="*/ 31 h 528"/>
                  <a:gd name="T48" fmla="*/ 93 w 373"/>
                  <a:gd name="T49" fmla="*/ 31 h 528"/>
                  <a:gd name="T50" fmla="*/ 93 w 373"/>
                  <a:gd name="T51" fmla="*/ 31 h 528"/>
                  <a:gd name="T52" fmla="*/ 93 w 373"/>
                  <a:gd name="T53" fmla="*/ 62 h 528"/>
                  <a:gd name="T54" fmla="*/ 62 w 373"/>
                  <a:gd name="T55" fmla="*/ 0 h 528"/>
                  <a:gd name="T56" fmla="*/ 62 w 373"/>
                  <a:gd name="T57" fmla="*/ 0 h 528"/>
                  <a:gd name="T58" fmla="*/ 62 w 373"/>
                  <a:gd name="T59" fmla="*/ 0 h 528"/>
                  <a:gd name="T60" fmla="*/ 31 w 373"/>
                  <a:gd name="T61" fmla="*/ 0 h 528"/>
                  <a:gd name="T62" fmla="*/ 0 w 373"/>
                  <a:gd name="T63" fmla="*/ 0 h 528"/>
                  <a:gd name="T64" fmla="*/ 0 w 373"/>
                  <a:gd name="T65" fmla="*/ 0 h 528"/>
                  <a:gd name="T66" fmla="*/ 0 w 373"/>
                  <a:gd name="T67" fmla="*/ 0 h 528"/>
                  <a:gd name="T68" fmla="*/ 31 w 373"/>
                  <a:gd name="T69" fmla="*/ 31 h 528"/>
                  <a:gd name="T70" fmla="*/ 31 w 373"/>
                  <a:gd name="T71" fmla="*/ 31 h 528"/>
                  <a:gd name="T72" fmla="*/ 31 w 373"/>
                  <a:gd name="T73" fmla="*/ 62 h 528"/>
                  <a:gd name="T74" fmla="*/ 31 w 373"/>
                  <a:gd name="T75" fmla="*/ 93 h 528"/>
                  <a:gd name="T76" fmla="*/ 31 w 373"/>
                  <a:gd name="T77" fmla="*/ 93 h 528"/>
                  <a:gd name="T78" fmla="*/ 62 w 373"/>
                  <a:gd name="T79" fmla="*/ 155 h 528"/>
                  <a:gd name="T80" fmla="*/ 62 w 373"/>
                  <a:gd name="T81" fmla="*/ 155 h 528"/>
                  <a:gd name="T82" fmla="*/ 62 w 373"/>
                  <a:gd name="T83" fmla="*/ 186 h 528"/>
                  <a:gd name="T84" fmla="*/ 62 w 373"/>
                  <a:gd name="T85" fmla="*/ 186 h 528"/>
                  <a:gd name="T86" fmla="*/ 31 w 373"/>
                  <a:gd name="T87" fmla="*/ 217 h 528"/>
                  <a:gd name="T88" fmla="*/ 31 w 373"/>
                  <a:gd name="T89" fmla="*/ 248 h 528"/>
                  <a:gd name="T90" fmla="*/ 0 w 373"/>
                  <a:gd name="T91" fmla="*/ 279 h 528"/>
                  <a:gd name="T92" fmla="*/ 0 w 373"/>
                  <a:gd name="T93" fmla="*/ 341 h 528"/>
                  <a:gd name="T94" fmla="*/ 217 w 373"/>
                  <a:gd name="T95" fmla="*/ 465 h 528"/>
                  <a:gd name="T96" fmla="*/ 217 w 373"/>
                  <a:gd name="T97" fmla="*/ 496 h 528"/>
                  <a:gd name="T98" fmla="*/ 248 w 373"/>
                  <a:gd name="T99" fmla="*/ 527 h 528"/>
                  <a:gd name="T100" fmla="*/ 279 w 373"/>
                  <a:gd name="T101" fmla="*/ 527 h 528"/>
                  <a:gd name="T102" fmla="*/ 279 w 373"/>
                  <a:gd name="T103" fmla="*/ 465 h 528"/>
                  <a:gd name="T104" fmla="*/ 309 w 373"/>
                  <a:gd name="T105" fmla="*/ 465 h 528"/>
                  <a:gd name="T106" fmla="*/ 309 w 373"/>
                  <a:gd name="T107" fmla="*/ 465 h 528"/>
                  <a:gd name="T108" fmla="*/ 309 w 373"/>
                  <a:gd name="T109" fmla="*/ 465 h 528"/>
                  <a:gd name="T110" fmla="*/ 341 w 373"/>
                  <a:gd name="T111" fmla="*/ 434 h 528"/>
                  <a:gd name="T112" fmla="*/ 341 w 373"/>
                  <a:gd name="T113" fmla="*/ 434 h 528"/>
                  <a:gd name="T114" fmla="*/ 372 w 373"/>
                  <a:gd name="T115" fmla="*/ 403 h 528"/>
                  <a:gd name="T116" fmla="*/ 372 w 373"/>
                  <a:gd name="T117" fmla="*/ 372 h 528"/>
                  <a:gd name="T118" fmla="*/ 372 w 373"/>
                  <a:gd name="T119" fmla="*/ 372 h 528"/>
                  <a:gd name="T120" fmla="*/ 341 w 373"/>
                  <a:gd name="T121" fmla="*/ 34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3" h="528">
                    <a:moveTo>
                      <a:pt x="341" y="341"/>
                    </a:moveTo>
                    <a:lnTo>
                      <a:pt x="341" y="341"/>
                    </a:lnTo>
                    <a:lnTo>
                      <a:pt x="341" y="341"/>
                    </a:lnTo>
                    <a:lnTo>
                      <a:pt x="341" y="341"/>
                    </a:lnTo>
                    <a:cubicBezTo>
                      <a:pt x="341" y="341"/>
                      <a:pt x="341" y="217"/>
                      <a:pt x="341" y="155"/>
                    </a:cubicBezTo>
                    <a:cubicBezTo>
                      <a:pt x="341" y="124"/>
                      <a:pt x="341" y="124"/>
                      <a:pt x="341" y="124"/>
                    </a:cubicBezTo>
                    <a:cubicBezTo>
                      <a:pt x="341" y="93"/>
                      <a:pt x="341" y="62"/>
                      <a:pt x="372" y="62"/>
                    </a:cubicBezTo>
                    <a:lnTo>
                      <a:pt x="372" y="62"/>
                    </a:lnTo>
                    <a:lnTo>
                      <a:pt x="372" y="62"/>
                    </a:lnTo>
                    <a:lnTo>
                      <a:pt x="372" y="62"/>
                    </a:lnTo>
                    <a:lnTo>
                      <a:pt x="372" y="62"/>
                    </a:lnTo>
                    <a:lnTo>
                      <a:pt x="372" y="62"/>
                    </a:lnTo>
                    <a:cubicBezTo>
                      <a:pt x="341" y="62"/>
                      <a:pt x="341" y="62"/>
                      <a:pt x="341" y="31"/>
                    </a:cubicBezTo>
                    <a:lnTo>
                      <a:pt x="341" y="31"/>
                    </a:lnTo>
                    <a:cubicBezTo>
                      <a:pt x="341" y="31"/>
                      <a:pt x="341" y="31"/>
                      <a:pt x="341" y="62"/>
                    </a:cubicBezTo>
                    <a:cubicBezTo>
                      <a:pt x="309" y="93"/>
                      <a:pt x="309" y="93"/>
                      <a:pt x="309" y="93"/>
                    </a:cubicBezTo>
                    <a:cubicBezTo>
                      <a:pt x="279" y="93"/>
                      <a:pt x="279" y="93"/>
                      <a:pt x="279" y="93"/>
                    </a:cubicBezTo>
                    <a:cubicBezTo>
                      <a:pt x="248" y="93"/>
                      <a:pt x="217" y="93"/>
                      <a:pt x="186" y="93"/>
                    </a:cubicBezTo>
                    <a:lnTo>
                      <a:pt x="186" y="93"/>
                    </a:lnTo>
                    <a:cubicBezTo>
                      <a:pt x="186" y="93"/>
                      <a:pt x="186" y="62"/>
                      <a:pt x="155" y="62"/>
                    </a:cubicBezTo>
                    <a:lnTo>
                      <a:pt x="155" y="62"/>
                    </a:lnTo>
                    <a:cubicBezTo>
                      <a:pt x="155" y="31"/>
                      <a:pt x="155" y="31"/>
                      <a:pt x="124" y="31"/>
                    </a:cubicBezTo>
                    <a:cubicBezTo>
                      <a:pt x="124" y="31"/>
                      <a:pt x="124" y="31"/>
                      <a:pt x="93" y="31"/>
                    </a:cubicBezTo>
                    <a:lnTo>
                      <a:pt x="93" y="31"/>
                    </a:lnTo>
                    <a:lnTo>
                      <a:pt x="93" y="31"/>
                    </a:lnTo>
                    <a:lnTo>
                      <a:pt x="93" y="31"/>
                    </a:lnTo>
                    <a:cubicBezTo>
                      <a:pt x="93" y="62"/>
                      <a:pt x="93" y="62"/>
                      <a:pt x="93" y="62"/>
                    </a:cubicBezTo>
                    <a:cubicBezTo>
                      <a:pt x="62" y="0"/>
                      <a:pt x="62" y="0"/>
                      <a:pt x="62" y="0"/>
                    </a:cubicBezTo>
                    <a:lnTo>
                      <a:pt x="62" y="0"/>
                    </a:lnTo>
                    <a:lnTo>
                      <a:pt x="62" y="0"/>
                    </a:lnTo>
                    <a:cubicBezTo>
                      <a:pt x="62" y="0"/>
                      <a:pt x="62" y="0"/>
                      <a:pt x="31" y="0"/>
                    </a:cubicBezTo>
                    <a:cubicBezTo>
                      <a:pt x="31" y="0"/>
                      <a:pt x="31" y="0"/>
                      <a:pt x="0" y="0"/>
                    </a:cubicBezTo>
                    <a:lnTo>
                      <a:pt x="0" y="0"/>
                    </a:lnTo>
                    <a:lnTo>
                      <a:pt x="0" y="0"/>
                    </a:lnTo>
                    <a:cubicBezTo>
                      <a:pt x="0" y="31"/>
                      <a:pt x="31" y="31"/>
                      <a:pt x="31" y="31"/>
                    </a:cubicBezTo>
                    <a:lnTo>
                      <a:pt x="31" y="31"/>
                    </a:lnTo>
                    <a:cubicBezTo>
                      <a:pt x="31" y="62"/>
                      <a:pt x="31" y="62"/>
                      <a:pt x="31" y="62"/>
                    </a:cubicBezTo>
                    <a:cubicBezTo>
                      <a:pt x="31" y="62"/>
                      <a:pt x="31" y="62"/>
                      <a:pt x="31" y="93"/>
                    </a:cubicBezTo>
                    <a:lnTo>
                      <a:pt x="31" y="93"/>
                    </a:lnTo>
                    <a:lnTo>
                      <a:pt x="62" y="155"/>
                    </a:lnTo>
                    <a:lnTo>
                      <a:pt x="62" y="155"/>
                    </a:lnTo>
                    <a:cubicBezTo>
                      <a:pt x="62" y="186"/>
                      <a:pt x="62" y="186"/>
                      <a:pt x="62" y="186"/>
                    </a:cubicBezTo>
                    <a:lnTo>
                      <a:pt x="62" y="186"/>
                    </a:lnTo>
                    <a:cubicBezTo>
                      <a:pt x="31" y="217"/>
                      <a:pt x="31" y="217"/>
                      <a:pt x="31" y="217"/>
                    </a:cubicBezTo>
                    <a:cubicBezTo>
                      <a:pt x="31" y="217"/>
                      <a:pt x="31" y="217"/>
                      <a:pt x="31" y="248"/>
                    </a:cubicBezTo>
                    <a:cubicBezTo>
                      <a:pt x="0" y="248"/>
                      <a:pt x="0" y="248"/>
                      <a:pt x="0" y="279"/>
                    </a:cubicBezTo>
                    <a:cubicBezTo>
                      <a:pt x="0" y="279"/>
                      <a:pt x="0" y="310"/>
                      <a:pt x="0" y="341"/>
                    </a:cubicBezTo>
                    <a:cubicBezTo>
                      <a:pt x="217" y="465"/>
                      <a:pt x="217" y="465"/>
                      <a:pt x="217" y="465"/>
                    </a:cubicBezTo>
                    <a:cubicBezTo>
                      <a:pt x="217" y="496"/>
                      <a:pt x="217" y="496"/>
                      <a:pt x="217" y="496"/>
                    </a:cubicBezTo>
                    <a:cubicBezTo>
                      <a:pt x="248" y="527"/>
                      <a:pt x="248" y="527"/>
                      <a:pt x="248" y="527"/>
                    </a:cubicBezTo>
                    <a:cubicBezTo>
                      <a:pt x="279" y="527"/>
                      <a:pt x="279" y="527"/>
                      <a:pt x="279" y="527"/>
                    </a:cubicBezTo>
                    <a:cubicBezTo>
                      <a:pt x="279" y="496"/>
                      <a:pt x="279" y="496"/>
                      <a:pt x="279" y="465"/>
                    </a:cubicBezTo>
                    <a:cubicBezTo>
                      <a:pt x="279" y="465"/>
                      <a:pt x="279" y="465"/>
                      <a:pt x="309" y="465"/>
                    </a:cubicBezTo>
                    <a:lnTo>
                      <a:pt x="309" y="465"/>
                    </a:lnTo>
                    <a:lnTo>
                      <a:pt x="309" y="465"/>
                    </a:lnTo>
                    <a:cubicBezTo>
                      <a:pt x="309" y="434"/>
                      <a:pt x="309" y="434"/>
                      <a:pt x="341" y="434"/>
                    </a:cubicBezTo>
                    <a:lnTo>
                      <a:pt x="341" y="434"/>
                    </a:lnTo>
                    <a:cubicBezTo>
                      <a:pt x="341" y="403"/>
                      <a:pt x="341" y="403"/>
                      <a:pt x="372" y="403"/>
                    </a:cubicBezTo>
                    <a:cubicBezTo>
                      <a:pt x="372" y="372"/>
                      <a:pt x="372" y="372"/>
                      <a:pt x="372" y="372"/>
                    </a:cubicBezTo>
                    <a:lnTo>
                      <a:pt x="372" y="372"/>
                    </a:lnTo>
                    <a:cubicBezTo>
                      <a:pt x="372" y="372"/>
                      <a:pt x="341" y="372"/>
                      <a:pt x="341" y="34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4" name="Freeform 15"/>
              <p:cNvSpPr>
                <a:spLocks noChangeArrowheads="1"/>
              </p:cNvSpPr>
              <p:nvPr/>
            </p:nvSpPr>
            <p:spPr bwMode="auto">
              <a:xfrm>
                <a:off x="4181475" y="3017838"/>
                <a:ext cx="134938" cy="134937"/>
              </a:xfrm>
              <a:custGeom>
                <a:avLst/>
                <a:gdLst>
                  <a:gd name="T0" fmla="*/ 341 w 373"/>
                  <a:gd name="T1" fmla="*/ 218 h 373"/>
                  <a:gd name="T2" fmla="*/ 341 w 373"/>
                  <a:gd name="T3" fmla="*/ 187 h 373"/>
                  <a:gd name="T4" fmla="*/ 372 w 373"/>
                  <a:gd name="T5" fmla="*/ 156 h 373"/>
                  <a:gd name="T6" fmla="*/ 372 w 373"/>
                  <a:gd name="T7" fmla="*/ 156 h 373"/>
                  <a:gd name="T8" fmla="*/ 341 w 373"/>
                  <a:gd name="T9" fmla="*/ 94 h 373"/>
                  <a:gd name="T10" fmla="*/ 341 w 373"/>
                  <a:gd name="T11" fmla="*/ 63 h 373"/>
                  <a:gd name="T12" fmla="*/ 279 w 373"/>
                  <a:gd name="T13" fmla="*/ 32 h 373"/>
                  <a:gd name="T14" fmla="*/ 248 w 373"/>
                  <a:gd name="T15" fmla="*/ 32 h 373"/>
                  <a:gd name="T16" fmla="*/ 248 w 373"/>
                  <a:gd name="T17" fmla="*/ 32 h 373"/>
                  <a:gd name="T18" fmla="*/ 248 w 373"/>
                  <a:gd name="T19" fmla="*/ 32 h 373"/>
                  <a:gd name="T20" fmla="*/ 217 w 373"/>
                  <a:gd name="T21" fmla="*/ 0 h 373"/>
                  <a:gd name="T22" fmla="*/ 186 w 373"/>
                  <a:gd name="T23" fmla="*/ 0 h 373"/>
                  <a:gd name="T24" fmla="*/ 155 w 373"/>
                  <a:gd name="T25" fmla="*/ 63 h 373"/>
                  <a:gd name="T26" fmla="*/ 124 w 373"/>
                  <a:gd name="T27" fmla="*/ 94 h 373"/>
                  <a:gd name="T28" fmla="*/ 93 w 373"/>
                  <a:gd name="T29" fmla="*/ 124 h 373"/>
                  <a:gd name="T30" fmla="*/ 62 w 373"/>
                  <a:gd name="T31" fmla="*/ 156 h 373"/>
                  <a:gd name="T32" fmla="*/ 62 w 373"/>
                  <a:gd name="T33" fmla="*/ 156 h 373"/>
                  <a:gd name="T34" fmla="*/ 31 w 373"/>
                  <a:gd name="T35" fmla="*/ 156 h 373"/>
                  <a:gd name="T36" fmla="*/ 0 w 373"/>
                  <a:gd name="T37" fmla="*/ 156 h 373"/>
                  <a:gd name="T38" fmla="*/ 0 w 373"/>
                  <a:gd name="T39" fmla="*/ 187 h 373"/>
                  <a:gd name="T40" fmla="*/ 31 w 373"/>
                  <a:gd name="T41" fmla="*/ 187 h 373"/>
                  <a:gd name="T42" fmla="*/ 62 w 373"/>
                  <a:gd name="T43" fmla="*/ 218 h 373"/>
                  <a:gd name="T44" fmla="*/ 93 w 373"/>
                  <a:gd name="T45" fmla="*/ 280 h 373"/>
                  <a:gd name="T46" fmla="*/ 124 w 373"/>
                  <a:gd name="T47" fmla="*/ 342 h 373"/>
                  <a:gd name="T48" fmla="*/ 124 w 373"/>
                  <a:gd name="T49" fmla="*/ 342 h 373"/>
                  <a:gd name="T50" fmla="*/ 155 w 373"/>
                  <a:gd name="T51" fmla="*/ 342 h 373"/>
                  <a:gd name="T52" fmla="*/ 186 w 373"/>
                  <a:gd name="T53" fmla="*/ 372 h 373"/>
                  <a:gd name="T54" fmla="*/ 217 w 373"/>
                  <a:gd name="T55" fmla="*/ 372 h 373"/>
                  <a:gd name="T56" fmla="*/ 217 w 373"/>
                  <a:gd name="T57" fmla="*/ 372 h 373"/>
                  <a:gd name="T58" fmla="*/ 248 w 373"/>
                  <a:gd name="T59" fmla="*/ 372 h 373"/>
                  <a:gd name="T60" fmla="*/ 279 w 373"/>
                  <a:gd name="T61" fmla="*/ 372 h 373"/>
                  <a:gd name="T62" fmla="*/ 279 w 373"/>
                  <a:gd name="T63" fmla="*/ 372 h 373"/>
                  <a:gd name="T64" fmla="*/ 341 w 373"/>
                  <a:gd name="T65" fmla="*/ 342 h 373"/>
                  <a:gd name="T66" fmla="*/ 341 w 373"/>
                  <a:gd name="T67" fmla="*/ 311 h 373"/>
                  <a:gd name="T68" fmla="*/ 341 w 373"/>
                  <a:gd name="T69" fmla="*/ 248 h 373"/>
                  <a:gd name="T70" fmla="*/ 341 w 373"/>
                  <a:gd name="T71" fmla="*/ 21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3" h="373">
                    <a:moveTo>
                      <a:pt x="341" y="218"/>
                    </a:moveTo>
                    <a:lnTo>
                      <a:pt x="341" y="218"/>
                    </a:lnTo>
                    <a:lnTo>
                      <a:pt x="341" y="187"/>
                    </a:lnTo>
                    <a:lnTo>
                      <a:pt x="341" y="187"/>
                    </a:lnTo>
                    <a:lnTo>
                      <a:pt x="341" y="156"/>
                    </a:lnTo>
                    <a:lnTo>
                      <a:pt x="372" y="156"/>
                    </a:lnTo>
                    <a:lnTo>
                      <a:pt x="372" y="156"/>
                    </a:lnTo>
                    <a:lnTo>
                      <a:pt x="372" y="156"/>
                    </a:lnTo>
                    <a:cubicBezTo>
                      <a:pt x="341" y="124"/>
                      <a:pt x="341" y="124"/>
                      <a:pt x="341" y="94"/>
                    </a:cubicBezTo>
                    <a:lnTo>
                      <a:pt x="341" y="94"/>
                    </a:lnTo>
                    <a:lnTo>
                      <a:pt x="341" y="63"/>
                    </a:lnTo>
                    <a:lnTo>
                      <a:pt x="341" y="63"/>
                    </a:lnTo>
                    <a:cubicBezTo>
                      <a:pt x="341" y="63"/>
                      <a:pt x="341" y="63"/>
                      <a:pt x="310" y="63"/>
                    </a:cubicBezTo>
                    <a:cubicBezTo>
                      <a:pt x="310" y="63"/>
                      <a:pt x="310" y="32"/>
                      <a:pt x="279" y="32"/>
                    </a:cubicBezTo>
                    <a:lnTo>
                      <a:pt x="279" y="32"/>
                    </a:lnTo>
                    <a:cubicBezTo>
                      <a:pt x="279" y="32"/>
                      <a:pt x="279" y="32"/>
                      <a:pt x="248" y="32"/>
                    </a:cubicBezTo>
                    <a:lnTo>
                      <a:pt x="248" y="32"/>
                    </a:lnTo>
                    <a:lnTo>
                      <a:pt x="248" y="32"/>
                    </a:lnTo>
                    <a:lnTo>
                      <a:pt x="248" y="32"/>
                    </a:lnTo>
                    <a:lnTo>
                      <a:pt x="248" y="32"/>
                    </a:lnTo>
                    <a:cubicBezTo>
                      <a:pt x="248" y="32"/>
                      <a:pt x="217" y="32"/>
                      <a:pt x="217" y="0"/>
                    </a:cubicBezTo>
                    <a:lnTo>
                      <a:pt x="217" y="0"/>
                    </a:lnTo>
                    <a:lnTo>
                      <a:pt x="186" y="0"/>
                    </a:lnTo>
                    <a:lnTo>
                      <a:pt x="186" y="0"/>
                    </a:lnTo>
                    <a:lnTo>
                      <a:pt x="186" y="32"/>
                    </a:lnTo>
                    <a:cubicBezTo>
                      <a:pt x="186" y="32"/>
                      <a:pt x="186" y="63"/>
                      <a:pt x="155" y="63"/>
                    </a:cubicBezTo>
                    <a:lnTo>
                      <a:pt x="155" y="63"/>
                    </a:lnTo>
                    <a:lnTo>
                      <a:pt x="124" y="94"/>
                    </a:lnTo>
                    <a:cubicBezTo>
                      <a:pt x="93" y="94"/>
                      <a:pt x="93" y="94"/>
                      <a:pt x="93" y="94"/>
                    </a:cubicBezTo>
                    <a:lnTo>
                      <a:pt x="93" y="124"/>
                    </a:lnTo>
                    <a:lnTo>
                      <a:pt x="93" y="124"/>
                    </a:lnTo>
                    <a:cubicBezTo>
                      <a:pt x="93" y="124"/>
                      <a:pt x="93" y="156"/>
                      <a:pt x="62" y="156"/>
                    </a:cubicBezTo>
                    <a:lnTo>
                      <a:pt x="62" y="156"/>
                    </a:lnTo>
                    <a:lnTo>
                      <a:pt x="62" y="156"/>
                    </a:lnTo>
                    <a:cubicBezTo>
                      <a:pt x="31" y="156"/>
                      <a:pt x="31" y="156"/>
                      <a:pt x="31" y="156"/>
                    </a:cubicBezTo>
                    <a:lnTo>
                      <a:pt x="31" y="156"/>
                    </a:lnTo>
                    <a:lnTo>
                      <a:pt x="31" y="156"/>
                    </a:lnTo>
                    <a:cubicBezTo>
                      <a:pt x="0" y="156"/>
                      <a:pt x="0" y="156"/>
                      <a:pt x="0" y="156"/>
                    </a:cubicBezTo>
                    <a:lnTo>
                      <a:pt x="0" y="156"/>
                    </a:lnTo>
                    <a:cubicBezTo>
                      <a:pt x="0" y="156"/>
                      <a:pt x="0" y="156"/>
                      <a:pt x="0" y="187"/>
                    </a:cubicBezTo>
                    <a:lnTo>
                      <a:pt x="0" y="187"/>
                    </a:lnTo>
                    <a:cubicBezTo>
                      <a:pt x="0" y="187"/>
                      <a:pt x="0" y="187"/>
                      <a:pt x="31" y="187"/>
                    </a:cubicBezTo>
                    <a:cubicBezTo>
                      <a:pt x="31" y="218"/>
                      <a:pt x="31" y="218"/>
                      <a:pt x="31" y="218"/>
                    </a:cubicBezTo>
                    <a:lnTo>
                      <a:pt x="62" y="218"/>
                    </a:lnTo>
                    <a:cubicBezTo>
                      <a:pt x="62" y="218"/>
                      <a:pt x="93" y="248"/>
                      <a:pt x="93" y="280"/>
                    </a:cubicBezTo>
                    <a:lnTo>
                      <a:pt x="93" y="280"/>
                    </a:lnTo>
                    <a:cubicBezTo>
                      <a:pt x="124" y="280"/>
                      <a:pt x="124" y="311"/>
                      <a:pt x="124" y="311"/>
                    </a:cubicBezTo>
                    <a:lnTo>
                      <a:pt x="124" y="342"/>
                    </a:lnTo>
                    <a:lnTo>
                      <a:pt x="124" y="342"/>
                    </a:lnTo>
                    <a:lnTo>
                      <a:pt x="124" y="342"/>
                    </a:lnTo>
                    <a:lnTo>
                      <a:pt x="124" y="342"/>
                    </a:lnTo>
                    <a:cubicBezTo>
                      <a:pt x="155" y="342"/>
                      <a:pt x="155" y="342"/>
                      <a:pt x="155" y="342"/>
                    </a:cubicBezTo>
                    <a:cubicBezTo>
                      <a:pt x="186" y="342"/>
                      <a:pt x="186" y="342"/>
                      <a:pt x="186" y="342"/>
                    </a:cubicBezTo>
                    <a:cubicBezTo>
                      <a:pt x="186" y="372"/>
                      <a:pt x="186" y="372"/>
                      <a:pt x="186" y="372"/>
                    </a:cubicBezTo>
                    <a:lnTo>
                      <a:pt x="186" y="372"/>
                    </a:lnTo>
                    <a:cubicBezTo>
                      <a:pt x="186" y="372"/>
                      <a:pt x="186" y="372"/>
                      <a:pt x="217" y="372"/>
                    </a:cubicBezTo>
                    <a:lnTo>
                      <a:pt x="217" y="372"/>
                    </a:lnTo>
                    <a:lnTo>
                      <a:pt x="217" y="372"/>
                    </a:lnTo>
                    <a:lnTo>
                      <a:pt x="217" y="372"/>
                    </a:lnTo>
                    <a:lnTo>
                      <a:pt x="248" y="372"/>
                    </a:lnTo>
                    <a:lnTo>
                      <a:pt x="248" y="372"/>
                    </a:lnTo>
                    <a:lnTo>
                      <a:pt x="279" y="372"/>
                    </a:lnTo>
                    <a:lnTo>
                      <a:pt x="279" y="372"/>
                    </a:lnTo>
                    <a:lnTo>
                      <a:pt x="279" y="372"/>
                    </a:lnTo>
                    <a:lnTo>
                      <a:pt x="279" y="372"/>
                    </a:lnTo>
                    <a:cubicBezTo>
                      <a:pt x="310" y="342"/>
                      <a:pt x="310" y="342"/>
                      <a:pt x="341" y="342"/>
                    </a:cubicBezTo>
                    <a:lnTo>
                      <a:pt x="341" y="342"/>
                    </a:lnTo>
                    <a:cubicBezTo>
                      <a:pt x="341" y="311"/>
                      <a:pt x="341" y="311"/>
                      <a:pt x="341" y="311"/>
                    </a:cubicBezTo>
                    <a:lnTo>
                      <a:pt x="341" y="311"/>
                    </a:lnTo>
                    <a:cubicBezTo>
                      <a:pt x="341" y="280"/>
                      <a:pt x="341" y="280"/>
                      <a:pt x="341" y="248"/>
                    </a:cubicBezTo>
                    <a:lnTo>
                      <a:pt x="372" y="248"/>
                    </a:lnTo>
                    <a:lnTo>
                      <a:pt x="341" y="21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5" name="Freeform 16"/>
              <p:cNvSpPr>
                <a:spLocks noChangeArrowheads="1"/>
              </p:cNvSpPr>
              <p:nvPr/>
            </p:nvSpPr>
            <p:spPr bwMode="auto">
              <a:xfrm>
                <a:off x="4327525" y="2884488"/>
                <a:ext cx="44450" cy="133350"/>
              </a:xfrm>
              <a:custGeom>
                <a:avLst/>
                <a:gdLst>
                  <a:gd name="T0" fmla="*/ 31 w 125"/>
                  <a:gd name="T1" fmla="*/ 186 h 372"/>
                  <a:gd name="T2" fmla="*/ 31 w 125"/>
                  <a:gd name="T3" fmla="*/ 186 h 372"/>
                  <a:gd name="T4" fmla="*/ 31 w 125"/>
                  <a:gd name="T5" fmla="*/ 154 h 372"/>
                  <a:gd name="T6" fmla="*/ 31 w 125"/>
                  <a:gd name="T7" fmla="*/ 154 h 372"/>
                  <a:gd name="T8" fmla="*/ 31 w 125"/>
                  <a:gd name="T9" fmla="*/ 154 h 372"/>
                  <a:gd name="T10" fmla="*/ 31 w 125"/>
                  <a:gd name="T11" fmla="*/ 154 h 372"/>
                  <a:gd name="T12" fmla="*/ 31 w 125"/>
                  <a:gd name="T13" fmla="*/ 124 h 372"/>
                  <a:gd name="T14" fmla="*/ 62 w 125"/>
                  <a:gd name="T15" fmla="*/ 93 h 372"/>
                  <a:gd name="T16" fmla="*/ 62 w 125"/>
                  <a:gd name="T17" fmla="*/ 93 h 372"/>
                  <a:gd name="T18" fmla="*/ 62 w 125"/>
                  <a:gd name="T19" fmla="*/ 93 h 372"/>
                  <a:gd name="T20" fmla="*/ 62 w 125"/>
                  <a:gd name="T21" fmla="*/ 31 h 372"/>
                  <a:gd name="T22" fmla="*/ 31 w 125"/>
                  <a:gd name="T23" fmla="*/ 0 h 372"/>
                  <a:gd name="T24" fmla="*/ 31 w 125"/>
                  <a:gd name="T25" fmla="*/ 0 h 372"/>
                  <a:gd name="T26" fmla="*/ 31 w 125"/>
                  <a:gd name="T27" fmla="*/ 0 h 372"/>
                  <a:gd name="T28" fmla="*/ 31 w 125"/>
                  <a:gd name="T29" fmla="*/ 0 h 372"/>
                  <a:gd name="T30" fmla="*/ 31 w 125"/>
                  <a:gd name="T31" fmla="*/ 31 h 372"/>
                  <a:gd name="T32" fmla="*/ 31 w 125"/>
                  <a:gd name="T33" fmla="*/ 62 h 372"/>
                  <a:gd name="T34" fmla="*/ 31 w 125"/>
                  <a:gd name="T35" fmla="*/ 62 h 372"/>
                  <a:gd name="T36" fmla="*/ 31 w 125"/>
                  <a:gd name="T37" fmla="*/ 93 h 372"/>
                  <a:gd name="T38" fmla="*/ 31 w 125"/>
                  <a:gd name="T39" fmla="*/ 124 h 372"/>
                  <a:gd name="T40" fmla="*/ 0 w 125"/>
                  <a:gd name="T41" fmla="*/ 186 h 372"/>
                  <a:gd name="T42" fmla="*/ 0 w 125"/>
                  <a:gd name="T43" fmla="*/ 186 h 372"/>
                  <a:gd name="T44" fmla="*/ 0 w 125"/>
                  <a:gd name="T45" fmla="*/ 186 h 372"/>
                  <a:gd name="T46" fmla="*/ 0 w 125"/>
                  <a:gd name="T47" fmla="*/ 186 h 372"/>
                  <a:gd name="T48" fmla="*/ 0 w 125"/>
                  <a:gd name="T49" fmla="*/ 186 h 372"/>
                  <a:gd name="T50" fmla="*/ 0 w 125"/>
                  <a:gd name="T51" fmla="*/ 186 h 372"/>
                  <a:gd name="T52" fmla="*/ 0 w 125"/>
                  <a:gd name="T53" fmla="*/ 217 h 372"/>
                  <a:gd name="T54" fmla="*/ 0 w 125"/>
                  <a:gd name="T55" fmla="*/ 217 h 372"/>
                  <a:gd name="T56" fmla="*/ 31 w 125"/>
                  <a:gd name="T57" fmla="*/ 248 h 372"/>
                  <a:gd name="T58" fmla="*/ 31 w 125"/>
                  <a:gd name="T59" fmla="*/ 248 h 372"/>
                  <a:gd name="T60" fmla="*/ 31 w 125"/>
                  <a:gd name="T61" fmla="*/ 248 h 372"/>
                  <a:gd name="T62" fmla="*/ 31 w 125"/>
                  <a:gd name="T63" fmla="*/ 248 h 372"/>
                  <a:gd name="T64" fmla="*/ 62 w 125"/>
                  <a:gd name="T65" fmla="*/ 248 h 372"/>
                  <a:gd name="T66" fmla="*/ 62 w 125"/>
                  <a:gd name="T67" fmla="*/ 248 h 372"/>
                  <a:gd name="T68" fmla="*/ 93 w 125"/>
                  <a:gd name="T69" fmla="*/ 279 h 372"/>
                  <a:gd name="T70" fmla="*/ 93 w 125"/>
                  <a:gd name="T71" fmla="*/ 310 h 372"/>
                  <a:gd name="T72" fmla="*/ 93 w 125"/>
                  <a:gd name="T73" fmla="*/ 310 h 372"/>
                  <a:gd name="T74" fmla="*/ 93 w 125"/>
                  <a:gd name="T75" fmla="*/ 310 h 372"/>
                  <a:gd name="T76" fmla="*/ 93 w 125"/>
                  <a:gd name="T77" fmla="*/ 371 h 372"/>
                  <a:gd name="T78" fmla="*/ 93 w 125"/>
                  <a:gd name="T79" fmla="*/ 371 h 372"/>
                  <a:gd name="T80" fmla="*/ 93 w 125"/>
                  <a:gd name="T81" fmla="*/ 371 h 372"/>
                  <a:gd name="T82" fmla="*/ 93 w 125"/>
                  <a:gd name="T83" fmla="*/ 371 h 372"/>
                  <a:gd name="T84" fmla="*/ 93 w 125"/>
                  <a:gd name="T85" fmla="*/ 371 h 372"/>
                  <a:gd name="T86" fmla="*/ 124 w 125"/>
                  <a:gd name="T87" fmla="*/ 371 h 372"/>
                  <a:gd name="T88" fmla="*/ 124 w 125"/>
                  <a:gd name="T89" fmla="*/ 371 h 372"/>
                  <a:gd name="T90" fmla="*/ 124 w 125"/>
                  <a:gd name="T91" fmla="*/ 341 h 372"/>
                  <a:gd name="T92" fmla="*/ 124 w 125"/>
                  <a:gd name="T93" fmla="*/ 341 h 372"/>
                  <a:gd name="T94" fmla="*/ 124 w 125"/>
                  <a:gd name="T95" fmla="*/ 310 h 372"/>
                  <a:gd name="T96" fmla="*/ 124 w 125"/>
                  <a:gd name="T97" fmla="*/ 279 h 372"/>
                  <a:gd name="T98" fmla="*/ 124 w 125"/>
                  <a:gd name="T99" fmla="*/ 279 h 372"/>
                  <a:gd name="T100" fmla="*/ 93 w 125"/>
                  <a:gd name="T101" fmla="*/ 279 h 372"/>
                  <a:gd name="T102" fmla="*/ 62 w 125"/>
                  <a:gd name="T103" fmla="*/ 248 h 372"/>
                  <a:gd name="T104" fmla="*/ 62 w 125"/>
                  <a:gd name="T105" fmla="*/ 217 h 372"/>
                  <a:gd name="T106" fmla="*/ 62 w 125"/>
                  <a:gd name="T107" fmla="*/ 217 h 372"/>
                  <a:gd name="T108" fmla="*/ 31 w 125"/>
                  <a:gd name="T109"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372">
                    <a:moveTo>
                      <a:pt x="31" y="186"/>
                    </a:moveTo>
                    <a:lnTo>
                      <a:pt x="31" y="186"/>
                    </a:lnTo>
                    <a:cubicBezTo>
                      <a:pt x="31" y="186"/>
                      <a:pt x="31" y="186"/>
                      <a:pt x="31" y="154"/>
                    </a:cubicBezTo>
                    <a:lnTo>
                      <a:pt x="31" y="154"/>
                    </a:lnTo>
                    <a:lnTo>
                      <a:pt x="31" y="154"/>
                    </a:lnTo>
                    <a:lnTo>
                      <a:pt x="31" y="154"/>
                    </a:lnTo>
                    <a:cubicBezTo>
                      <a:pt x="31" y="154"/>
                      <a:pt x="31" y="154"/>
                      <a:pt x="31" y="124"/>
                    </a:cubicBezTo>
                    <a:cubicBezTo>
                      <a:pt x="31" y="124"/>
                      <a:pt x="31" y="124"/>
                      <a:pt x="62" y="93"/>
                    </a:cubicBezTo>
                    <a:lnTo>
                      <a:pt x="62" y="93"/>
                    </a:lnTo>
                    <a:lnTo>
                      <a:pt x="62" y="93"/>
                    </a:lnTo>
                    <a:cubicBezTo>
                      <a:pt x="62" y="62"/>
                      <a:pt x="62" y="31"/>
                      <a:pt x="62" y="31"/>
                    </a:cubicBezTo>
                    <a:lnTo>
                      <a:pt x="31" y="0"/>
                    </a:lnTo>
                    <a:lnTo>
                      <a:pt x="31" y="0"/>
                    </a:lnTo>
                    <a:lnTo>
                      <a:pt x="31" y="0"/>
                    </a:lnTo>
                    <a:lnTo>
                      <a:pt x="31" y="0"/>
                    </a:lnTo>
                    <a:lnTo>
                      <a:pt x="31" y="31"/>
                    </a:lnTo>
                    <a:lnTo>
                      <a:pt x="31" y="62"/>
                    </a:lnTo>
                    <a:lnTo>
                      <a:pt x="31" y="62"/>
                    </a:lnTo>
                    <a:lnTo>
                      <a:pt x="31" y="93"/>
                    </a:lnTo>
                    <a:lnTo>
                      <a:pt x="31" y="124"/>
                    </a:lnTo>
                    <a:cubicBezTo>
                      <a:pt x="31" y="154"/>
                      <a:pt x="31" y="154"/>
                      <a:pt x="0" y="186"/>
                    </a:cubicBezTo>
                    <a:lnTo>
                      <a:pt x="0" y="186"/>
                    </a:lnTo>
                    <a:lnTo>
                      <a:pt x="0" y="186"/>
                    </a:lnTo>
                    <a:lnTo>
                      <a:pt x="0" y="186"/>
                    </a:lnTo>
                    <a:lnTo>
                      <a:pt x="0" y="186"/>
                    </a:lnTo>
                    <a:lnTo>
                      <a:pt x="0" y="186"/>
                    </a:lnTo>
                    <a:cubicBezTo>
                      <a:pt x="0" y="217"/>
                      <a:pt x="0" y="217"/>
                      <a:pt x="0" y="217"/>
                    </a:cubicBezTo>
                    <a:lnTo>
                      <a:pt x="0" y="217"/>
                    </a:lnTo>
                    <a:cubicBezTo>
                      <a:pt x="0" y="248"/>
                      <a:pt x="31" y="248"/>
                      <a:pt x="31" y="248"/>
                    </a:cubicBezTo>
                    <a:lnTo>
                      <a:pt x="31" y="248"/>
                    </a:lnTo>
                    <a:lnTo>
                      <a:pt x="31" y="248"/>
                    </a:lnTo>
                    <a:lnTo>
                      <a:pt x="31" y="248"/>
                    </a:lnTo>
                    <a:lnTo>
                      <a:pt x="62" y="248"/>
                    </a:lnTo>
                    <a:lnTo>
                      <a:pt x="62" y="248"/>
                    </a:lnTo>
                    <a:cubicBezTo>
                      <a:pt x="62" y="248"/>
                      <a:pt x="93" y="248"/>
                      <a:pt x="93" y="279"/>
                    </a:cubicBezTo>
                    <a:lnTo>
                      <a:pt x="93" y="310"/>
                    </a:lnTo>
                    <a:lnTo>
                      <a:pt x="93" y="310"/>
                    </a:lnTo>
                    <a:lnTo>
                      <a:pt x="93" y="310"/>
                    </a:lnTo>
                    <a:cubicBezTo>
                      <a:pt x="93" y="341"/>
                      <a:pt x="93" y="341"/>
                      <a:pt x="93" y="371"/>
                    </a:cubicBezTo>
                    <a:lnTo>
                      <a:pt x="93" y="371"/>
                    </a:lnTo>
                    <a:lnTo>
                      <a:pt x="93" y="371"/>
                    </a:lnTo>
                    <a:lnTo>
                      <a:pt x="93" y="371"/>
                    </a:lnTo>
                    <a:lnTo>
                      <a:pt x="93" y="371"/>
                    </a:lnTo>
                    <a:cubicBezTo>
                      <a:pt x="93" y="371"/>
                      <a:pt x="93" y="371"/>
                      <a:pt x="124" y="371"/>
                    </a:cubicBezTo>
                    <a:lnTo>
                      <a:pt x="124" y="371"/>
                    </a:lnTo>
                    <a:lnTo>
                      <a:pt x="124" y="341"/>
                    </a:lnTo>
                    <a:lnTo>
                      <a:pt x="124" y="341"/>
                    </a:lnTo>
                    <a:lnTo>
                      <a:pt x="124" y="310"/>
                    </a:lnTo>
                    <a:cubicBezTo>
                      <a:pt x="124" y="310"/>
                      <a:pt x="124" y="310"/>
                      <a:pt x="124" y="279"/>
                    </a:cubicBezTo>
                    <a:lnTo>
                      <a:pt x="124" y="279"/>
                    </a:lnTo>
                    <a:cubicBezTo>
                      <a:pt x="93" y="279"/>
                      <a:pt x="93" y="279"/>
                      <a:pt x="93" y="279"/>
                    </a:cubicBezTo>
                    <a:cubicBezTo>
                      <a:pt x="93" y="248"/>
                      <a:pt x="93" y="248"/>
                      <a:pt x="62" y="248"/>
                    </a:cubicBezTo>
                    <a:cubicBezTo>
                      <a:pt x="62" y="217"/>
                      <a:pt x="62" y="217"/>
                      <a:pt x="62" y="217"/>
                    </a:cubicBezTo>
                    <a:lnTo>
                      <a:pt x="62" y="217"/>
                    </a:lnTo>
                    <a:cubicBezTo>
                      <a:pt x="62" y="217"/>
                      <a:pt x="31" y="217"/>
                      <a:pt x="31" y="18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6" name="Freeform 17"/>
              <p:cNvSpPr>
                <a:spLocks noChangeArrowheads="1"/>
              </p:cNvSpPr>
              <p:nvPr/>
            </p:nvSpPr>
            <p:spPr bwMode="auto">
              <a:xfrm>
                <a:off x="3333750" y="2025650"/>
                <a:ext cx="146050" cy="123825"/>
              </a:xfrm>
              <a:custGeom>
                <a:avLst/>
                <a:gdLst>
                  <a:gd name="T0" fmla="*/ 217 w 405"/>
                  <a:gd name="T1" fmla="*/ 217 h 342"/>
                  <a:gd name="T2" fmla="*/ 217 w 405"/>
                  <a:gd name="T3" fmla="*/ 217 h 342"/>
                  <a:gd name="T4" fmla="*/ 217 w 405"/>
                  <a:gd name="T5" fmla="*/ 31 h 342"/>
                  <a:gd name="T6" fmla="*/ 404 w 405"/>
                  <a:gd name="T7" fmla="*/ 31 h 342"/>
                  <a:gd name="T8" fmla="*/ 404 w 405"/>
                  <a:gd name="T9" fmla="*/ 0 h 342"/>
                  <a:gd name="T10" fmla="*/ 217 w 405"/>
                  <a:gd name="T11" fmla="*/ 0 h 342"/>
                  <a:gd name="T12" fmla="*/ 186 w 405"/>
                  <a:gd name="T13" fmla="*/ 31 h 342"/>
                  <a:gd name="T14" fmla="*/ 156 w 405"/>
                  <a:gd name="T15" fmla="*/ 63 h 342"/>
                  <a:gd name="T16" fmla="*/ 124 w 405"/>
                  <a:gd name="T17" fmla="*/ 94 h 342"/>
                  <a:gd name="T18" fmla="*/ 124 w 405"/>
                  <a:gd name="T19" fmla="*/ 94 h 342"/>
                  <a:gd name="T20" fmla="*/ 124 w 405"/>
                  <a:gd name="T21" fmla="*/ 155 h 342"/>
                  <a:gd name="T22" fmla="*/ 124 w 405"/>
                  <a:gd name="T23" fmla="*/ 155 h 342"/>
                  <a:gd name="T24" fmla="*/ 93 w 405"/>
                  <a:gd name="T25" fmla="*/ 187 h 342"/>
                  <a:gd name="T26" fmla="*/ 62 w 405"/>
                  <a:gd name="T27" fmla="*/ 217 h 342"/>
                  <a:gd name="T28" fmla="*/ 62 w 405"/>
                  <a:gd name="T29" fmla="*/ 217 h 342"/>
                  <a:gd name="T30" fmla="*/ 32 w 405"/>
                  <a:gd name="T31" fmla="*/ 248 h 342"/>
                  <a:gd name="T32" fmla="*/ 32 w 405"/>
                  <a:gd name="T33" fmla="*/ 311 h 342"/>
                  <a:gd name="T34" fmla="*/ 0 w 405"/>
                  <a:gd name="T35" fmla="*/ 311 h 342"/>
                  <a:gd name="T36" fmla="*/ 0 w 405"/>
                  <a:gd name="T37" fmla="*/ 341 h 342"/>
                  <a:gd name="T38" fmla="*/ 0 w 405"/>
                  <a:gd name="T39" fmla="*/ 341 h 342"/>
                  <a:gd name="T40" fmla="*/ 156 w 405"/>
                  <a:gd name="T41" fmla="*/ 341 h 342"/>
                  <a:gd name="T42" fmla="*/ 156 w 405"/>
                  <a:gd name="T43" fmla="*/ 341 h 342"/>
                  <a:gd name="T44" fmla="*/ 156 w 405"/>
                  <a:gd name="T45" fmla="*/ 311 h 342"/>
                  <a:gd name="T46" fmla="*/ 186 w 405"/>
                  <a:gd name="T47" fmla="*/ 248 h 342"/>
                  <a:gd name="T48" fmla="*/ 217 w 405"/>
                  <a:gd name="T49" fmla="*/ 21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342">
                    <a:moveTo>
                      <a:pt x="217" y="217"/>
                    </a:moveTo>
                    <a:lnTo>
                      <a:pt x="217" y="217"/>
                    </a:lnTo>
                    <a:cubicBezTo>
                      <a:pt x="217" y="31"/>
                      <a:pt x="217" y="31"/>
                      <a:pt x="217" y="31"/>
                    </a:cubicBezTo>
                    <a:cubicBezTo>
                      <a:pt x="404" y="31"/>
                      <a:pt x="404" y="31"/>
                      <a:pt x="404" y="31"/>
                    </a:cubicBezTo>
                    <a:cubicBezTo>
                      <a:pt x="404" y="0"/>
                      <a:pt x="404" y="0"/>
                      <a:pt x="404" y="0"/>
                    </a:cubicBezTo>
                    <a:cubicBezTo>
                      <a:pt x="217" y="0"/>
                      <a:pt x="217" y="0"/>
                      <a:pt x="217" y="0"/>
                    </a:cubicBezTo>
                    <a:cubicBezTo>
                      <a:pt x="217" y="0"/>
                      <a:pt x="186" y="0"/>
                      <a:pt x="186" y="31"/>
                    </a:cubicBezTo>
                    <a:cubicBezTo>
                      <a:pt x="186" y="31"/>
                      <a:pt x="186" y="63"/>
                      <a:pt x="156" y="63"/>
                    </a:cubicBezTo>
                    <a:lnTo>
                      <a:pt x="124" y="94"/>
                    </a:lnTo>
                    <a:lnTo>
                      <a:pt x="124" y="94"/>
                    </a:lnTo>
                    <a:cubicBezTo>
                      <a:pt x="124" y="124"/>
                      <a:pt x="124" y="124"/>
                      <a:pt x="124" y="155"/>
                    </a:cubicBezTo>
                    <a:lnTo>
                      <a:pt x="124" y="155"/>
                    </a:lnTo>
                    <a:cubicBezTo>
                      <a:pt x="124" y="155"/>
                      <a:pt x="124" y="187"/>
                      <a:pt x="93" y="187"/>
                    </a:cubicBezTo>
                    <a:cubicBezTo>
                      <a:pt x="93" y="187"/>
                      <a:pt x="93" y="217"/>
                      <a:pt x="62" y="217"/>
                    </a:cubicBezTo>
                    <a:lnTo>
                      <a:pt x="62" y="217"/>
                    </a:lnTo>
                    <a:lnTo>
                      <a:pt x="32" y="248"/>
                    </a:lnTo>
                    <a:cubicBezTo>
                      <a:pt x="32" y="279"/>
                      <a:pt x="32" y="279"/>
                      <a:pt x="32" y="311"/>
                    </a:cubicBezTo>
                    <a:lnTo>
                      <a:pt x="0" y="311"/>
                    </a:lnTo>
                    <a:cubicBezTo>
                      <a:pt x="0" y="341"/>
                      <a:pt x="0" y="341"/>
                      <a:pt x="0" y="341"/>
                    </a:cubicBezTo>
                    <a:lnTo>
                      <a:pt x="0" y="341"/>
                    </a:lnTo>
                    <a:cubicBezTo>
                      <a:pt x="156" y="341"/>
                      <a:pt x="156" y="341"/>
                      <a:pt x="156" y="341"/>
                    </a:cubicBezTo>
                    <a:lnTo>
                      <a:pt x="156" y="341"/>
                    </a:lnTo>
                    <a:lnTo>
                      <a:pt x="156" y="311"/>
                    </a:lnTo>
                    <a:cubicBezTo>
                      <a:pt x="156" y="279"/>
                      <a:pt x="156" y="279"/>
                      <a:pt x="186" y="248"/>
                    </a:cubicBezTo>
                    <a:cubicBezTo>
                      <a:pt x="186" y="217"/>
                      <a:pt x="217" y="217"/>
                      <a:pt x="217" y="21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7" name="Freeform 18"/>
              <p:cNvSpPr>
                <a:spLocks noChangeArrowheads="1"/>
              </p:cNvSpPr>
              <p:nvPr/>
            </p:nvSpPr>
            <p:spPr bwMode="auto">
              <a:xfrm>
                <a:off x="3502025" y="1801813"/>
                <a:ext cx="390525" cy="401637"/>
              </a:xfrm>
              <a:custGeom>
                <a:avLst/>
                <a:gdLst>
                  <a:gd name="T0" fmla="*/ 0 w 1085"/>
                  <a:gd name="T1" fmla="*/ 590 h 1117"/>
                  <a:gd name="T2" fmla="*/ 559 w 1085"/>
                  <a:gd name="T3" fmla="*/ 1023 h 1117"/>
                  <a:gd name="T4" fmla="*/ 559 w 1085"/>
                  <a:gd name="T5" fmla="*/ 1023 h 1117"/>
                  <a:gd name="T6" fmla="*/ 651 w 1085"/>
                  <a:gd name="T7" fmla="*/ 1085 h 1117"/>
                  <a:gd name="T8" fmla="*/ 651 w 1085"/>
                  <a:gd name="T9" fmla="*/ 1085 h 1117"/>
                  <a:gd name="T10" fmla="*/ 744 w 1085"/>
                  <a:gd name="T11" fmla="*/ 1085 h 1117"/>
                  <a:gd name="T12" fmla="*/ 868 w 1085"/>
                  <a:gd name="T13" fmla="*/ 992 h 1117"/>
                  <a:gd name="T14" fmla="*/ 1055 w 1085"/>
                  <a:gd name="T15" fmla="*/ 868 h 1117"/>
                  <a:gd name="T16" fmla="*/ 1084 w 1085"/>
                  <a:gd name="T17" fmla="*/ 837 h 1117"/>
                  <a:gd name="T18" fmla="*/ 992 w 1085"/>
                  <a:gd name="T19" fmla="*/ 775 h 1117"/>
                  <a:gd name="T20" fmla="*/ 992 w 1085"/>
                  <a:gd name="T21" fmla="*/ 744 h 1117"/>
                  <a:gd name="T22" fmla="*/ 961 w 1085"/>
                  <a:gd name="T23" fmla="*/ 714 h 1117"/>
                  <a:gd name="T24" fmla="*/ 931 w 1085"/>
                  <a:gd name="T25" fmla="*/ 683 h 1117"/>
                  <a:gd name="T26" fmla="*/ 961 w 1085"/>
                  <a:gd name="T27" fmla="*/ 651 h 1117"/>
                  <a:gd name="T28" fmla="*/ 961 w 1085"/>
                  <a:gd name="T29" fmla="*/ 590 h 1117"/>
                  <a:gd name="T30" fmla="*/ 961 w 1085"/>
                  <a:gd name="T31" fmla="*/ 496 h 1117"/>
                  <a:gd name="T32" fmla="*/ 961 w 1085"/>
                  <a:gd name="T33" fmla="*/ 466 h 1117"/>
                  <a:gd name="T34" fmla="*/ 931 w 1085"/>
                  <a:gd name="T35" fmla="*/ 435 h 1117"/>
                  <a:gd name="T36" fmla="*/ 931 w 1085"/>
                  <a:gd name="T37" fmla="*/ 372 h 1117"/>
                  <a:gd name="T38" fmla="*/ 899 w 1085"/>
                  <a:gd name="T39" fmla="*/ 311 h 1117"/>
                  <a:gd name="T40" fmla="*/ 899 w 1085"/>
                  <a:gd name="T41" fmla="*/ 279 h 1117"/>
                  <a:gd name="T42" fmla="*/ 837 w 1085"/>
                  <a:gd name="T43" fmla="*/ 218 h 1117"/>
                  <a:gd name="T44" fmla="*/ 837 w 1085"/>
                  <a:gd name="T45" fmla="*/ 187 h 1117"/>
                  <a:gd name="T46" fmla="*/ 868 w 1085"/>
                  <a:gd name="T47" fmla="*/ 124 h 1117"/>
                  <a:gd name="T48" fmla="*/ 899 w 1085"/>
                  <a:gd name="T49" fmla="*/ 94 h 1117"/>
                  <a:gd name="T50" fmla="*/ 899 w 1085"/>
                  <a:gd name="T51" fmla="*/ 31 h 1117"/>
                  <a:gd name="T52" fmla="*/ 868 w 1085"/>
                  <a:gd name="T53" fmla="*/ 0 h 1117"/>
                  <a:gd name="T54" fmla="*/ 868 w 1085"/>
                  <a:gd name="T55" fmla="*/ 0 h 1117"/>
                  <a:gd name="T56" fmla="*/ 775 w 1085"/>
                  <a:gd name="T57" fmla="*/ 31 h 1117"/>
                  <a:gd name="T58" fmla="*/ 713 w 1085"/>
                  <a:gd name="T59" fmla="*/ 0 h 1117"/>
                  <a:gd name="T60" fmla="*/ 683 w 1085"/>
                  <a:gd name="T61" fmla="*/ 0 h 1117"/>
                  <a:gd name="T62" fmla="*/ 620 w 1085"/>
                  <a:gd name="T63" fmla="*/ 31 h 1117"/>
                  <a:gd name="T64" fmla="*/ 527 w 1085"/>
                  <a:gd name="T65" fmla="*/ 31 h 1117"/>
                  <a:gd name="T66" fmla="*/ 403 w 1085"/>
                  <a:gd name="T67" fmla="*/ 94 h 1117"/>
                  <a:gd name="T68" fmla="*/ 372 w 1085"/>
                  <a:gd name="T69" fmla="*/ 124 h 1117"/>
                  <a:gd name="T70" fmla="*/ 372 w 1085"/>
                  <a:gd name="T71" fmla="*/ 187 h 1117"/>
                  <a:gd name="T72" fmla="*/ 403 w 1085"/>
                  <a:gd name="T73" fmla="*/ 311 h 1117"/>
                  <a:gd name="T74" fmla="*/ 372 w 1085"/>
                  <a:gd name="T75" fmla="*/ 342 h 1117"/>
                  <a:gd name="T76" fmla="*/ 311 w 1085"/>
                  <a:gd name="T77" fmla="*/ 342 h 1117"/>
                  <a:gd name="T78" fmla="*/ 279 w 1085"/>
                  <a:gd name="T79" fmla="*/ 372 h 1117"/>
                  <a:gd name="T80" fmla="*/ 248 w 1085"/>
                  <a:gd name="T81" fmla="*/ 372 h 1117"/>
                  <a:gd name="T82" fmla="*/ 217 w 1085"/>
                  <a:gd name="T83" fmla="*/ 435 h 1117"/>
                  <a:gd name="T84" fmla="*/ 186 w 1085"/>
                  <a:gd name="T85" fmla="*/ 435 h 1117"/>
                  <a:gd name="T86" fmla="*/ 124 w 1085"/>
                  <a:gd name="T87" fmla="*/ 466 h 1117"/>
                  <a:gd name="T88" fmla="*/ 93 w 1085"/>
                  <a:gd name="T89" fmla="*/ 496 h 1117"/>
                  <a:gd name="T90" fmla="*/ 63 w 1085"/>
                  <a:gd name="T91" fmla="*/ 496 h 1117"/>
                  <a:gd name="T92" fmla="*/ 31 w 1085"/>
                  <a:gd name="T93" fmla="*/ 496 h 1117"/>
                  <a:gd name="T94" fmla="*/ 0 w 1085"/>
                  <a:gd name="T95" fmla="*/ 55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5" h="1117">
                    <a:moveTo>
                      <a:pt x="0" y="590"/>
                    </a:moveTo>
                    <a:lnTo>
                      <a:pt x="0" y="590"/>
                    </a:lnTo>
                    <a:lnTo>
                      <a:pt x="0" y="590"/>
                    </a:lnTo>
                    <a:cubicBezTo>
                      <a:pt x="527" y="992"/>
                      <a:pt x="527" y="992"/>
                      <a:pt x="527" y="992"/>
                    </a:cubicBezTo>
                    <a:lnTo>
                      <a:pt x="527" y="992"/>
                    </a:lnTo>
                    <a:cubicBezTo>
                      <a:pt x="559" y="1023"/>
                      <a:pt x="559" y="1023"/>
                      <a:pt x="559" y="1023"/>
                    </a:cubicBezTo>
                    <a:lnTo>
                      <a:pt x="559" y="1023"/>
                    </a:lnTo>
                    <a:lnTo>
                      <a:pt x="559" y="1023"/>
                    </a:lnTo>
                    <a:lnTo>
                      <a:pt x="559" y="1023"/>
                    </a:lnTo>
                    <a:cubicBezTo>
                      <a:pt x="589" y="1023"/>
                      <a:pt x="589" y="1023"/>
                      <a:pt x="589" y="1055"/>
                    </a:cubicBezTo>
                    <a:cubicBezTo>
                      <a:pt x="620" y="1055"/>
                      <a:pt x="620" y="1055"/>
                      <a:pt x="620" y="1055"/>
                    </a:cubicBezTo>
                    <a:cubicBezTo>
                      <a:pt x="651" y="1055"/>
                      <a:pt x="651" y="1085"/>
                      <a:pt x="651" y="1085"/>
                    </a:cubicBezTo>
                    <a:cubicBezTo>
                      <a:pt x="651" y="1116"/>
                      <a:pt x="651" y="1116"/>
                      <a:pt x="651" y="1116"/>
                    </a:cubicBezTo>
                    <a:lnTo>
                      <a:pt x="651" y="1116"/>
                    </a:lnTo>
                    <a:cubicBezTo>
                      <a:pt x="651" y="1085"/>
                      <a:pt x="651" y="1085"/>
                      <a:pt x="651" y="1085"/>
                    </a:cubicBezTo>
                    <a:cubicBezTo>
                      <a:pt x="683" y="1085"/>
                      <a:pt x="683" y="1085"/>
                      <a:pt x="683" y="1085"/>
                    </a:cubicBezTo>
                    <a:cubicBezTo>
                      <a:pt x="683" y="1085"/>
                      <a:pt x="683" y="1085"/>
                      <a:pt x="713" y="1085"/>
                    </a:cubicBezTo>
                    <a:cubicBezTo>
                      <a:pt x="744" y="1085"/>
                      <a:pt x="744" y="1085"/>
                      <a:pt x="744" y="1085"/>
                    </a:cubicBezTo>
                    <a:cubicBezTo>
                      <a:pt x="775" y="1085"/>
                      <a:pt x="775" y="1055"/>
                      <a:pt x="807" y="1055"/>
                    </a:cubicBezTo>
                    <a:lnTo>
                      <a:pt x="807" y="1055"/>
                    </a:lnTo>
                    <a:cubicBezTo>
                      <a:pt x="837" y="1023"/>
                      <a:pt x="837" y="992"/>
                      <a:pt x="868" y="992"/>
                    </a:cubicBezTo>
                    <a:cubicBezTo>
                      <a:pt x="899" y="961"/>
                      <a:pt x="961" y="899"/>
                      <a:pt x="1023" y="868"/>
                    </a:cubicBezTo>
                    <a:cubicBezTo>
                      <a:pt x="1055" y="868"/>
                      <a:pt x="1055" y="868"/>
                      <a:pt x="1055" y="868"/>
                    </a:cubicBezTo>
                    <a:lnTo>
                      <a:pt x="1055" y="868"/>
                    </a:lnTo>
                    <a:lnTo>
                      <a:pt x="1055" y="868"/>
                    </a:lnTo>
                    <a:cubicBezTo>
                      <a:pt x="1084" y="837"/>
                      <a:pt x="1084" y="837"/>
                      <a:pt x="1084" y="837"/>
                    </a:cubicBezTo>
                    <a:lnTo>
                      <a:pt x="1084" y="837"/>
                    </a:lnTo>
                    <a:cubicBezTo>
                      <a:pt x="1054" y="807"/>
                      <a:pt x="1055" y="807"/>
                      <a:pt x="1055" y="807"/>
                    </a:cubicBezTo>
                    <a:lnTo>
                      <a:pt x="1023" y="807"/>
                    </a:lnTo>
                    <a:cubicBezTo>
                      <a:pt x="992" y="807"/>
                      <a:pt x="992" y="775"/>
                      <a:pt x="992" y="775"/>
                    </a:cubicBezTo>
                    <a:lnTo>
                      <a:pt x="992" y="775"/>
                    </a:lnTo>
                    <a:cubicBezTo>
                      <a:pt x="992" y="775"/>
                      <a:pt x="992" y="775"/>
                      <a:pt x="992" y="744"/>
                    </a:cubicBezTo>
                    <a:lnTo>
                      <a:pt x="992" y="744"/>
                    </a:lnTo>
                    <a:lnTo>
                      <a:pt x="992" y="744"/>
                    </a:lnTo>
                    <a:lnTo>
                      <a:pt x="961" y="714"/>
                    </a:lnTo>
                    <a:lnTo>
                      <a:pt x="961" y="714"/>
                    </a:lnTo>
                    <a:lnTo>
                      <a:pt x="961" y="714"/>
                    </a:lnTo>
                    <a:lnTo>
                      <a:pt x="931" y="683"/>
                    </a:lnTo>
                    <a:lnTo>
                      <a:pt x="931" y="683"/>
                    </a:lnTo>
                    <a:lnTo>
                      <a:pt x="961" y="651"/>
                    </a:lnTo>
                    <a:lnTo>
                      <a:pt x="961" y="651"/>
                    </a:lnTo>
                    <a:lnTo>
                      <a:pt x="961" y="651"/>
                    </a:lnTo>
                    <a:cubicBezTo>
                      <a:pt x="961" y="620"/>
                      <a:pt x="961" y="620"/>
                      <a:pt x="961" y="620"/>
                    </a:cubicBezTo>
                    <a:lnTo>
                      <a:pt x="961" y="590"/>
                    </a:lnTo>
                    <a:lnTo>
                      <a:pt x="961" y="590"/>
                    </a:lnTo>
                    <a:lnTo>
                      <a:pt x="961" y="559"/>
                    </a:lnTo>
                    <a:cubicBezTo>
                      <a:pt x="961" y="559"/>
                      <a:pt x="961" y="559"/>
                      <a:pt x="961" y="527"/>
                    </a:cubicBezTo>
                    <a:lnTo>
                      <a:pt x="961" y="496"/>
                    </a:lnTo>
                    <a:cubicBezTo>
                      <a:pt x="961" y="496"/>
                      <a:pt x="961" y="496"/>
                      <a:pt x="961" y="466"/>
                    </a:cubicBezTo>
                    <a:lnTo>
                      <a:pt x="961" y="466"/>
                    </a:lnTo>
                    <a:lnTo>
                      <a:pt x="961" y="466"/>
                    </a:lnTo>
                    <a:cubicBezTo>
                      <a:pt x="961" y="466"/>
                      <a:pt x="931" y="466"/>
                      <a:pt x="931" y="435"/>
                    </a:cubicBezTo>
                    <a:lnTo>
                      <a:pt x="931" y="435"/>
                    </a:lnTo>
                    <a:lnTo>
                      <a:pt x="931" y="435"/>
                    </a:lnTo>
                    <a:cubicBezTo>
                      <a:pt x="931" y="435"/>
                      <a:pt x="931" y="403"/>
                      <a:pt x="961" y="403"/>
                    </a:cubicBezTo>
                    <a:cubicBezTo>
                      <a:pt x="931" y="403"/>
                      <a:pt x="931" y="372"/>
                      <a:pt x="931" y="372"/>
                    </a:cubicBezTo>
                    <a:lnTo>
                      <a:pt x="931" y="372"/>
                    </a:lnTo>
                    <a:cubicBezTo>
                      <a:pt x="931" y="342"/>
                      <a:pt x="931" y="342"/>
                      <a:pt x="931" y="342"/>
                    </a:cubicBezTo>
                    <a:cubicBezTo>
                      <a:pt x="931" y="311"/>
                      <a:pt x="931" y="311"/>
                      <a:pt x="931" y="311"/>
                    </a:cubicBezTo>
                    <a:cubicBezTo>
                      <a:pt x="931" y="311"/>
                      <a:pt x="931" y="311"/>
                      <a:pt x="899" y="311"/>
                    </a:cubicBezTo>
                    <a:cubicBezTo>
                      <a:pt x="899" y="311"/>
                      <a:pt x="899" y="311"/>
                      <a:pt x="899" y="279"/>
                    </a:cubicBezTo>
                    <a:lnTo>
                      <a:pt x="899" y="279"/>
                    </a:lnTo>
                    <a:lnTo>
                      <a:pt x="899" y="279"/>
                    </a:lnTo>
                    <a:lnTo>
                      <a:pt x="899" y="279"/>
                    </a:lnTo>
                    <a:cubicBezTo>
                      <a:pt x="868" y="248"/>
                      <a:pt x="868" y="248"/>
                      <a:pt x="837" y="218"/>
                    </a:cubicBezTo>
                    <a:lnTo>
                      <a:pt x="837" y="218"/>
                    </a:lnTo>
                    <a:lnTo>
                      <a:pt x="837" y="218"/>
                    </a:lnTo>
                    <a:lnTo>
                      <a:pt x="837" y="187"/>
                    </a:lnTo>
                    <a:lnTo>
                      <a:pt x="837" y="187"/>
                    </a:lnTo>
                    <a:lnTo>
                      <a:pt x="837" y="187"/>
                    </a:lnTo>
                    <a:cubicBezTo>
                      <a:pt x="837" y="155"/>
                      <a:pt x="837" y="155"/>
                      <a:pt x="868" y="124"/>
                    </a:cubicBezTo>
                    <a:lnTo>
                      <a:pt x="868" y="124"/>
                    </a:lnTo>
                    <a:cubicBezTo>
                      <a:pt x="868" y="124"/>
                      <a:pt x="868" y="124"/>
                      <a:pt x="899" y="94"/>
                    </a:cubicBezTo>
                    <a:lnTo>
                      <a:pt x="899" y="94"/>
                    </a:lnTo>
                    <a:lnTo>
                      <a:pt x="899" y="94"/>
                    </a:lnTo>
                    <a:lnTo>
                      <a:pt x="899" y="63"/>
                    </a:lnTo>
                    <a:lnTo>
                      <a:pt x="899" y="63"/>
                    </a:lnTo>
                    <a:lnTo>
                      <a:pt x="899" y="31"/>
                    </a:lnTo>
                    <a:lnTo>
                      <a:pt x="899" y="31"/>
                    </a:lnTo>
                    <a:cubicBezTo>
                      <a:pt x="899" y="31"/>
                      <a:pt x="899" y="31"/>
                      <a:pt x="899" y="0"/>
                    </a:cubicBezTo>
                    <a:lnTo>
                      <a:pt x="868" y="0"/>
                    </a:lnTo>
                    <a:lnTo>
                      <a:pt x="868" y="0"/>
                    </a:lnTo>
                    <a:lnTo>
                      <a:pt x="868" y="0"/>
                    </a:lnTo>
                    <a:lnTo>
                      <a:pt x="868" y="0"/>
                    </a:lnTo>
                    <a:cubicBezTo>
                      <a:pt x="807" y="0"/>
                      <a:pt x="807" y="0"/>
                      <a:pt x="807" y="0"/>
                    </a:cubicBezTo>
                    <a:lnTo>
                      <a:pt x="807" y="0"/>
                    </a:lnTo>
                    <a:lnTo>
                      <a:pt x="775" y="31"/>
                    </a:lnTo>
                    <a:cubicBezTo>
                      <a:pt x="744" y="31"/>
                      <a:pt x="744" y="31"/>
                      <a:pt x="744" y="31"/>
                    </a:cubicBezTo>
                    <a:cubicBezTo>
                      <a:pt x="713" y="31"/>
                      <a:pt x="713" y="31"/>
                      <a:pt x="713" y="31"/>
                    </a:cubicBezTo>
                    <a:lnTo>
                      <a:pt x="713" y="0"/>
                    </a:lnTo>
                    <a:lnTo>
                      <a:pt x="713" y="0"/>
                    </a:lnTo>
                    <a:lnTo>
                      <a:pt x="713" y="0"/>
                    </a:lnTo>
                    <a:cubicBezTo>
                      <a:pt x="683" y="0"/>
                      <a:pt x="683" y="0"/>
                      <a:pt x="683" y="0"/>
                    </a:cubicBezTo>
                    <a:lnTo>
                      <a:pt x="683" y="0"/>
                    </a:lnTo>
                    <a:cubicBezTo>
                      <a:pt x="683" y="0"/>
                      <a:pt x="683" y="0"/>
                      <a:pt x="651" y="0"/>
                    </a:cubicBezTo>
                    <a:lnTo>
                      <a:pt x="620" y="31"/>
                    </a:lnTo>
                    <a:cubicBezTo>
                      <a:pt x="589" y="31"/>
                      <a:pt x="589" y="31"/>
                      <a:pt x="559" y="31"/>
                    </a:cubicBezTo>
                    <a:lnTo>
                      <a:pt x="559" y="31"/>
                    </a:lnTo>
                    <a:cubicBezTo>
                      <a:pt x="559" y="31"/>
                      <a:pt x="559" y="31"/>
                      <a:pt x="527" y="31"/>
                    </a:cubicBezTo>
                    <a:lnTo>
                      <a:pt x="496" y="63"/>
                    </a:lnTo>
                    <a:cubicBezTo>
                      <a:pt x="496" y="63"/>
                      <a:pt x="496" y="63"/>
                      <a:pt x="465" y="63"/>
                    </a:cubicBezTo>
                    <a:cubicBezTo>
                      <a:pt x="465" y="94"/>
                      <a:pt x="435" y="94"/>
                      <a:pt x="403" y="94"/>
                    </a:cubicBezTo>
                    <a:lnTo>
                      <a:pt x="403" y="94"/>
                    </a:lnTo>
                    <a:cubicBezTo>
                      <a:pt x="403" y="94"/>
                      <a:pt x="403" y="94"/>
                      <a:pt x="372" y="124"/>
                    </a:cubicBezTo>
                    <a:lnTo>
                      <a:pt x="372" y="124"/>
                    </a:lnTo>
                    <a:lnTo>
                      <a:pt x="372" y="124"/>
                    </a:lnTo>
                    <a:cubicBezTo>
                      <a:pt x="372" y="155"/>
                      <a:pt x="372" y="155"/>
                      <a:pt x="372" y="187"/>
                    </a:cubicBezTo>
                    <a:lnTo>
                      <a:pt x="372" y="187"/>
                    </a:lnTo>
                    <a:cubicBezTo>
                      <a:pt x="372" y="187"/>
                      <a:pt x="372" y="218"/>
                      <a:pt x="403" y="218"/>
                    </a:cubicBezTo>
                    <a:cubicBezTo>
                      <a:pt x="403" y="248"/>
                      <a:pt x="403" y="248"/>
                      <a:pt x="403" y="279"/>
                    </a:cubicBezTo>
                    <a:lnTo>
                      <a:pt x="403" y="311"/>
                    </a:lnTo>
                    <a:lnTo>
                      <a:pt x="403" y="311"/>
                    </a:lnTo>
                    <a:lnTo>
                      <a:pt x="403" y="311"/>
                    </a:lnTo>
                    <a:cubicBezTo>
                      <a:pt x="403" y="311"/>
                      <a:pt x="372" y="311"/>
                      <a:pt x="372" y="342"/>
                    </a:cubicBezTo>
                    <a:lnTo>
                      <a:pt x="372" y="342"/>
                    </a:lnTo>
                    <a:cubicBezTo>
                      <a:pt x="372" y="342"/>
                      <a:pt x="372" y="342"/>
                      <a:pt x="341" y="342"/>
                    </a:cubicBezTo>
                    <a:cubicBezTo>
                      <a:pt x="341" y="342"/>
                      <a:pt x="341" y="342"/>
                      <a:pt x="311" y="342"/>
                    </a:cubicBezTo>
                    <a:lnTo>
                      <a:pt x="311" y="342"/>
                    </a:lnTo>
                    <a:lnTo>
                      <a:pt x="279" y="372"/>
                    </a:lnTo>
                    <a:lnTo>
                      <a:pt x="279" y="372"/>
                    </a:lnTo>
                    <a:lnTo>
                      <a:pt x="279" y="372"/>
                    </a:lnTo>
                    <a:lnTo>
                      <a:pt x="279" y="372"/>
                    </a:lnTo>
                    <a:cubicBezTo>
                      <a:pt x="279" y="372"/>
                      <a:pt x="279" y="372"/>
                      <a:pt x="248" y="372"/>
                    </a:cubicBezTo>
                    <a:cubicBezTo>
                      <a:pt x="248" y="403"/>
                      <a:pt x="248" y="403"/>
                      <a:pt x="248" y="403"/>
                    </a:cubicBezTo>
                    <a:cubicBezTo>
                      <a:pt x="248" y="403"/>
                      <a:pt x="248" y="435"/>
                      <a:pt x="217" y="435"/>
                    </a:cubicBezTo>
                    <a:lnTo>
                      <a:pt x="217" y="435"/>
                    </a:lnTo>
                    <a:lnTo>
                      <a:pt x="217" y="435"/>
                    </a:lnTo>
                    <a:cubicBezTo>
                      <a:pt x="186" y="435"/>
                      <a:pt x="186" y="435"/>
                      <a:pt x="186" y="435"/>
                    </a:cubicBezTo>
                    <a:lnTo>
                      <a:pt x="186" y="435"/>
                    </a:lnTo>
                    <a:lnTo>
                      <a:pt x="186" y="435"/>
                    </a:lnTo>
                    <a:cubicBezTo>
                      <a:pt x="186" y="466"/>
                      <a:pt x="155" y="466"/>
                      <a:pt x="155" y="466"/>
                    </a:cubicBezTo>
                    <a:cubicBezTo>
                      <a:pt x="124" y="466"/>
                      <a:pt x="124" y="466"/>
                      <a:pt x="124" y="466"/>
                    </a:cubicBezTo>
                    <a:lnTo>
                      <a:pt x="124" y="466"/>
                    </a:lnTo>
                    <a:lnTo>
                      <a:pt x="124" y="466"/>
                    </a:lnTo>
                    <a:lnTo>
                      <a:pt x="93" y="496"/>
                    </a:lnTo>
                    <a:cubicBezTo>
                      <a:pt x="93" y="496"/>
                      <a:pt x="93" y="496"/>
                      <a:pt x="63" y="496"/>
                    </a:cubicBezTo>
                    <a:lnTo>
                      <a:pt x="63" y="496"/>
                    </a:lnTo>
                    <a:lnTo>
                      <a:pt x="63" y="496"/>
                    </a:lnTo>
                    <a:cubicBezTo>
                      <a:pt x="31" y="496"/>
                      <a:pt x="31" y="496"/>
                      <a:pt x="31" y="496"/>
                    </a:cubicBezTo>
                    <a:lnTo>
                      <a:pt x="31" y="496"/>
                    </a:lnTo>
                    <a:lnTo>
                      <a:pt x="31" y="496"/>
                    </a:lnTo>
                    <a:cubicBezTo>
                      <a:pt x="0" y="527"/>
                      <a:pt x="0" y="527"/>
                      <a:pt x="0" y="527"/>
                    </a:cubicBezTo>
                    <a:lnTo>
                      <a:pt x="0" y="527"/>
                    </a:lnTo>
                    <a:cubicBezTo>
                      <a:pt x="0" y="559"/>
                      <a:pt x="0" y="559"/>
                      <a:pt x="0" y="559"/>
                    </a:cubicBezTo>
                    <a:lnTo>
                      <a:pt x="0" y="59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8" name="Freeform 19"/>
              <p:cNvSpPr>
                <a:spLocks noChangeArrowheads="1"/>
              </p:cNvSpPr>
              <p:nvPr/>
            </p:nvSpPr>
            <p:spPr bwMode="auto">
              <a:xfrm>
                <a:off x="3848100" y="2427288"/>
                <a:ext cx="133350" cy="168275"/>
              </a:xfrm>
              <a:custGeom>
                <a:avLst/>
                <a:gdLst>
                  <a:gd name="T0" fmla="*/ 0 w 372"/>
                  <a:gd name="T1" fmla="*/ 310 h 466"/>
                  <a:gd name="T2" fmla="*/ 62 w 372"/>
                  <a:gd name="T3" fmla="*/ 372 h 466"/>
                  <a:gd name="T4" fmla="*/ 62 w 372"/>
                  <a:gd name="T5" fmla="*/ 465 h 466"/>
                  <a:gd name="T6" fmla="*/ 123 w 372"/>
                  <a:gd name="T7" fmla="*/ 434 h 466"/>
                  <a:gd name="T8" fmla="*/ 154 w 372"/>
                  <a:gd name="T9" fmla="*/ 434 h 466"/>
                  <a:gd name="T10" fmla="*/ 216 w 372"/>
                  <a:gd name="T11" fmla="*/ 465 h 466"/>
                  <a:gd name="T12" fmla="*/ 216 w 372"/>
                  <a:gd name="T13" fmla="*/ 465 h 466"/>
                  <a:gd name="T14" fmla="*/ 371 w 372"/>
                  <a:gd name="T15" fmla="*/ 465 h 466"/>
                  <a:gd name="T16" fmla="*/ 371 w 372"/>
                  <a:gd name="T17" fmla="*/ 434 h 466"/>
                  <a:gd name="T18" fmla="*/ 340 w 372"/>
                  <a:gd name="T19" fmla="*/ 434 h 466"/>
                  <a:gd name="T20" fmla="*/ 340 w 372"/>
                  <a:gd name="T21" fmla="*/ 434 h 466"/>
                  <a:gd name="T22" fmla="*/ 309 w 372"/>
                  <a:gd name="T23" fmla="*/ 372 h 466"/>
                  <a:gd name="T24" fmla="*/ 278 w 372"/>
                  <a:gd name="T25" fmla="*/ 341 h 466"/>
                  <a:gd name="T26" fmla="*/ 278 w 372"/>
                  <a:gd name="T27" fmla="*/ 279 h 466"/>
                  <a:gd name="T28" fmla="*/ 278 w 372"/>
                  <a:gd name="T29" fmla="*/ 279 h 466"/>
                  <a:gd name="T30" fmla="*/ 278 w 372"/>
                  <a:gd name="T31" fmla="*/ 248 h 466"/>
                  <a:gd name="T32" fmla="*/ 278 w 372"/>
                  <a:gd name="T33" fmla="*/ 187 h 466"/>
                  <a:gd name="T34" fmla="*/ 309 w 372"/>
                  <a:gd name="T35" fmla="*/ 155 h 466"/>
                  <a:gd name="T36" fmla="*/ 309 w 372"/>
                  <a:gd name="T37" fmla="*/ 93 h 466"/>
                  <a:gd name="T38" fmla="*/ 247 w 372"/>
                  <a:gd name="T39" fmla="*/ 31 h 466"/>
                  <a:gd name="T40" fmla="*/ 216 w 372"/>
                  <a:gd name="T41" fmla="*/ 31 h 466"/>
                  <a:gd name="T42" fmla="*/ 247 w 372"/>
                  <a:gd name="T43" fmla="*/ 0 h 466"/>
                  <a:gd name="T44" fmla="*/ 247 w 372"/>
                  <a:gd name="T45" fmla="*/ 0 h 466"/>
                  <a:gd name="T46" fmla="*/ 216 w 372"/>
                  <a:gd name="T47" fmla="*/ 31 h 466"/>
                  <a:gd name="T48" fmla="*/ 216 w 372"/>
                  <a:gd name="T49" fmla="*/ 93 h 466"/>
                  <a:gd name="T50" fmla="*/ 185 w 372"/>
                  <a:gd name="T51" fmla="*/ 124 h 466"/>
                  <a:gd name="T52" fmla="*/ 154 w 372"/>
                  <a:gd name="T53" fmla="*/ 187 h 466"/>
                  <a:gd name="T54" fmla="*/ 154 w 372"/>
                  <a:gd name="T55" fmla="*/ 187 h 466"/>
                  <a:gd name="T56" fmla="*/ 123 w 372"/>
                  <a:gd name="T57" fmla="*/ 217 h 466"/>
                  <a:gd name="T58" fmla="*/ 94 w 372"/>
                  <a:gd name="T59" fmla="*/ 217 h 466"/>
                  <a:gd name="T60" fmla="*/ 62 w 372"/>
                  <a:gd name="T61" fmla="*/ 217 h 466"/>
                  <a:gd name="T62" fmla="*/ 0 w 372"/>
                  <a:gd name="T63" fmla="*/ 248 h 466"/>
                  <a:gd name="T64" fmla="*/ 0 w 372"/>
                  <a:gd name="T65" fmla="*/ 27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466">
                    <a:moveTo>
                      <a:pt x="0" y="310"/>
                    </a:moveTo>
                    <a:lnTo>
                      <a:pt x="0" y="310"/>
                    </a:lnTo>
                    <a:lnTo>
                      <a:pt x="31" y="310"/>
                    </a:lnTo>
                    <a:cubicBezTo>
                      <a:pt x="62" y="341"/>
                      <a:pt x="62" y="341"/>
                      <a:pt x="62" y="372"/>
                    </a:cubicBezTo>
                    <a:lnTo>
                      <a:pt x="62" y="372"/>
                    </a:lnTo>
                    <a:cubicBezTo>
                      <a:pt x="62" y="403"/>
                      <a:pt x="62" y="434"/>
                      <a:pt x="62" y="465"/>
                    </a:cubicBezTo>
                    <a:cubicBezTo>
                      <a:pt x="94" y="465"/>
                      <a:pt x="94" y="465"/>
                      <a:pt x="94" y="465"/>
                    </a:cubicBezTo>
                    <a:cubicBezTo>
                      <a:pt x="123" y="434"/>
                      <a:pt x="123" y="434"/>
                      <a:pt x="123" y="434"/>
                    </a:cubicBezTo>
                    <a:cubicBezTo>
                      <a:pt x="154" y="434"/>
                      <a:pt x="154" y="434"/>
                      <a:pt x="154" y="434"/>
                    </a:cubicBezTo>
                    <a:lnTo>
                      <a:pt x="154" y="434"/>
                    </a:lnTo>
                    <a:cubicBezTo>
                      <a:pt x="154" y="434"/>
                      <a:pt x="185" y="434"/>
                      <a:pt x="216" y="465"/>
                    </a:cubicBezTo>
                    <a:lnTo>
                      <a:pt x="216" y="465"/>
                    </a:lnTo>
                    <a:lnTo>
                      <a:pt x="216" y="465"/>
                    </a:lnTo>
                    <a:lnTo>
                      <a:pt x="216" y="465"/>
                    </a:lnTo>
                    <a:cubicBezTo>
                      <a:pt x="340" y="465"/>
                      <a:pt x="340" y="465"/>
                      <a:pt x="340" y="465"/>
                    </a:cubicBezTo>
                    <a:cubicBezTo>
                      <a:pt x="340" y="465"/>
                      <a:pt x="340" y="465"/>
                      <a:pt x="371" y="465"/>
                    </a:cubicBezTo>
                    <a:lnTo>
                      <a:pt x="371" y="465"/>
                    </a:lnTo>
                    <a:lnTo>
                      <a:pt x="371" y="434"/>
                    </a:lnTo>
                    <a:lnTo>
                      <a:pt x="340" y="434"/>
                    </a:lnTo>
                    <a:lnTo>
                      <a:pt x="340" y="434"/>
                    </a:lnTo>
                    <a:lnTo>
                      <a:pt x="340" y="434"/>
                    </a:lnTo>
                    <a:lnTo>
                      <a:pt x="340" y="434"/>
                    </a:lnTo>
                    <a:cubicBezTo>
                      <a:pt x="340" y="403"/>
                      <a:pt x="309" y="403"/>
                      <a:pt x="309" y="403"/>
                    </a:cubicBezTo>
                    <a:lnTo>
                      <a:pt x="309" y="372"/>
                    </a:lnTo>
                    <a:cubicBezTo>
                      <a:pt x="309" y="341"/>
                      <a:pt x="309" y="341"/>
                      <a:pt x="309" y="341"/>
                    </a:cubicBezTo>
                    <a:lnTo>
                      <a:pt x="278" y="341"/>
                    </a:lnTo>
                    <a:cubicBezTo>
                      <a:pt x="278" y="310"/>
                      <a:pt x="278" y="310"/>
                      <a:pt x="278" y="310"/>
                    </a:cubicBezTo>
                    <a:cubicBezTo>
                      <a:pt x="278" y="310"/>
                      <a:pt x="278" y="310"/>
                      <a:pt x="278" y="279"/>
                    </a:cubicBezTo>
                    <a:lnTo>
                      <a:pt x="278" y="279"/>
                    </a:lnTo>
                    <a:lnTo>
                      <a:pt x="278" y="279"/>
                    </a:lnTo>
                    <a:cubicBezTo>
                      <a:pt x="278" y="248"/>
                      <a:pt x="278" y="248"/>
                      <a:pt x="278" y="248"/>
                    </a:cubicBezTo>
                    <a:lnTo>
                      <a:pt x="278" y="248"/>
                    </a:lnTo>
                    <a:lnTo>
                      <a:pt x="278" y="248"/>
                    </a:lnTo>
                    <a:cubicBezTo>
                      <a:pt x="278" y="217"/>
                      <a:pt x="278" y="187"/>
                      <a:pt x="278" y="187"/>
                    </a:cubicBezTo>
                    <a:lnTo>
                      <a:pt x="278" y="187"/>
                    </a:lnTo>
                    <a:lnTo>
                      <a:pt x="309" y="155"/>
                    </a:lnTo>
                    <a:lnTo>
                      <a:pt x="309" y="124"/>
                    </a:lnTo>
                    <a:cubicBezTo>
                      <a:pt x="309" y="93"/>
                      <a:pt x="309" y="93"/>
                      <a:pt x="309" y="93"/>
                    </a:cubicBezTo>
                    <a:cubicBezTo>
                      <a:pt x="309" y="63"/>
                      <a:pt x="278" y="63"/>
                      <a:pt x="278" y="63"/>
                    </a:cubicBezTo>
                    <a:cubicBezTo>
                      <a:pt x="278" y="63"/>
                      <a:pt x="278" y="63"/>
                      <a:pt x="247" y="31"/>
                    </a:cubicBezTo>
                    <a:lnTo>
                      <a:pt x="247" y="31"/>
                    </a:lnTo>
                    <a:cubicBezTo>
                      <a:pt x="216" y="31"/>
                      <a:pt x="216" y="31"/>
                      <a:pt x="216" y="31"/>
                    </a:cubicBezTo>
                    <a:cubicBezTo>
                      <a:pt x="247" y="31"/>
                      <a:pt x="247" y="31"/>
                      <a:pt x="247" y="31"/>
                    </a:cubicBezTo>
                    <a:cubicBezTo>
                      <a:pt x="247" y="0"/>
                      <a:pt x="247" y="0"/>
                      <a:pt x="247" y="0"/>
                    </a:cubicBezTo>
                    <a:lnTo>
                      <a:pt x="247" y="0"/>
                    </a:lnTo>
                    <a:lnTo>
                      <a:pt x="247" y="0"/>
                    </a:lnTo>
                    <a:cubicBezTo>
                      <a:pt x="247" y="0"/>
                      <a:pt x="247" y="0"/>
                      <a:pt x="247" y="31"/>
                    </a:cubicBezTo>
                    <a:lnTo>
                      <a:pt x="216" y="31"/>
                    </a:lnTo>
                    <a:cubicBezTo>
                      <a:pt x="216" y="31"/>
                      <a:pt x="216" y="31"/>
                      <a:pt x="216" y="63"/>
                    </a:cubicBezTo>
                    <a:cubicBezTo>
                      <a:pt x="216" y="63"/>
                      <a:pt x="216" y="63"/>
                      <a:pt x="216" y="93"/>
                    </a:cubicBezTo>
                    <a:lnTo>
                      <a:pt x="185" y="93"/>
                    </a:lnTo>
                    <a:lnTo>
                      <a:pt x="185" y="124"/>
                    </a:lnTo>
                    <a:cubicBezTo>
                      <a:pt x="185" y="155"/>
                      <a:pt x="154" y="187"/>
                      <a:pt x="154" y="187"/>
                    </a:cubicBezTo>
                    <a:lnTo>
                      <a:pt x="154" y="187"/>
                    </a:lnTo>
                    <a:lnTo>
                      <a:pt x="154" y="187"/>
                    </a:lnTo>
                    <a:lnTo>
                      <a:pt x="154" y="187"/>
                    </a:lnTo>
                    <a:cubicBezTo>
                      <a:pt x="154" y="187"/>
                      <a:pt x="154" y="217"/>
                      <a:pt x="123" y="217"/>
                    </a:cubicBezTo>
                    <a:lnTo>
                      <a:pt x="123" y="217"/>
                    </a:lnTo>
                    <a:cubicBezTo>
                      <a:pt x="93" y="217"/>
                      <a:pt x="94" y="217"/>
                      <a:pt x="94" y="217"/>
                    </a:cubicBezTo>
                    <a:lnTo>
                      <a:pt x="94" y="217"/>
                    </a:lnTo>
                    <a:lnTo>
                      <a:pt x="94" y="217"/>
                    </a:lnTo>
                    <a:lnTo>
                      <a:pt x="62" y="217"/>
                    </a:lnTo>
                    <a:lnTo>
                      <a:pt x="62" y="217"/>
                    </a:lnTo>
                    <a:cubicBezTo>
                      <a:pt x="31" y="217"/>
                      <a:pt x="0" y="248"/>
                      <a:pt x="0" y="248"/>
                    </a:cubicBezTo>
                    <a:lnTo>
                      <a:pt x="0" y="279"/>
                    </a:lnTo>
                    <a:lnTo>
                      <a:pt x="0" y="279"/>
                    </a:lnTo>
                    <a:cubicBezTo>
                      <a:pt x="0" y="310"/>
                      <a:pt x="0" y="310"/>
                      <a:pt x="0" y="31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9" name="Freeform 20"/>
              <p:cNvSpPr>
                <a:spLocks noChangeArrowheads="1"/>
              </p:cNvSpPr>
              <p:nvPr/>
            </p:nvSpPr>
            <p:spPr bwMode="auto">
              <a:xfrm>
                <a:off x="4259263" y="2684463"/>
                <a:ext cx="190500" cy="223837"/>
              </a:xfrm>
              <a:custGeom>
                <a:avLst/>
                <a:gdLst>
                  <a:gd name="T0" fmla="*/ 465 w 528"/>
                  <a:gd name="T1" fmla="*/ 310 h 621"/>
                  <a:gd name="T2" fmla="*/ 465 w 528"/>
                  <a:gd name="T3" fmla="*/ 248 h 621"/>
                  <a:gd name="T4" fmla="*/ 465 w 528"/>
                  <a:gd name="T5" fmla="*/ 217 h 621"/>
                  <a:gd name="T6" fmla="*/ 403 w 528"/>
                  <a:gd name="T7" fmla="*/ 124 h 621"/>
                  <a:gd name="T8" fmla="*/ 62 w 528"/>
                  <a:gd name="T9" fmla="*/ 0 h 621"/>
                  <a:gd name="T10" fmla="*/ 62 w 528"/>
                  <a:gd name="T11" fmla="*/ 62 h 621"/>
                  <a:gd name="T12" fmla="*/ 62 w 528"/>
                  <a:gd name="T13" fmla="*/ 93 h 621"/>
                  <a:gd name="T14" fmla="*/ 62 w 528"/>
                  <a:gd name="T15" fmla="*/ 124 h 621"/>
                  <a:gd name="T16" fmla="*/ 62 w 528"/>
                  <a:gd name="T17" fmla="*/ 155 h 621"/>
                  <a:gd name="T18" fmla="*/ 31 w 528"/>
                  <a:gd name="T19" fmla="*/ 155 h 621"/>
                  <a:gd name="T20" fmla="*/ 31 w 528"/>
                  <a:gd name="T21" fmla="*/ 186 h 621"/>
                  <a:gd name="T22" fmla="*/ 0 w 528"/>
                  <a:gd name="T23" fmla="*/ 217 h 621"/>
                  <a:gd name="T24" fmla="*/ 0 w 528"/>
                  <a:gd name="T25" fmla="*/ 248 h 621"/>
                  <a:gd name="T26" fmla="*/ 0 w 528"/>
                  <a:gd name="T27" fmla="*/ 279 h 621"/>
                  <a:gd name="T28" fmla="*/ 31 w 528"/>
                  <a:gd name="T29" fmla="*/ 341 h 621"/>
                  <a:gd name="T30" fmla="*/ 62 w 528"/>
                  <a:gd name="T31" fmla="*/ 403 h 621"/>
                  <a:gd name="T32" fmla="*/ 62 w 528"/>
                  <a:gd name="T33" fmla="*/ 434 h 621"/>
                  <a:gd name="T34" fmla="*/ 124 w 528"/>
                  <a:gd name="T35" fmla="*/ 465 h 621"/>
                  <a:gd name="T36" fmla="*/ 186 w 528"/>
                  <a:gd name="T37" fmla="*/ 496 h 621"/>
                  <a:gd name="T38" fmla="*/ 186 w 528"/>
                  <a:gd name="T39" fmla="*/ 496 h 621"/>
                  <a:gd name="T40" fmla="*/ 217 w 528"/>
                  <a:gd name="T41" fmla="*/ 496 h 621"/>
                  <a:gd name="T42" fmla="*/ 217 w 528"/>
                  <a:gd name="T43" fmla="*/ 496 h 621"/>
                  <a:gd name="T44" fmla="*/ 248 w 528"/>
                  <a:gd name="T45" fmla="*/ 496 h 621"/>
                  <a:gd name="T46" fmla="*/ 248 w 528"/>
                  <a:gd name="T47" fmla="*/ 496 h 621"/>
                  <a:gd name="T48" fmla="*/ 248 w 528"/>
                  <a:gd name="T49" fmla="*/ 496 h 621"/>
                  <a:gd name="T50" fmla="*/ 279 w 528"/>
                  <a:gd name="T51" fmla="*/ 527 h 621"/>
                  <a:gd name="T52" fmla="*/ 279 w 528"/>
                  <a:gd name="T53" fmla="*/ 558 h 621"/>
                  <a:gd name="T54" fmla="*/ 279 w 528"/>
                  <a:gd name="T55" fmla="*/ 620 h 621"/>
                  <a:gd name="T56" fmla="*/ 279 w 528"/>
                  <a:gd name="T57" fmla="*/ 620 h 621"/>
                  <a:gd name="T58" fmla="*/ 310 w 528"/>
                  <a:gd name="T59" fmla="*/ 620 h 621"/>
                  <a:gd name="T60" fmla="*/ 341 w 528"/>
                  <a:gd name="T61" fmla="*/ 620 h 621"/>
                  <a:gd name="T62" fmla="*/ 372 w 528"/>
                  <a:gd name="T63" fmla="*/ 620 h 621"/>
                  <a:gd name="T64" fmla="*/ 403 w 528"/>
                  <a:gd name="T65" fmla="*/ 620 h 621"/>
                  <a:gd name="T66" fmla="*/ 434 w 528"/>
                  <a:gd name="T67" fmla="*/ 589 h 621"/>
                  <a:gd name="T68" fmla="*/ 465 w 528"/>
                  <a:gd name="T69" fmla="*/ 589 h 621"/>
                  <a:gd name="T70" fmla="*/ 496 w 528"/>
                  <a:gd name="T71" fmla="*/ 589 h 621"/>
                  <a:gd name="T72" fmla="*/ 496 w 528"/>
                  <a:gd name="T73" fmla="*/ 589 h 621"/>
                  <a:gd name="T74" fmla="*/ 496 w 528"/>
                  <a:gd name="T75" fmla="*/ 589 h 621"/>
                  <a:gd name="T76" fmla="*/ 527 w 528"/>
                  <a:gd name="T77" fmla="*/ 589 h 621"/>
                  <a:gd name="T78" fmla="*/ 527 w 528"/>
                  <a:gd name="T79" fmla="*/ 589 h 621"/>
                  <a:gd name="T80" fmla="*/ 527 w 528"/>
                  <a:gd name="T81" fmla="*/ 589 h 621"/>
                  <a:gd name="T82" fmla="*/ 496 w 528"/>
                  <a:gd name="T83" fmla="*/ 527 h 621"/>
                  <a:gd name="T84" fmla="*/ 496 w 528"/>
                  <a:gd name="T85" fmla="*/ 496 h 621"/>
                  <a:gd name="T86" fmla="*/ 496 w 528"/>
                  <a:gd name="T87" fmla="*/ 403 h 621"/>
                  <a:gd name="T88" fmla="*/ 465 w 528"/>
                  <a:gd name="T89" fmla="*/ 34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8" h="621">
                    <a:moveTo>
                      <a:pt x="465" y="310"/>
                    </a:moveTo>
                    <a:lnTo>
                      <a:pt x="465" y="310"/>
                    </a:lnTo>
                    <a:cubicBezTo>
                      <a:pt x="465" y="310"/>
                      <a:pt x="465" y="279"/>
                      <a:pt x="465" y="248"/>
                    </a:cubicBezTo>
                    <a:lnTo>
                      <a:pt x="465" y="248"/>
                    </a:lnTo>
                    <a:cubicBezTo>
                      <a:pt x="465" y="217"/>
                      <a:pt x="465" y="217"/>
                      <a:pt x="465" y="217"/>
                    </a:cubicBezTo>
                    <a:lnTo>
                      <a:pt x="465" y="217"/>
                    </a:lnTo>
                    <a:cubicBezTo>
                      <a:pt x="403" y="155"/>
                      <a:pt x="403" y="155"/>
                      <a:pt x="403" y="155"/>
                    </a:cubicBezTo>
                    <a:cubicBezTo>
                      <a:pt x="403" y="124"/>
                      <a:pt x="403" y="124"/>
                      <a:pt x="403" y="124"/>
                    </a:cubicBezTo>
                    <a:cubicBezTo>
                      <a:pt x="217" y="0"/>
                      <a:pt x="217" y="0"/>
                      <a:pt x="217" y="0"/>
                    </a:cubicBezTo>
                    <a:cubicBezTo>
                      <a:pt x="62" y="0"/>
                      <a:pt x="62" y="0"/>
                      <a:pt x="62" y="0"/>
                    </a:cubicBezTo>
                    <a:lnTo>
                      <a:pt x="93" y="31"/>
                    </a:lnTo>
                    <a:lnTo>
                      <a:pt x="62" y="62"/>
                    </a:lnTo>
                    <a:cubicBezTo>
                      <a:pt x="62" y="62"/>
                      <a:pt x="62" y="62"/>
                      <a:pt x="62" y="93"/>
                    </a:cubicBezTo>
                    <a:lnTo>
                      <a:pt x="62" y="93"/>
                    </a:lnTo>
                    <a:cubicBezTo>
                      <a:pt x="62" y="124"/>
                      <a:pt x="62" y="124"/>
                      <a:pt x="62" y="124"/>
                    </a:cubicBezTo>
                    <a:lnTo>
                      <a:pt x="62" y="124"/>
                    </a:lnTo>
                    <a:lnTo>
                      <a:pt x="62" y="155"/>
                    </a:lnTo>
                    <a:lnTo>
                      <a:pt x="62" y="155"/>
                    </a:lnTo>
                    <a:lnTo>
                      <a:pt x="31" y="155"/>
                    </a:lnTo>
                    <a:lnTo>
                      <a:pt x="31" y="155"/>
                    </a:lnTo>
                    <a:cubicBezTo>
                      <a:pt x="31" y="186"/>
                      <a:pt x="31" y="186"/>
                      <a:pt x="31" y="186"/>
                    </a:cubicBezTo>
                    <a:lnTo>
                      <a:pt x="31" y="186"/>
                    </a:lnTo>
                    <a:cubicBezTo>
                      <a:pt x="31" y="217"/>
                      <a:pt x="0" y="217"/>
                      <a:pt x="0" y="217"/>
                    </a:cubicBezTo>
                    <a:lnTo>
                      <a:pt x="0" y="217"/>
                    </a:lnTo>
                    <a:cubicBezTo>
                      <a:pt x="0" y="217"/>
                      <a:pt x="0" y="217"/>
                      <a:pt x="0" y="248"/>
                    </a:cubicBezTo>
                    <a:lnTo>
                      <a:pt x="0" y="248"/>
                    </a:lnTo>
                    <a:lnTo>
                      <a:pt x="0" y="279"/>
                    </a:lnTo>
                    <a:lnTo>
                      <a:pt x="0" y="279"/>
                    </a:lnTo>
                    <a:cubicBezTo>
                      <a:pt x="0" y="279"/>
                      <a:pt x="0" y="279"/>
                      <a:pt x="0" y="310"/>
                    </a:cubicBezTo>
                    <a:cubicBezTo>
                      <a:pt x="0" y="310"/>
                      <a:pt x="31" y="310"/>
                      <a:pt x="31" y="341"/>
                    </a:cubicBezTo>
                    <a:cubicBezTo>
                      <a:pt x="31" y="341"/>
                      <a:pt x="31" y="341"/>
                      <a:pt x="31" y="372"/>
                    </a:cubicBezTo>
                    <a:cubicBezTo>
                      <a:pt x="62" y="372"/>
                      <a:pt x="62" y="403"/>
                      <a:pt x="62" y="403"/>
                    </a:cubicBezTo>
                    <a:lnTo>
                      <a:pt x="62" y="403"/>
                    </a:lnTo>
                    <a:cubicBezTo>
                      <a:pt x="62" y="434"/>
                      <a:pt x="62" y="434"/>
                      <a:pt x="62" y="434"/>
                    </a:cubicBezTo>
                    <a:cubicBezTo>
                      <a:pt x="93" y="434"/>
                      <a:pt x="93" y="434"/>
                      <a:pt x="124" y="465"/>
                    </a:cubicBezTo>
                    <a:lnTo>
                      <a:pt x="124" y="465"/>
                    </a:lnTo>
                    <a:cubicBezTo>
                      <a:pt x="124" y="465"/>
                      <a:pt x="124" y="465"/>
                      <a:pt x="155" y="465"/>
                    </a:cubicBezTo>
                    <a:cubicBezTo>
                      <a:pt x="155" y="465"/>
                      <a:pt x="155" y="465"/>
                      <a:pt x="186" y="496"/>
                    </a:cubicBezTo>
                    <a:lnTo>
                      <a:pt x="186" y="496"/>
                    </a:lnTo>
                    <a:lnTo>
                      <a:pt x="186" y="496"/>
                    </a:lnTo>
                    <a:lnTo>
                      <a:pt x="186" y="496"/>
                    </a:lnTo>
                    <a:cubicBezTo>
                      <a:pt x="186" y="496"/>
                      <a:pt x="186" y="496"/>
                      <a:pt x="217" y="496"/>
                    </a:cubicBezTo>
                    <a:lnTo>
                      <a:pt x="217" y="496"/>
                    </a:lnTo>
                    <a:lnTo>
                      <a:pt x="217" y="496"/>
                    </a:lnTo>
                    <a:lnTo>
                      <a:pt x="248" y="496"/>
                    </a:lnTo>
                    <a:lnTo>
                      <a:pt x="248" y="496"/>
                    </a:lnTo>
                    <a:lnTo>
                      <a:pt x="248" y="496"/>
                    </a:lnTo>
                    <a:lnTo>
                      <a:pt x="248" y="496"/>
                    </a:lnTo>
                    <a:lnTo>
                      <a:pt x="248" y="496"/>
                    </a:lnTo>
                    <a:lnTo>
                      <a:pt x="248" y="496"/>
                    </a:lnTo>
                    <a:cubicBezTo>
                      <a:pt x="248" y="496"/>
                      <a:pt x="279" y="496"/>
                      <a:pt x="279" y="527"/>
                    </a:cubicBezTo>
                    <a:lnTo>
                      <a:pt x="279" y="527"/>
                    </a:lnTo>
                    <a:lnTo>
                      <a:pt x="279" y="527"/>
                    </a:lnTo>
                    <a:cubicBezTo>
                      <a:pt x="279" y="527"/>
                      <a:pt x="279" y="527"/>
                      <a:pt x="279" y="558"/>
                    </a:cubicBezTo>
                    <a:lnTo>
                      <a:pt x="279" y="589"/>
                    </a:lnTo>
                    <a:cubicBezTo>
                      <a:pt x="279" y="589"/>
                      <a:pt x="279" y="589"/>
                      <a:pt x="279" y="620"/>
                    </a:cubicBezTo>
                    <a:lnTo>
                      <a:pt x="279" y="620"/>
                    </a:lnTo>
                    <a:lnTo>
                      <a:pt x="279" y="620"/>
                    </a:lnTo>
                    <a:lnTo>
                      <a:pt x="310" y="620"/>
                    </a:lnTo>
                    <a:lnTo>
                      <a:pt x="310" y="620"/>
                    </a:lnTo>
                    <a:lnTo>
                      <a:pt x="310" y="620"/>
                    </a:lnTo>
                    <a:cubicBezTo>
                      <a:pt x="341" y="620"/>
                      <a:pt x="341" y="620"/>
                      <a:pt x="341" y="620"/>
                    </a:cubicBezTo>
                    <a:cubicBezTo>
                      <a:pt x="341" y="620"/>
                      <a:pt x="341" y="620"/>
                      <a:pt x="372" y="620"/>
                    </a:cubicBezTo>
                    <a:lnTo>
                      <a:pt x="372" y="620"/>
                    </a:lnTo>
                    <a:cubicBezTo>
                      <a:pt x="372" y="620"/>
                      <a:pt x="372" y="620"/>
                      <a:pt x="403" y="620"/>
                    </a:cubicBezTo>
                    <a:lnTo>
                      <a:pt x="403" y="620"/>
                    </a:lnTo>
                    <a:lnTo>
                      <a:pt x="403" y="620"/>
                    </a:lnTo>
                    <a:lnTo>
                      <a:pt x="434" y="589"/>
                    </a:lnTo>
                    <a:lnTo>
                      <a:pt x="465" y="589"/>
                    </a:lnTo>
                    <a:lnTo>
                      <a:pt x="465" y="589"/>
                    </a:lnTo>
                    <a:lnTo>
                      <a:pt x="465" y="589"/>
                    </a:lnTo>
                    <a:lnTo>
                      <a:pt x="496" y="589"/>
                    </a:lnTo>
                    <a:lnTo>
                      <a:pt x="496" y="589"/>
                    </a:lnTo>
                    <a:lnTo>
                      <a:pt x="496" y="589"/>
                    </a:lnTo>
                    <a:lnTo>
                      <a:pt x="496" y="589"/>
                    </a:lnTo>
                    <a:lnTo>
                      <a:pt x="496" y="589"/>
                    </a:lnTo>
                    <a:lnTo>
                      <a:pt x="496" y="589"/>
                    </a:lnTo>
                    <a:cubicBezTo>
                      <a:pt x="527" y="589"/>
                      <a:pt x="527" y="589"/>
                      <a:pt x="527" y="589"/>
                    </a:cubicBezTo>
                    <a:lnTo>
                      <a:pt x="527" y="589"/>
                    </a:lnTo>
                    <a:lnTo>
                      <a:pt x="527" y="589"/>
                    </a:lnTo>
                    <a:lnTo>
                      <a:pt x="527" y="589"/>
                    </a:lnTo>
                    <a:lnTo>
                      <a:pt x="527" y="589"/>
                    </a:lnTo>
                    <a:lnTo>
                      <a:pt x="527" y="558"/>
                    </a:lnTo>
                    <a:lnTo>
                      <a:pt x="496" y="527"/>
                    </a:lnTo>
                    <a:lnTo>
                      <a:pt x="496" y="527"/>
                    </a:lnTo>
                    <a:cubicBezTo>
                      <a:pt x="496" y="496"/>
                      <a:pt x="496" y="496"/>
                      <a:pt x="496" y="496"/>
                    </a:cubicBezTo>
                    <a:cubicBezTo>
                      <a:pt x="496" y="465"/>
                      <a:pt x="496" y="434"/>
                      <a:pt x="496" y="434"/>
                    </a:cubicBezTo>
                    <a:cubicBezTo>
                      <a:pt x="496" y="403"/>
                      <a:pt x="496" y="403"/>
                      <a:pt x="496" y="403"/>
                    </a:cubicBezTo>
                    <a:lnTo>
                      <a:pt x="496" y="372"/>
                    </a:lnTo>
                    <a:cubicBezTo>
                      <a:pt x="496" y="341"/>
                      <a:pt x="496" y="341"/>
                      <a:pt x="465" y="341"/>
                    </a:cubicBezTo>
                    <a:lnTo>
                      <a:pt x="465" y="31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0" name="Freeform 21"/>
              <p:cNvSpPr>
                <a:spLocks noChangeArrowheads="1"/>
              </p:cNvSpPr>
              <p:nvPr/>
            </p:nvSpPr>
            <p:spPr bwMode="auto">
              <a:xfrm>
                <a:off x="3902075" y="2795588"/>
                <a:ext cx="234950" cy="257175"/>
              </a:xfrm>
              <a:custGeom>
                <a:avLst/>
                <a:gdLst>
                  <a:gd name="T0" fmla="*/ 31 w 652"/>
                  <a:gd name="T1" fmla="*/ 682 h 714"/>
                  <a:gd name="T2" fmla="*/ 31 w 652"/>
                  <a:gd name="T3" fmla="*/ 682 h 714"/>
                  <a:gd name="T4" fmla="*/ 62 w 652"/>
                  <a:gd name="T5" fmla="*/ 651 h 714"/>
                  <a:gd name="T6" fmla="*/ 93 w 652"/>
                  <a:gd name="T7" fmla="*/ 651 h 714"/>
                  <a:gd name="T8" fmla="*/ 124 w 652"/>
                  <a:gd name="T9" fmla="*/ 682 h 714"/>
                  <a:gd name="T10" fmla="*/ 279 w 652"/>
                  <a:gd name="T11" fmla="*/ 682 h 714"/>
                  <a:gd name="T12" fmla="*/ 279 w 652"/>
                  <a:gd name="T13" fmla="*/ 682 h 714"/>
                  <a:gd name="T14" fmla="*/ 372 w 652"/>
                  <a:gd name="T15" fmla="*/ 682 h 714"/>
                  <a:gd name="T16" fmla="*/ 496 w 652"/>
                  <a:gd name="T17" fmla="*/ 713 h 714"/>
                  <a:gd name="T18" fmla="*/ 589 w 652"/>
                  <a:gd name="T19" fmla="*/ 713 h 714"/>
                  <a:gd name="T20" fmla="*/ 527 w 652"/>
                  <a:gd name="T21" fmla="*/ 651 h 714"/>
                  <a:gd name="T22" fmla="*/ 527 w 652"/>
                  <a:gd name="T23" fmla="*/ 651 h 714"/>
                  <a:gd name="T24" fmla="*/ 651 w 652"/>
                  <a:gd name="T25" fmla="*/ 402 h 714"/>
                  <a:gd name="T26" fmla="*/ 589 w 652"/>
                  <a:gd name="T27" fmla="*/ 341 h 714"/>
                  <a:gd name="T28" fmla="*/ 589 w 652"/>
                  <a:gd name="T29" fmla="*/ 341 h 714"/>
                  <a:gd name="T30" fmla="*/ 527 w 652"/>
                  <a:gd name="T31" fmla="*/ 310 h 714"/>
                  <a:gd name="T32" fmla="*/ 527 w 652"/>
                  <a:gd name="T33" fmla="*/ 248 h 714"/>
                  <a:gd name="T34" fmla="*/ 527 w 652"/>
                  <a:gd name="T35" fmla="*/ 248 h 714"/>
                  <a:gd name="T36" fmla="*/ 527 w 652"/>
                  <a:gd name="T37" fmla="*/ 248 h 714"/>
                  <a:gd name="T38" fmla="*/ 527 w 652"/>
                  <a:gd name="T39" fmla="*/ 186 h 714"/>
                  <a:gd name="T40" fmla="*/ 527 w 652"/>
                  <a:gd name="T41" fmla="*/ 124 h 714"/>
                  <a:gd name="T42" fmla="*/ 527 w 652"/>
                  <a:gd name="T43" fmla="*/ 93 h 714"/>
                  <a:gd name="T44" fmla="*/ 434 w 652"/>
                  <a:gd name="T45" fmla="*/ 93 h 714"/>
                  <a:gd name="T46" fmla="*/ 434 w 652"/>
                  <a:gd name="T47" fmla="*/ 62 h 714"/>
                  <a:gd name="T48" fmla="*/ 434 w 652"/>
                  <a:gd name="T49" fmla="*/ 124 h 714"/>
                  <a:gd name="T50" fmla="*/ 403 w 652"/>
                  <a:gd name="T51" fmla="*/ 155 h 714"/>
                  <a:gd name="T52" fmla="*/ 372 w 652"/>
                  <a:gd name="T53" fmla="*/ 124 h 714"/>
                  <a:gd name="T54" fmla="*/ 341 w 652"/>
                  <a:gd name="T55" fmla="*/ 155 h 714"/>
                  <a:gd name="T56" fmla="*/ 279 w 652"/>
                  <a:gd name="T57" fmla="*/ 155 h 714"/>
                  <a:gd name="T58" fmla="*/ 279 w 652"/>
                  <a:gd name="T59" fmla="*/ 93 h 714"/>
                  <a:gd name="T60" fmla="*/ 248 w 652"/>
                  <a:gd name="T61" fmla="*/ 62 h 714"/>
                  <a:gd name="T62" fmla="*/ 31 w 652"/>
                  <a:gd name="T63" fmla="*/ 0 h 714"/>
                  <a:gd name="T64" fmla="*/ 93 w 652"/>
                  <a:gd name="T65" fmla="*/ 155 h 714"/>
                  <a:gd name="T66" fmla="*/ 93 w 652"/>
                  <a:gd name="T67" fmla="*/ 186 h 714"/>
                  <a:gd name="T68" fmla="*/ 124 w 652"/>
                  <a:gd name="T69" fmla="*/ 279 h 714"/>
                  <a:gd name="T70" fmla="*/ 124 w 652"/>
                  <a:gd name="T71" fmla="*/ 372 h 714"/>
                  <a:gd name="T72" fmla="*/ 93 w 652"/>
                  <a:gd name="T73" fmla="*/ 434 h 714"/>
                  <a:gd name="T74" fmla="*/ 31 w 652"/>
                  <a:gd name="T75" fmla="*/ 465 h 714"/>
                  <a:gd name="T76" fmla="*/ 0 w 652"/>
                  <a:gd name="T77" fmla="*/ 619 h 714"/>
                  <a:gd name="T78" fmla="*/ 0 w 652"/>
                  <a:gd name="T79" fmla="*/ 68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714">
                    <a:moveTo>
                      <a:pt x="31" y="682"/>
                    </a:moveTo>
                    <a:lnTo>
                      <a:pt x="31" y="682"/>
                    </a:lnTo>
                    <a:lnTo>
                      <a:pt x="31" y="682"/>
                    </a:lnTo>
                    <a:lnTo>
                      <a:pt x="31" y="682"/>
                    </a:lnTo>
                    <a:cubicBezTo>
                      <a:pt x="31" y="682"/>
                      <a:pt x="31" y="682"/>
                      <a:pt x="31" y="651"/>
                    </a:cubicBezTo>
                    <a:lnTo>
                      <a:pt x="62" y="651"/>
                    </a:lnTo>
                    <a:lnTo>
                      <a:pt x="93" y="651"/>
                    </a:lnTo>
                    <a:lnTo>
                      <a:pt x="93" y="651"/>
                    </a:lnTo>
                    <a:lnTo>
                      <a:pt x="93" y="651"/>
                    </a:lnTo>
                    <a:cubicBezTo>
                      <a:pt x="93" y="682"/>
                      <a:pt x="124" y="682"/>
                      <a:pt x="124" y="682"/>
                    </a:cubicBezTo>
                    <a:cubicBezTo>
                      <a:pt x="124" y="682"/>
                      <a:pt x="124" y="682"/>
                      <a:pt x="155" y="682"/>
                    </a:cubicBezTo>
                    <a:cubicBezTo>
                      <a:pt x="155" y="682"/>
                      <a:pt x="248" y="682"/>
                      <a:pt x="279" y="682"/>
                    </a:cubicBezTo>
                    <a:lnTo>
                      <a:pt x="279" y="682"/>
                    </a:lnTo>
                    <a:lnTo>
                      <a:pt x="279" y="682"/>
                    </a:lnTo>
                    <a:cubicBezTo>
                      <a:pt x="310" y="682"/>
                      <a:pt x="341" y="682"/>
                      <a:pt x="341" y="682"/>
                    </a:cubicBezTo>
                    <a:cubicBezTo>
                      <a:pt x="372" y="682"/>
                      <a:pt x="372" y="682"/>
                      <a:pt x="372" y="682"/>
                    </a:cubicBezTo>
                    <a:cubicBezTo>
                      <a:pt x="372" y="713"/>
                      <a:pt x="372" y="713"/>
                      <a:pt x="372" y="713"/>
                    </a:cubicBezTo>
                    <a:cubicBezTo>
                      <a:pt x="496" y="713"/>
                      <a:pt x="496" y="713"/>
                      <a:pt x="496" y="713"/>
                    </a:cubicBezTo>
                    <a:cubicBezTo>
                      <a:pt x="496" y="713"/>
                      <a:pt x="496" y="713"/>
                      <a:pt x="527" y="713"/>
                    </a:cubicBezTo>
                    <a:cubicBezTo>
                      <a:pt x="527" y="713"/>
                      <a:pt x="558" y="713"/>
                      <a:pt x="589" y="713"/>
                    </a:cubicBezTo>
                    <a:cubicBezTo>
                      <a:pt x="558" y="713"/>
                      <a:pt x="558" y="682"/>
                      <a:pt x="558" y="682"/>
                    </a:cubicBezTo>
                    <a:lnTo>
                      <a:pt x="527" y="651"/>
                    </a:lnTo>
                    <a:lnTo>
                      <a:pt x="527" y="651"/>
                    </a:lnTo>
                    <a:lnTo>
                      <a:pt x="527" y="651"/>
                    </a:lnTo>
                    <a:cubicBezTo>
                      <a:pt x="527" y="402"/>
                      <a:pt x="527" y="402"/>
                      <a:pt x="527" y="402"/>
                    </a:cubicBezTo>
                    <a:cubicBezTo>
                      <a:pt x="651" y="402"/>
                      <a:pt x="651" y="402"/>
                      <a:pt x="651" y="402"/>
                    </a:cubicBezTo>
                    <a:cubicBezTo>
                      <a:pt x="651" y="341"/>
                      <a:pt x="651" y="341"/>
                      <a:pt x="651" y="341"/>
                    </a:cubicBezTo>
                    <a:cubicBezTo>
                      <a:pt x="620" y="341"/>
                      <a:pt x="589" y="341"/>
                      <a:pt x="589" y="341"/>
                    </a:cubicBezTo>
                    <a:lnTo>
                      <a:pt x="589" y="341"/>
                    </a:lnTo>
                    <a:lnTo>
                      <a:pt x="589" y="341"/>
                    </a:lnTo>
                    <a:cubicBezTo>
                      <a:pt x="558" y="341"/>
                      <a:pt x="558" y="341"/>
                      <a:pt x="558" y="310"/>
                    </a:cubicBezTo>
                    <a:cubicBezTo>
                      <a:pt x="527" y="310"/>
                      <a:pt x="527" y="310"/>
                      <a:pt x="527" y="310"/>
                    </a:cubicBezTo>
                    <a:cubicBezTo>
                      <a:pt x="527" y="310"/>
                      <a:pt x="527" y="310"/>
                      <a:pt x="527" y="279"/>
                    </a:cubicBezTo>
                    <a:cubicBezTo>
                      <a:pt x="527" y="279"/>
                      <a:pt x="527" y="279"/>
                      <a:pt x="527" y="248"/>
                    </a:cubicBezTo>
                    <a:lnTo>
                      <a:pt x="527" y="248"/>
                    </a:lnTo>
                    <a:lnTo>
                      <a:pt x="527" y="248"/>
                    </a:lnTo>
                    <a:lnTo>
                      <a:pt x="527" y="248"/>
                    </a:lnTo>
                    <a:lnTo>
                      <a:pt x="527" y="248"/>
                    </a:lnTo>
                    <a:cubicBezTo>
                      <a:pt x="527" y="217"/>
                      <a:pt x="527" y="217"/>
                      <a:pt x="527" y="217"/>
                    </a:cubicBezTo>
                    <a:cubicBezTo>
                      <a:pt x="527" y="186"/>
                      <a:pt x="527" y="186"/>
                      <a:pt x="527" y="186"/>
                    </a:cubicBezTo>
                    <a:lnTo>
                      <a:pt x="527" y="155"/>
                    </a:lnTo>
                    <a:cubicBezTo>
                      <a:pt x="527" y="124"/>
                      <a:pt x="527" y="124"/>
                      <a:pt x="527" y="124"/>
                    </a:cubicBezTo>
                    <a:lnTo>
                      <a:pt x="527" y="124"/>
                    </a:lnTo>
                    <a:lnTo>
                      <a:pt x="527" y="93"/>
                    </a:lnTo>
                    <a:lnTo>
                      <a:pt x="527" y="93"/>
                    </a:lnTo>
                    <a:cubicBezTo>
                      <a:pt x="434" y="93"/>
                      <a:pt x="434" y="93"/>
                      <a:pt x="434" y="93"/>
                    </a:cubicBezTo>
                    <a:cubicBezTo>
                      <a:pt x="434" y="62"/>
                      <a:pt x="434" y="62"/>
                      <a:pt x="434" y="62"/>
                    </a:cubicBezTo>
                    <a:lnTo>
                      <a:pt x="434" y="62"/>
                    </a:lnTo>
                    <a:cubicBezTo>
                      <a:pt x="434" y="93"/>
                      <a:pt x="434" y="93"/>
                      <a:pt x="434" y="124"/>
                    </a:cubicBezTo>
                    <a:lnTo>
                      <a:pt x="434" y="124"/>
                    </a:lnTo>
                    <a:lnTo>
                      <a:pt x="434" y="124"/>
                    </a:lnTo>
                    <a:cubicBezTo>
                      <a:pt x="434" y="124"/>
                      <a:pt x="434" y="155"/>
                      <a:pt x="403" y="155"/>
                    </a:cubicBezTo>
                    <a:cubicBezTo>
                      <a:pt x="403" y="155"/>
                      <a:pt x="372" y="155"/>
                      <a:pt x="372" y="124"/>
                    </a:cubicBezTo>
                    <a:lnTo>
                      <a:pt x="372" y="124"/>
                    </a:lnTo>
                    <a:lnTo>
                      <a:pt x="372" y="124"/>
                    </a:lnTo>
                    <a:cubicBezTo>
                      <a:pt x="341" y="124"/>
                      <a:pt x="341" y="155"/>
                      <a:pt x="341" y="155"/>
                    </a:cubicBezTo>
                    <a:cubicBezTo>
                      <a:pt x="310" y="155"/>
                      <a:pt x="310" y="155"/>
                      <a:pt x="310" y="155"/>
                    </a:cubicBezTo>
                    <a:cubicBezTo>
                      <a:pt x="310" y="155"/>
                      <a:pt x="310" y="155"/>
                      <a:pt x="279" y="155"/>
                    </a:cubicBezTo>
                    <a:cubicBezTo>
                      <a:pt x="279" y="124"/>
                      <a:pt x="279" y="124"/>
                      <a:pt x="279" y="124"/>
                    </a:cubicBezTo>
                    <a:cubicBezTo>
                      <a:pt x="279" y="124"/>
                      <a:pt x="279" y="124"/>
                      <a:pt x="279" y="93"/>
                    </a:cubicBezTo>
                    <a:lnTo>
                      <a:pt x="248" y="93"/>
                    </a:lnTo>
                    <a:cubicBezTo>
                      <a:pt x="248" y="62"/>
                      <a:pt x="248" y="62"/>
                      <a:pt x="248" y="62"/>
                    </a:cubicBezTo>
                    <a:cubicBezTo>
                      <a:pt x="248" y="62"/>
                      <a:pt x="248" y="31"/>
                      <a:pt x="217" y="0"/>
                    </a:cubicBezTo>
                    <a:cubicBezTo>
                      <a:pt x="31" y="0"/>
                      <a:pt x="31" y="0"/>
                      <a:pt x="31" y="0"/>
                    </a:cubicBezTo>
                    <a:cubicBezTo>
                      <a:pt x="62" y="31"/>
                      <a:pt x="93" y="93"/>
                      <a:pt x="93" y="93"/>
                    </a:cubicBezTo>
                    <a:cubicBezTo>
                      <a:pt x="93" y="124"/>
                      <a:pt x="93" y="124"/>
                      <a:pt x="93" y="155"/>
                    </a:cubicBezTo>
                    <a:lnTo>
                      <a:pt x="93" y="155"/>
                    </a:lnTo>
                    <a:lnTo>
                      <a:pt x="93" y="186"/>
                    </a:lnTo>
                    <a:cubicBezTo>
                      <a:pt x="93" y="217"/>
                      <a:pt x="93" y="248"/>
                      <a:pt x="93" y="248"/>
                    </a:cubicBezTo>
                    <a:cubicBezTo>
                      <a:pt x="124" y="248"/>
                      <a:pt x="124" y="279"/>
                      <a:pt x="124" y="279"/>
                    </a:cubicBezTo>
                    <a:cubicBezTo>
                      <a:pt x="124" y="279"/>
                      <a:pt x="124" y="310"/>
                      <a:pt x="124" y="341"/>
                    </a:cubicBezTo>
                    <a:cubicBezTo>
                      <a:pt x="124" y="341"/>
                      <a:pt x="124" y="341"/>
                      <a:pt x="124" y="372"/>
                    </a:cubicBezTo>
                    <a:cubicBezTo>
                      <a:pt x="124" y="372"/>
                      <a:pt x="93" y="402"/>
                      <a:pt x="93" y="434"/>
                    </a:cubicBezTo>
                    <a:lnTo>
                      <a:pt x="93" y="434"/>
                    </a:lnTo>
                    <a:cubicBezTo>
                      <a:pt x="93" y="434"/>
                      <a:pt x="62" y="434"/>
                      <a:pt x="62" y="465"/>
                    </a:cubicBezTo>
                    <a:cubicBezTo>
                      <a:pt x="62" y="465"/>
                      <a:pt x="62" y="465"/>
                      <a:pt x="31" y="465"/>
                    </a:cubicBezTo>
                    <a:cubicBezTo>
                      <a:pt x="31" y="496"/>
                      <a:pt x="31" y="527"/>
                      <a:pt x="31" y="558"/>
                    </a:cubicBezTo>
                    <a:cubicBezTo>
                      <a:pt x="31" y="589"/>
                      <a:pt x="31" y="619"/>
                      <a:pt x="0" y="619"/>
                    </a:cubicBezTo>
                    <a:lnTo>
                      <a:pt x="0" y="619"/>
                    </a:lnTo>
                    <a:cubicBezTo>
                      <a:pt x="0" y="619"/>
                      <a:pt x="0" y="651"/>
                      <a:pt x="0" y="682"/>
                    </a:cubicBezTo>
                    <a:lnTo>
                      <a:pt x="31" y="68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1" name="Freeform 22"/>
              <p:cNvSpPr>
                <a:spLocks noChangeArrowheads="1"/>
              </p:cNvSpPr>
              <p:nvPr/>
            </p:nvSpPr>
            <p:spPr bwMode="auto">
              <a:xfrm>
                <a:off x="3937000" y="2114550"/>
                <a:ext cx="190500" cy="346075"/>
              </a:xfrm>
              <a:custGeom>
                <a:avLst/>
                <a:gdLst>
                  <a:gd name="T0" fmla="*/ 93 w 528"/>
                  <a:gd name="T1" fmla="*/ 898 h 961"/>
                  <a:gd name="T2" fmla="*/ 124 w 528"/>
                  <a:gd name="T3" fmla="*/ 960 h 961"/>
                  <a:gd name="T4" fmla="*/ 155 w 528"/>
                  <a:gd name="T5" fmla="*/ 960 h 961"/>
                  <a:gd name="T6" fmla="*/ 186 w 528"/>
                  <a:gd name="T7" fmla="*/ 960 h 961"/>
                  <a:gd name="T8" fmla="*/ 186 w 528"/>
                  <a:gd name="T9" fmla="*/ 960 h 961"/>
                  <a:gd name="T10" fmla="*/ 217 w 528"/>
                  <a:gd name="T11" fmla="*/ 930 h 961"/>
                  <a:gd name="T12" fmla="*/ 248 w 528"/>
                  <a:gd name="T13" fmla="*/ 930 h 961"/>
                  <a:gd name="T14" fmla="*/ 248 w 528"/>
                  <a:gd name="T15" fmla="*/ 930 h 961"/>
                  <a:gd name="T16" fmla="*/ 279 w 528"/>
                  <a:gd name="T17" fmla="*/ 930 h 961"/>
                  <a:gd name="T18" fmla="*/ 279 w 528"/>
                  <a:gd name="T19" fmla="*/ 930 h 961"/>
                  <a:gd name="T20" fmla="*/ 279 w 528"/>
                  <a:gd name="T21" fmla="*/ 898 h 961"/>
                  <a:gd name="T22" fmla="*/ 310 w 528"/>
                  <a:gd name="T23" fmla="*/ 867 h 961"/>
                  <a:gd name="T24" fmla="*/ 310 w 528"/>
                  <a:gd name="T25" fmla="*/ 867 h 961"/>
                  <a:gd name="T26" fmla="*/ 341 w 528"/>
                  <a:gd name="T27" fmla="*/ 867 h 961"/>
                  <a:gd name="T28" fmla="*/ 372 w 528"/>
                  <a:gd name="T29" fmla="*/ 867 h 961"/>
                  <a:gd name="T30" fmla="*/ 403 w 528"/>
                  <a:gd name="T31" fmla="*/ 836 h 961"/>
                  <a:gd name="T32" fmla="*/ 434 w 528"/>
                  <a:gd name="T33" fmla="*/ 806 h 961"/>
                  <a:gd name="T34" fmla="*/ 434 w 528"/>
                  <a:gd name="T35" fmla="*/ 774 h 961"/>
                  <a:gd name="T36" fmla="*/ 465 w 528"/>
                  <a:gd name="T37" fmla="*/ 743 h 961"/>
                  <a:gd name="T38" fmla="*/ 465 w 528"/>
                  <a:gd name="T39" fmla="*/ 712 h 961"/>
                  <a:gd name="T40" fmla="*/ 465 w 528"/>
                  <a:gd name="T41" fmla="*/ 712 h 961"/>
                  <a:gd name="T42" fmla="*/ 434 w 528"/>
                  <a:gd name="T43" fmla="*/ 650 h 961"/>
                  <a:gd name="T44" fmla="*/ 434 w 528"/>
                  <a:gd name="T45" fmla="*/ 619 h 961"/>
                  <a:gd name="T46" fmla="*/ 465 w 528"/>
                  <a:gd name="T47" fmla="*/ 558 h 961"/>
                  <a:gd name="T48" fmla="*/ 465 w 528"/>
                  <a:gd name="T49" fmla="*/ 558 h 961"/>
                  <a:gd name="T50" fmla="*/ 496 w 528"/>
                  <a:gd name="T51" fmla="*/ 496 h 961"/>
                  <a:gd name="T52" fmla="*/ 496 w 528"/>
                  <a:gd name="T53" fmla="*/ 496 h 961"/>
                  <a:gd name="T54" fmla="*/ 527 w 528"/>
                  <a:gd name="T55" fmla="*/ 465 h 961"/>
                  <a:gd name="T56" fmla="*/ 124 w 528"/>
                  <a:gd name="T57" fmla="*/ 0 h 961"/>
                  <a:gd name="T58" fmla="*/ 93 w 528"/>
                  <a:gd name="T59" fmla="*/ 31 h 961"/>
                  <a:gd name="T60" fmla="*/ 93 w 528"/>
                  <a:gd name="T61" fmla="*/ 93 h 961"/>
                  <a:gd name="T62" fmla="*/ 124 w 528"/>
                  <a:gd name="T63" fmla="*/ 155 h 961"/>
                  <a:gd name="T64" fmla="*/ 155 w 528"/>
                  <a:gd name="T65" fmla="*/ 187 h 961"/>
                  <a:gd name="T66" fmla="*/ 124 w 528"/>
                  <a:gd name="T67" fmla="*/ 248 h 961"/>
                  <a:gd name="T68" fmla="*/ 124 w 528"/>
                  <a:gd name="T69" fmla="*/ 435 h 961"/>
                  <a:gd name="T70" fmla="*/ 93 w 528"/>
                  <a:gd name="T71" fmla="*/ 465 h 961"/>
                  <a:gd name="T72" fmla="*/ 62 w 528"/>
                  <a:gd name="T73" fmla="*/ 496 h 961"/>
                  <a:gd name="T74" fmla="*/ 31 w 528"/>
                  <a:gd name="T75" fmla="*/ 526 h 961"/>
                  <a:gd name="T76" fmla="*/ 31 w 528"/>
                  <a:gd name="T77" fmla="*/ 588 h 961"/>
                  <a:gd name="T78" fmla="*/ 31 w 528"/>
                  <a:gd name="T79" fmla="*/ 619 h 961"/>
                  <a:gd name="T80" fmla="*/ 31 w 528"/>
                  <a:gd name="T81" fmla="*/ 619 h 961"/>
                  <a:gd name="T82" fmla="*/ 31 w 528"/>
                  <a:gd name="T83" fmla="*/ 619 h 961"/>
                  <a:gd name="T84" fmla="*/ 62 w 528"/>
                  <a:gd name="T85" fmla="*/ 619 h 961"/>
                  <a:gd name="T86" fmla="*/ 62 w 528"/>
                  <a:gd name="T87" fmla="*/ 650 h 961"/>
                  <a:gd name="T88" fmla="*/ 93 w 528"/>
                  <a:gd name="T89" fmla="*/ 712 h 961"/>
                  <a:gd name="T90" fmla="*/ 93 w 528"/>
                  <a:gd name="T91" fmla="*/ 806 h 961"/>
                  <a:gd name="T92" fmla="*/ 124 w 528"/>
                  <a:gd name="T93" fmla="*/ 867 h 961"/>
                  <a:gd name="T94" fmla="*/ 93 w 528"/>
                  <a:gd name="T95" fmla="*/ 898 h 961"/>
                  <a:gd name="T96" fmla="*/ 93 w 528"/>
                  <a:gd name="T97" fmla="*/ 898 h 961"/>
                  <a:gd name="T98" fmla="*/ 62 w 528"/>
                  <a:gd name="T99" fmla="*/ 898 h 961"/>
                  <a:gd name="T100" fmla="*/ 62 w 528"/>
                  <a:gd name="T101" fmla="*/ 898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961">
                    <a:moveTo>
                      <a:pt x="93" y="898"/>
                    </a:moveTo>
                    <a:lnTo>
                      <a:pt x="93" y="898"/>
                    </a:lnTo>
                    <a:lnTo>
                      <a:pt x="93" y="898"/>
                    </a:lnTo>
                    <a:cubicBezTo>
                      <a:pt x="124" y="960"/>
                      <a:pt x="124" y="960"/>
                      <a:pt x="124" y="960"/>
                    </a:cubicBezTo>
                    <a:lnTo>
                      <a:pt x="124" y="960"/>
                    </a:lnTo>
                    <a:cubicBezTo>
                      <a:pt x="124" y="960"/>
                      <a:pt x="124" y="960"/>
                      <a:pt x="155" y="960"/>
                    </a:cubicBezTo>
                    <a:lnTo>
                      <a:pt x="155" y="960"/>
                    </a:lnTo>
                    <a:cubicBezTo>
                      <a:pt x="186" y="960"/>
                      <a:pt x="186" y="960"/>
                      <a:pt x="186" y="960"/>
                    </a:cubicBezTo>
                    <a:lnTo>
                      <a:pt x="186" y="960"/>
                    </a:lnTo>
                    <a:lnTo>
                      <a:pt x="186" y="960"/>
                    </a:lnTo>
                    <a:lnTo>
                      <a:pt x="186" y="960"/>
                    </a:lnTo>
                    <a:lnTo>
                      <a:pt x="217" y="930"/>
                    </a:lnTo>
                    <a:lnTo>
                      <a:pt x="217" y="930"/>
                    </a:lnTo>
                    <a:cubicBezTo>
                      <a:pt x="217" y="930"/>
                      <a:pt x="217" y="930"/>
                      <a:pt x="248" y="930"/>
                    </a:cubicBezTo>
                    <a:lnTo>
                      <a:pt x="248" y="930"/>
                    </a:lnTo>
                    <a:lnTo>
                      <a:pt x="248" y="930"/>
                    </a:lnTo>
                    <a:lnTo>
                      <a:pt x="279" y="930"/>
                    </a:lnTo>
                    <a:lnTo>
                      <a:pt x="279" y="930"/>
                    </a:lnTo>
                    <a:lnTo>
                      <a:pt x="279" y="930"/>
                    </a:lnTo>
                    <a:lnTo>
                      <a:pt x="279" y="930"/>
                    </a:lnTo>
                    <a:lnTo>
                      <a:pt x="279" y="930"/>
                    </a:lnTo>
                    <a:cubicBezTo>
                      <a:pt x="279" y="898"/>
                      <a:pt x="279" y="898"/>
                      <a:pt x="279" y="898"/>
                    </a:cubicBezTo>
                    <a:lnTo>
                      <a:pt x="279" y="898"/>
                    </a:lnTo>
                    <a:cubicBezTo>
                      <a:pt x="279" y="867"/>
                      <a:pt x="310" y="867"/>
                      <a:pt x="310" y="867"/>
                    </a:cubicBezTo>
                    <a:lnTo>
                      <a:pt x="310" y="867"/>
                    </a:lnTo>
                    <a:lnTo>
                      <a:pt x="310" y="867"/>
                    </a:lnTo>
                    <a:lnTo>
                      <a:pt x="310" y="867"/>
                    </a:lnTo>
                    <a:lnTo>
                      <a:pt x="341" y="867"/>
                    </a:lnTo>
                    <a:lnTo>
                      <a:pt x="341" y="867"/>
                    </a:lnTo>
                    <a:cubicBezTo>
                      <a:pt x="341" y="867"/>
                      <a:pt x="341" y="867"/>
                      <a:pt x="372" y="867"/>
                    </a:cubicBezTo>
                    <a:lnTo>
                      <a:pt x="372" y="867"/>
                    </a:lnTo>
                    <a:cubicBezTo>
                      <a:pt x="372" y="867"/>
                      <a:pt x="372" y="836"/>
                      <a:pt x="403" y="836"/>
                    </a:cubicBezTo>
                    <a:lnTo>
                      <a:pt x="403" y="806"/>
                    </a:lnTo>
                    <a:cubicBezTo>
                      <a:pt x="403" y="806"/>
                      <a:pt x="403" y="806"/>
                      <a:pt x="434" y="806"/>
                    </a:cubicBezTo>
                    <a:lnTo>
                      <a:pt x="434" y="806"/>
                    </a:lnTo>
                    <a:cubicBezTo>
                      <a:pt x="434" y="774"/>
                      <a:pt x="434" y="774"/>
                      <a:pt x="434" y="774"/>
                    </a:cubicBezTo>
                    <a:cubicBezTo>
                      <a:pt x="465" y="743"/>
                      <a:pt x="465" y="743"/>
                      <a:pt x="465" y="743"/>
                    </a:cubicBezTo>
                    <a:lnTo>
                      <a:pt x="465" y="743"/>
                    </a:lnTo>
                    <a:cubicBezTo>
                      <a:pt x="465" y="743"/>
                      <a:pt x="465" y="743"/>
                      <a:pt x="465" y="712"/>
                    </a:cubicBezTo>
                    <a:lnTo>
                      <a:pt x="465" y="712"/>
                    </a:lnTo>
                    <a:lnTo>
                      <a:pt x="465" y="712"/>
                    </a:lnTo>
                    <a:lnTo>
                      <a:pt x="465" y="712"/>
                    </a:lnTo>
                    <a:cubicBezTo>
                      <a:pt x="434" y="712"/>
                      <a:pt x="434" y="682"/>
                      <a:pt x="434" y="682"/>
                    </a:cubicBezTo>
                    <a:cubicBezTo>
                      <a:pt x="434" y="682"/>
                      <a:pt x="434" y="682"/>
                      <a:pt x="434" y="650"/>
                    </a:cubicBezTo>
                    <a:lnTo>
                      <a:pt x="434" y="619"/>
                    </a:lnTo>
                    <a:lnTo>
                      <a:pt x="434" y="619"/>
                    </a:lnTo>
                    <a:cubicBezTo>
                      <a:pt x="434" y="588"/>
                      <a:pt x="434" y="588"/>
                      <a:pt x="434" y="588"/>
                    </a:cubicBezTo>
                    <a:lnTo>
                      <a:pt x="465" y="558"/>
                    </a:lnTo>
                    <a:lnTo>
                      <a:pt x="465" y="558"/>
                    </a:lnTo>
                    <a:lnTo>
                      <a:pt x="465" y="558"/>
                    </a:lnTo>
                    <a:cubicBezTo>
                      <a:pt x="465" y="526"/>
                      <a:pt x="465" y="526"/>
                      <a:pt x="496" y="526"/>
                    </a:cubicBezTo>
                    <a:lnTo>
                      <a:pt x="496" y="496"/>
                    </a:lnTo>
                    <a:lnTo>
                      <a:pt x="496" y="496"/>
                    </a:lnTo>
                    <a:lnTo>
                      <a:pt x="496" y="496"/>
                    </a:lnTo>
                    <a:cubicBezTo>
                      <a:pt x="496" y="465"/>
                      <a:pt x="496" y="465"/>
                      <a:pt x="496" y="465"/>
                    </a:cubicBezTo>
                    <a:cubicBezTo>
                      <a:pt x="527" y="465"/>
                      <a:pt x="527" y="465"/>
                      <a:pt x="527" y="465"/>
                    </a:cubicBezTo>
                    <a:cubicBezTo>
                      <a:pt x="527" y="248"/>
                      <a:pt x="527" y="248"/>
                      <a:pt x="527" y="248"/>
                    </a:cubicBezTo>
                    <a:cubicBezTo>
                      <a:pt x="124" y="0"/>
                      <a:pt x="124" y="0"/>
                      <a:pt x="124" y="0"/>
                    </a:cubicBezTo>
                    <a:cubicBezTo>
                      <a:pt x="124" y="31"/>
                      <a:pt x="124" y="31"/>
                      <a:pt x="93" y="31"/>
                    </a:cubicBezTo>
                    <a:lnTo>
                      <a:pt x="93" y="31"/>
                    </a:lnTo>
                    <a:cubicBezTo>
                      <a:pt x="93" y="63"/>
                      <a:pt x="93" y="93"/>
                      <a:pt x="93" y="93"/>
                    </a:cubicBezTo>
                    <a:lnTo>
                      <a:pt x="93" y="93"/>
                    </a:lnTo>
                    <a:cubicBezTo>
                      <a:pt x="93" y="93"/>
                      <a:pt x="93" y="93"/>
                      <a:pt x="124" y="93"/>
                    </a:cubicBezTo>
                    <a:cubicBezTo>
                      <a:pt x="124" y="124"/>
                      <a:pt x="124" y="124"/>
                      <a:pt x="124" y="155"/>
                    </a:cubicBezTo>
                    <a:cubicBezTo>
                      <a:pt x="155" y="155"/>
                      <a:pt x="155" y="155"/>
                      <a:pt x="155" y="155"/>
                    </a:cubicBezTo>
                    <a:cubicBezTo>
                      <a:pt x="155" y="187"/>
                      <a:pt x="155" y="187"/>
                      <a:pt x="155" y="187"/>
                    </a:cubicBezTo>
                    <a:lnTo>
                      <a:pt x="155" y="187"/>
                    </a:lnTo>
                    <a:cubicBezTo>
                      <a:pt x="155" y="187"/>
                      <a:pt x="124" y="217"/>
                      <a:pt x="124" y="248"/>
                    </a:cubicBezTo>
                    <a:cubicBezTo>
                      <a:pt x="124" y="311"/>
                      <a:pt x="124" y="341"/>
                      <a:pt x="124" y="372"/>
                    </a:cubicBezTo>
                    <a:cubicBezTo>
                      <a:pt x="124" y="403"/>
                      <a:pt x="124" y="435"/>
                      <a:pt x="124" y="435"/>
                    </a:cubicBezTo>
                    <a:cubicBezTo>
                      <a:pt x="93" y="435"/>
                      <a:pt x="93" y="435"/>
                      <a:pt x="93" y="435"/>
                    </a:cubicBezTo>
                    <a:cubicBezTo>
                      <a:pt x="93" y="465"/>
                      <a:pt x="93" y="465"/>
                      <a:pt x="93" y="465"/>
                    </a:cubicBezTo>
                    <a:lnTo>
                      <a:pt x="62" y="496"/>
                    </a:lnTo>
                    <a:lnTo>
                      <a:pt x="62" y="496"/>
                    </a:lnTo>
                    <a:cubicBezTo>
                      <a:pt x="31" y="526"/>
                      <a:pt x="31" y="526"/>
                      <a:pt x="31" y="526"/>
                    </a:cubicBezTo>
                    <a:lnTo>
                      <a:pt x="31" y="526"/>
                    </a:lnTo>
                    <a:cubicBezTo>
                      <a:pt x="31" y="558"/>
                      <a:pt x="31" y="558"/>
                      <a:pt x="0" y="588"/>
                    </a:cubicBezTo>
                    <a:lnTo>
                      <a:pt x="31" y="588"/>
                    </a:lnTo>
                    <a:lnTo>
                      <a:pt x="31" y="619"/>
                    </a:lnTo>
                    <a:lnTo>
                      <a:pt x="31" y="619"/>
                    </a:lnTo>
                    <a:lnTo>
                      <a:pt x="31" y="619"/>
                    </a:lnTo>
                    <a:lnTo>
                      <a:pt x="31" y="619"/>
                    </a:lnTo>
                    <a:lnTo>
                      <a:pt x="31" y="619"/>
                    </a:lnTo>
                    <a:lnTo>
                      <a:pt x="31" y="619"/>
                    </a:lnTo>
                    <a:lnTo>
                      <a:pt x="31" y="619"/>
                    </a:lnTo>
                    <a:lnTo>
                      <a:pt x="62" y="619"/>
                    </a:lnTo>
                    <a:lnTo>
                      <a:pt x="62" y="619"/>
                    </a:lnTo>
                    <a:lnTo>
                      <a:pt x="62" y="650"/>
                    </a:lnTo>
                    <a:cubicBezTo>
                      <a:pt x="93" y="650"/>
                      <a:pt x="93" y="650"/>
                      <a:pt x="93" y="650"/>
                    </a:cubicBezTo>
                    <a:cubicBezTo>
                      <a:pt x="93" y="682"/>
                      <a:pt x="93" y="682"/>
                      <a:pt x="93" y="712"/>
                    </a:cubicBezTo>
                    <a:lnTo>
                      <a:pt x="93" y="712"/>
                    </a:lnTo>
                    <a:cubicBezTo>
                      <a:pt x="93" y="712"/>
                      <a:pt x="93" y="774"/>
                      <a:pt x="93" y="806"/>
                    </a:cubicBezTo>
                    <a:cubicBezTo>
                      <a:pt x="124" y="836"/>
                      <a:pt x="124" y="836"/>
                      <a:pt x="124" y="836"/>
                    </a:cubicBezTo>
                    <a:cubicBezTo>
                      <a:pt x="124" y="867"/>
                      <a:pt x="124" y="867"/>
                      <a:pt x="124" y="867"/>
                    </a:cubicBezTo>
                    <a:lnTo>
                      <a:pt x="124" y="867"/>
                    </a:lnTo>
                    <a:lnTo>
                      <a:pt x="93" y="898"/>
                    </a:lnTo>
                    <a:lnTo>
                      <a:pt x="93" y="898"/>
                    </a:lnTo>
                    <a:lnTo>
                      <a:pt x="93" y="898"/>
                    </a:lnTo>
                    <a:lnTo>
                      <a:pt x="93" y="898"/>
                    </a:lnTo>
                    <a:lnTo>
                      <a:pt x="62" y="898"/>
                    </a:lnTo>
                    <a:lnTo>
                      <a:pt x="62" y="898"/>
                    </a:lnTo>
                    <a:lnTo>
                      <a:pt x="62" y="898"/>
                    </a:lnTo>
                    <a:cubicBezTo>
                      <a:pt x="93" y="898"/>
                      <a:pt x="93" y="898"/>
                      <a:pt x="93" y="89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2" name="Freeform 23"/>
              <p:cNvSpPr>
                <a:spLocks noChangeArrowheads="1"/>
              </p:cNvSpPr>
              <p:nvPr/>
            </p:nvSpPr>
            <p:spPr bwMode="auto">
              <a:xfrm>
                <a:off x="3557588" y="2316163"/>
                <a:ext cx="146050" cy="100012"/>
              </a:xfrm>
              <a:custGeom>
                <a:avLst/>
                <a:gdLst>
                  <a:gd name="T0" fmla="*/ 31 w 405"/>
                  <a:gd name="T1" fmla="*/ 278 h 279"/>
                  <a:gd name="T2" fmla="*/ 31 w 405"/>
                  <a:gd name="T3" fmla="*/ 278 h 279"/>
                  <a:gd name="T4" fmla="*/ 62 w 405"/>
                  <a:gd name="T5" fmla="*/ 278 h 279"/>
                  <a:gd name="T6" fmla="*/ 93 w 405"/>
                  <a:gd name="T7" fmla="*/ 278 h 279"/>
                  <a:gd name="T8" fmla="*/ 93 w 405"/>
                  <a:gd name="T9" fmla="*/ 278 h 279"/>
                  <a:gd name="T10" fmla="*/ 124 w 405"/>
                  <a:gd name="T11" fmla="*/ 278 h 279"/>
                  <a:gd name="T12" fmla="*/ 93 w 405"/>
                  <a:gd name="T13" fmla="*/ 248 h 279"/>
                  <a:gd name="T14" fmla="*/ 93 w 405"/>
                  <a:gd name="T15" fmla="*/ 248 h 279"/>
                  <a:gd name="T16" fmla="*/ 124 w 405"/>
                  <a:gd name="T17" fmla="*/ 216 h 279"/>
                  <a:gd name="T18" fmla="*/ 124 w 405"/>
                  <a:gd name="T19" fmla="*/ 216 h 279"/>
                  <a:gd name="T20" fmla="*/ 124 w 405"/>
                  <a:gd name="T21" fmla="*/ 216 h 279"/>
                  <a:gd name="T22" fmla="*/ 156 w 405"/>
                  <a:gd name="T23" fmla="*/ 185 h 279"/>
                  <a:gd name="T24" fmla="*/ 156 w 405"/>
                  <a:gd name="T25" fmla="*/ 185 h 279"/>
                  <a:gd name="T26" fmla="*/ 186 w 405"/>
                  <a:gd name="T27" fmla="*/ 185 h 279"/>
                  <a:gd name="T28" fmla="*/ 186 w 405"/>
                  <a:gd name="T29" fmla="*/ 185 h 279"/>
                  <a:gd name="T30" fmla="*/ 248 w 405"/>
                  <a:gd name="T31" fmla="*/ 185 h 279"/>
                  <a:gd name="T32" fmla="*/ 248 w 405"/>
                  <a:gd name="T33" fmla="*/ 185 h 279"/>
                  <a:gd name="T34" fmla="*/ 280 w 405"/>
                  <a:gd name="T35" fmla="*/ 185 h 279"/>
                  <a:gd name="T36" fmla="*/ 280 w 405"/>
                  <a:gd name="T37" fmla="*/ 185 h 279"/>
                  <a:gd name="T38" fmla="*/ 280 w 405"/>
                  <a:gd name="T39" fmla="*/ 185 h 279"/>
                  <a:gd name="T40" fmla="*/ 310 w 405"/>
                  <a:gd name="T41" fmla="*/ 185 h 279"/>
                  <a:gd name="T42" fmla="*/ 310 w 405"/>
                  <a:gd name="T43" fmla="*/ 185 h 279"/>
                  <a:gd name="T44" fmla="*/ 341 w 405"/>
                  <a:gd name="T45" fmla="*/ 185 h 279"/>
                  <a:gd name="T46" fmla="*/ 341 w 405"/>
                  <a:gd name="T47" fmla="*/ 185 h 279"/>
                  <a:gd name="T48" fmla="*/ 404 w 405"/>
                  <a:gd name="T49" fmla="*/ 154 h 279"/>
                  <a:gd name="T50" fmla="*/ 404 w 405"/>
                  <a:gd name="T51" fmla="*/ 154 h 279"/>
                  <a:gd name="T52" fmla="*/ 404 w 405"/>
                  <a:gd name="T53" fmla="*/ 154 h 279"/>
                  <a:gd name="T54" fmla="*/ 404 w 405"/>
                  <a:gd name="T55" fmla="*/ 154 h 279"/>
                  <a:gd name="T56" fmla="*/ 372 w 405"/>
                  <a:gd name="T57" fmla="*/ 154 h 279"/>
                  <a:gd name="T58" fmla="*/ 372 w 405"/>
                  <a:gd name="T59" fmla="*/ 154 h 279"/>
                  <a:gd name="T60" fmla="*/ 372 w 405"/>
                  <a:gd name="T61" fmla="*/ 154 h 279"/>
                  <a:gd name="T62" fmla="*/ 372 w 405"/>
                  <a:gd name="T63" fmla="*/ 124 h 279"/>
                  <a:gd name="T64" fmla="*/ 341 w 405"/>
                  <a:gd name="T65" fmla="*/ 124 h 279"/>
                  <a:gd name="T66" fmla="*/ 341 w 405"/>
                  <a:gd name="T67" fmla="*/ 124 h 279"/>
                  <a:gd name="T68" fmla="*/ 341 w 405"/>
                  <a:gd name="T69" fmla="*/ 92 h 279"/>
                  <a:gd name="T70" fmla="*/ 341 w 405"/>
                  <a:gd name="T71" fmla="*/ 92 h 279"/>
                  <a:gd name="T72" fmla="*/ 310 w 405"/>
                  <a:gd name="T73" fmla="*/ 30 h 279"/>
                  <a:gd name="T74" fmla="*/ 280 w 405"/>
                  <a:gd name="T75" fmla="*/ 0 h 279"/>
                  <a:gd name="T76" fmla="*/ 280 w 405"/>
                  <a:gd name="T77" fmla="*/ 0 h 279"/>
                  <a:gd name="T78" fmla="*/ 217 w 405"/>
                  <a:gd name="T79" fmla="*/ 0 h 279"/>
                  <a:gd name="T80" fmla="*/ 217 w 405"/>
                  <a:gd name="T81" fmla="*/ 30 h 279"/>
                  <a:gd name="T82" fmla="*/ 217 w 405"/>
                  <a:gd name="T83" fmla="*/ 30 h 279"/>
                  <a:gd name="T84" fmla="*/ 217 w 405"/>
                  <a:gd name="T85" fmla="*/ 61 h 279"/>
                  <a:gd name="T86" fmla="*/ 186 w 405"/>
                  <a:gd name="T87" fmla="*/ 61 h 279"/>
                  <a:gd name="T88" fmla="*/ 156 w 405"/>
                  <a:gd name="T89" fmla="*/ 61 h 279"/>
                  <a:gd name="T90" fmla="*/ 156 w 405"/>
                  <a:gd name="T91" fmla="*/ 92 h 279"/>
                  <a:gd name="T92" fmla="*/ 156 w 405"/>
                  <a:gd name="T93" fmla="*/ 92 h 279"/>
                  <a:gd name="T94" fmla="*/ 156 w 405"/>
                  <a:gd name="T95" fmla="*/ 92 h 279"/>
                  <a:gd name="T96" fmla="*/ 93 w 405"/>
                  <a:gd name="T97" fmla="*/ 124 h 279"/>
                  <a:gd name="T98" fmla="*/ 93 w 405"/>
                  <a:gd name="T99" fmla="*/ 124 h 279"/>
                  <a:gd name="T100" fmla="*/ 93 w 405"/>
                  <a:gd name="T101" fmla="*/ 124 h 279"/>
                  <a:gd name="T102" fmla="*/ 62 w 405"/>
                  <a:gd name="T103" fmla="*/ 124 h 279"/>
                  <a:gd name="T104" fmla="*/ 62 w 405"/>
                  <a:gd name="T105" fmla="*/ 154 h 279"/>
                  <a:gd name="T106" fmla="*/ 62 w 405"/>
                  <a:gd name="T107" fmla="*/ 154 h 279"/>
                  <a:gd name="T108" fmla="*/ 31 w 405"/>
                  <a:gd name="T109" fmla="*/ 185 h 279"/>
                  <a:gd name="T110" fmla="*/ 31 w 405"/>
                  <a:gd name="T111" fmla="*/ 185 h 279"/>
                  <a:gd name="T112" fmla="*/ 31 w 405"/>
                  <a:gd name="T113" fmla="*/ 185 h 279"/>
                  <a:gd name="T114" fmla="*/ 31 w 405"/>
                  <a:gd name="T115" fmla="*/ 185 h 279"/>
                  <a:gd name="T116" fmla="*/ 31 w 405"/>
                  <a:gd name="T117" fmla="*/ 185 h 279"/>
                  <a:gd name="T118" fmla="*/ 31 w 405"/>
                  <a:gd name="T119" fmla="*/ 216 h 279"/>
                  <a:gd name="T120" fmla="*/ 0 w 405"/>
                  <a:gd name="T121" fmla="*/ 248 h 279"/>
                  <a:gd name="T122" fmla="*/ 31 w 405"/>
                  <a:gd name="T123" fmla="*/ 27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279">
                    <a:moveTo>
                      <a:pt x="31" y="278"/>
                    </a:moveTo>
                    <a:lnTo>
                      <a:pt x="31" y="278"/>
                    </a:lnTo>
                    <a:cubicBezTo>
                      <a:pt x="62" y="278"/>
                      <a:pt x="62" y="278"/>
                      <a:pt x="62" y="278"/>
                    </a:cubicBezTo>
                    <a:lnTo>
                      <a:pt x="93" y="278"/>
                    </a:lnTo>
                    <a:lnTo>
                      <a:pt x="93" y="278"/>
                    </a:lnTo>
                    <a:lnTo>
                      <a:pt x="124" y="278"/>
                    </a:lnTo>
                    <a:lnTo>
                      <a:pt x="93" y="248"/>
                    </a:lnTo>
                    <a:lnTo>
                      <a:pt x="93" y="248"/>
                    </a:lnTo>
                    <a:cubicBezTo>
                      <a:pt x="93" y="248"/>
                      <a:pt x="124" y="248"/>
                      <a:pt x="124" y="216"/>
                    </a:cubicBezTo>
                    <a:lnTo>
                      <a:pt x="124" y="216"/>
                    </a:lnTo>
                    <a:lnTo>
                      <a:pt x="124" y="216"/>
                    </a:lnTo>
                    <a:cubicBezTo>
                      <a:pt x="124" y="185"/>
                      <a:pt x="156" y="185"/>
                      <a:pt x="156" y="185"/>
                    </a:cubicBezTo>
                    <a:lnTo>
                      <a:pt x="156" y="185"/>
                    </a:lnTo>
                    <a:lnTo>
                      <a:pt x="186" y="185"/>
                    </a:lnTo>
                    <a:lnTo>
                      <a:pt x="186" y="185"/>
                    </a:lnTo>
                    <a:cubicBezTo>
                      <a:pt x="217" y="185"/>
                      <a:pt x="248" y="185"/>
                      <a:pt x="248" y="185"/>
                    </a:cubicBezTo>
                    <a:lnTo>
                      <a:pt x="248" y="185"/>
                    </a:lnTo>
                    <a:cubicBezTo>
                      <a:pt x="280" y="185"/>
                      <a:pt x="280" y="185"/>
                      <a:pt x="280" y="185"/>
                    </a:cubicBezTo>
                    <a:lnTo>
                      <a:pt x="280" y="185"/>
                    </a:lnTo>
                    <a:lnTo>
                      <a:pt x="280" y="185"/>
                    </a:lnTo>
                    <a:lnTo>
                      <a:pt x="310" y="185"/>
                    </a:lnTo>
                    <a:lnTo>
                      <a:pt x="310" y="185"/>
                    </a:lnTo>
                    <a:lnTo>
                      <a:pt x="341" y="185"/>
                    </a:lnTo>
                    <a:lnTo>
                      <a:pt x="341" y="185"/>
                    </a:lnTo>
                    <a:cubicBezTo>
                      <a:pt x="404" y="154"/>
                      <a:pt x="404" y="154"/>
                      <a:pt x="404" y="154"/>
                    </a:cubicBezTo>
                    <a:lnTo>
                      <a:pt x="404" y="154"/>
                    </a:lnTo>
                    <a:lnTo>
                      <a:pt x="404" y="154"/>
                    </a:lnTo>
                    <a:lnTo>
                      <a:pt x="404" y="154"/>
                    </a:lnTo>
                    <a:cubicBezTo>
                      <a:pt x="372" y="154"/>
                      <a:pt x="372" y="154"/>
                      <a:pt x="372" y="154"/>
                    </a:cubicBezTo>
                    <a:lnTo>
                      <a:pt x="372" y="154"/>
                    </a:lnTo>
                    <a:lnTo>
                      <a:pt x="372" y="154"/>
                    </a:lnTo>
                    <a:lnTo>
                      <a:pt x="372" y="124"/>
                    </a:lnTo>
                    <a:cubicBezTo>
                      <a:pt x="341" y="124"/>
                      <a:pt x="341" y="124"/>
                      <a:pt x="341" y="124"/>
                    </a:cubicBezTo>
                    <a:lnTo>
                      <a:pt x="341" y="124"/>
                    </a:lnTo>
                    <a:cubicBezTo>
                      <a:pt x="341" y="92"/>
                      <a:pt x="341" y="92"/>
                      <a:pt x="341" y="92"/>
                    </a:cubicBezTo>
                    <a:lnTo>
                      <a:pt x="341" y="92"/>
                    </a:lnTo>
                    <a:cubicBezTo>
                      <a:pt x="310" y="61"/>
                      <a:pt x="310" y="61"/>
                      <a:pt x="310" y="30"/>
                    </a:cubicBezTo>
                    <a:cubicBezTo>
                      <a:pt x="310" y="30"/>
                      <a:pt x="280" y="30"/>
                      <a:pt x="280" y="0"/>
                    </a:cubicBezTo>
                    <a:lnTo>
                      <a:pt x="280" y="0"/>
                    </a:lnTo>
                    <a:cubicBezTo>
                      <a:pt x="280" y="0"/>
                      <a:pt x="248" y="0"/>
                      <a:pt x="217" y="0"/>
                    </a:cubicBezTo>
                    <a:cubicBezTo>
                      <a:pt x="217" y="30"/>
                      <a:pt x="217" y="30"/>
                      <a:pt x="217" y="30"/>
                    </a:cubicBezTo>
                    <a:lnTo>
                      <a:pt x="217" y="30"/>
                    </a:lnTo>
                    <a:cubicBezTo>
                      <a:pt x="217" y="61"/>
                      <a:pt x="217" y="61"/>
                      <a:pt x="217" y="61"/>
                    </a:cubicBezTo>
                    <a:cubicBezTo>
                      <a:pt x="186" y="61"/>
                      <a:pt x="186" y="61"/>
                      <a:pt x="186" y="61"/>
                    </a:cubicBezTo>
                    <a:cubicBezTo>
                      <a:pt x="156" y="61"/>
                      <a:pt x="156" y="61"/>
                      <a:pt x="156" y="61"/>
                    </a:cubicBezTo>
                    <a:lnTo>
                      <a:pt x="156" y="92"/>
                    </a:lnTo>
                    <a:lnTo>
                      <a:pt x="156" y="92"/>
                    </a:lnTo>
                    <a:lnTo>
                      <a:pt x="156" y="92"/>
                    </a:lnTo>
                    <a:cubicBezTo>
                      <a:pt x="124" y="92"/>
                      <a:pt x="124" y="124"/>
                      <a:pt x="93" y="124"/>
                    </a:cubicBezTo>
                    <a:lnTo>
                      <a:pt x="93" y="124"/>
                    </a:lnTo>
                    <a:lnTo>
                      <a:pt x="93" y="124"/>
                    </a:lnTo>
                    <a:cubicBezTo>
                      <a:pt x="62" y="124"/>
                      <a:pt x="62" y="124"/>
                      <a:pt x="62" y="124"/>
                    </a:cubicBezTo>
                    <a:lnTo>
                      <a:pt x="62" y="154"/>
                    </a:lnTo>
                    <a:lnTo>
                      <a:pt x="62" y="154"/>
                    </a:lnTo>
                    <a:cubicBezTo>
                      <a:pt x="62" y="185"/>
                      <a:pt x="62" y="185"/>
                      <a:pt x="31" y="185"/>
                    </a:cubicBezTo>
                    <a:lnTo>
                      <a:pt x="31" y="185"/>
                    </a:lnTo>
                    <a:lnTo>
                      <a:pt x="31" y="185"/>
                    </a:lnTo>
                    <a:lnTo>
                      <a:pt x="31" y="185"/>
                    </a:lnTo>
                    <a:lnTo>
                      <a:pt x="31" y="185"/>
                    </a:lnTo>
                    <a:cubicBezTo>
                      <a:pt x="31" y="216"/>
                      <a:pt x="31" y="216"/>
                      <a:pt x="31" y="216"/>
                    </a:cubicBezTo>
                    <a:cubicBezTo>
                      <a:pt x="31" y="248"/>
                      <a:pt x="31" y="248"/>
                      <a:pt x="0" y="248"/>
                    </a:cubicBezTo>
                    <a:cubicBezTo>
                      <a:pt x="31" y="248"/>
                      <a:pt x="31" y="278"/>
                      <a:pt x="31" y="27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3" name="Freeform 24"/>
              <p:cNvSpPr>
                <a:spLocks noChangeArrowheads="1"/>
              </p:cNvSpPr>
              <p:nvPr/>
            </p:nvSpPr>
            <p:spPr bwMode="auto">
              <a:xfrm>
                <a:off x="3959225" y="2405063"/>
                <a:ext cx="223838" cy="166687"/>
              </a:xfrm>
              <a:custGeom>
                <a:avLst/>
                <a:gdLst>
                  <a:gd name="T0" fmla="*/ 93 w 621"/>
                  <a:gd name="T1" fmla="*/ 464 h 465"/>
                  <a:gd name="T2" fmla="*/ 93 w 621"/>
                  <a:gd name="T3" fmla="*/ 433 h 465"/>
                  <a:gd name="T4" fmla="*/ 186 w 621"/>
                  <a:gd name="T5" fmla="*/ 433 h 465"/>
                  <a:gd name="T6" fmla="*/ 186 w 621"/>
                  <a:gd name="T7" fmla="*/ 433 h 465"/>
                  <a:gd name="T8" fmla="*/ 217 w 621"/>
                  <a:gd name="T9" fmla="*/ 371 h 465"/>
                  <a:gd name="T10" fmla="*/ 217 w 621"/>
                  <a:gd name="T11" fmla="*/ 340 h 465"/>
                  <a:gd name="T12" fmla="*/ 248 w 621"/>
                  <a:gd name="T13" fmla="*/ 340 h 465"/>
                  <a:gd name="T14" fmla="*/ 279 w 621"/>
                  <a:gd name="T15" fmla="*/ 309 h 465"/>
                  <a:gd name="T16" fmla="*/ 341 w 621"/>
                  <a:gd name="T17" fmla="*/ 371 h 465"/>
                  <a:gd name="T18" fmla="*/ 341 w 621"/>
                  <a:gd name="T19" fmla="*/ 371 h 465"/>
                  <a:gd name="T20" fmla="*/ 372 w 621"/>
                  <a:gd name="T21" fmla="*/ 371 h 465"/>
                  <a:gd name="T22" fmla="*/ 403 w 621"/>
                  <a:gd name="T23" fmla="*/ 371 h 465"/>
                  <a:gd name="T24" fmla="*/ 403 w 621"/>
                  <a:gd name="T25" fmla="*/ 371 h 465"/>
                  <a:gd name="T26" fmla="*/ 434 w 621"/>
                  <a:gd name="T27" fmla="*/ 340 h 465"/>
                  <a:gd name="T28" fmla="*/ 434 w 621"/>
                  <a:gd name="T29" fmla="*/ 340 h 465"/>
                  <a:gd name="T30" fmla="*/ 465 w 621"/>
                  <a:gd name="T31" fmla="*/ 371 h 465"/>
                  <a:gd name="T32" fmla="*/ 526 w 621"/>
                  <a:gd name="T33" fmla="*/ 340 h 465"/>
                  <a:gd name="T34" fmla="*/ 558 w 621"/>
                  <a:gd name="T35" fmla="*/ 340 h 465"/>
                  <a:gd name="T36" fmla="*/ 558 w 621"/>
                  <a:gd name="T37" fmla="*/ 340 h 465"/>
                  <a:gd name="T38" fmla="*/ 589 w 621"/>
                  <a:gd name="T39" fmla="*/ 309 h 465"/>
                  <a:gd name="T40" fmla="*/ 589 w 621"/>
                  <a:gd name="T41" fmla="*/ 309 h 465"/>
                  <a:gd name="T42" fmla="*/ 620 w 621"/>
                  <a:gd name="T43" fmla="*/ 278 h 465"/>
                  <a:gd name="T44" fmla="*/ 620 w 621"/>
                  <a:gd name="T45" fmla="*/ 278 h 465"/>
                  <a:gd name="T46" fmla="*/ 620 w 621"/>
                  <a:gd name="T47" fmla="*/ 248 h 465"/>
                  <a:gd name="T48" fmla="*/ 589 w 621"/>
                  <a:gd name="T49" fmla="*/ 248 h 465"/>
                  <a:gd name="T50" fmla="*/ 589 w 621"/>
                  <a:gd name="T51" fmla="*/ 248 h 465"/>
                  <a:gd name="T52" fmla="*/ 558 w 621"/>
                  <a:gd name="T53" fmla="*/ 248 h 465"/>
                  <a:gd name="T54" fmla="*/ 558 w 621"/>
                  <a:gd name="T55" fmla="*/ 185 h 465"/>
                  <a:gd name="T56" fmla="*/ 496 w 621"/>
                  <a:gd name="T57" fmla="*/ 154 h 465"/>
                  <a:gd name="T58" fmla="*/ 465 w 621"/>
                  <a:gd name="T59" fmla="*/ 154 h 465"/>
                  <a:gd name="T60" fmla="*/ 465 w 621"/>
                  <a:gd name="T61" fmla="*/ 92 h 465"/>
                  <a:gd name="T62" fmla="*/ 465 w 621"/>
                  <a:gd name="T63" fmla="*/ 92 h 465"/>
                  <a:gd name="T64" fmla="*/ 465 w 621"/>
                  <a:gd name="T65" fmla="*/ 30 h 465"/>
                  <a:gd name="T66" fmla="*/ 434 w 621"/>
                  <a:gd name="T67" fmla="*/ 30 h 465"/>
                  <a:gd name="T68" fmla="*/ 434 w 621"/>
                  <a:gd name="T69" fmla="*/ 0 h 465"/>
                  <a:gd name="T70" fmla="*/ 372 w 621"/>
                  <a:gd name="T71" fmla="*/ 61 h 465"/>
                  <a:gd name="T72" fmla="*/ 341 w 621"/>
                  <a:gd name="T73" fmla="*/ 124 h 465"/>
                  <a:gd name="T74" fmla="*/ 310 w 621"/>
                  <a:gd name="T75" fmla="*/ 124 h 465"/>
                  <a:gd name="T76" fmla="*/ 248 w 621"/>
                  <a:gd name="T77" fmla="*/ 124 h 465"/>
                  <a:gd name="T78" fmla="*/ 248 w 621"/>
                  <a:gd name="T79" fmla="*/ 185 h 465"/>
                  <a:gd name="T80" fmla="*/ 217 w 621"/>
                  <a:gd name="T81" fmla="*/ 185 h 465"/>
                  <a:gd name="T82" fmla="*/ 217 w 621"/>
                  <a:gd name="T83" fmla="*/ 185 h 465"/>
                  <a:gd name="T84" fmla="*/ 186 w 621"/>
                  <a:gd name="T85" fmla="*/ 185 h 465"/>
                  <a:gd name="T86" fmla="*/ 155 w 621"/>
                  <a:gd name="T87" fmla="*/ 185 h 465"/>
                  <a:gd name="T88" fmla="*/ 124 w 621"/>
                  <a:gd name="T89" fmla="*/ 216 h 465"/>
                  <a:gd name="T90" fmla="*/ 93 w 621"/>
                  <a:gd name="T91" fmla="*/ 216 h 465"/>
                  <a:gd name="T92" fmla="*/ 93 w 621"/>
                  <a:gd name="T93" fmla="*/ 216 h 465"/>
                  <a:gd name="T94" fmla="*/ 62 w 621"/>
                  <a:gd name="T95" fmla="*/ 216 h 465"/>
                  <a:gd name="T96" fmla="*/ 62 w 621"/>
                  <a:gd name="T97" fmla="*/ 216 h 465"/>
                  <a:gd name="T98" fmla="*/ 31 w 621"/>
                  <a:gd name="T99" fmla="*/ 278 h 465"/>
                  <a:gd name="T100" fmla="*/ 0 w 621"/>
                  <a:gd name="T101" fmla="*/ 309 h 465"/>
                  <a:gd name="T102" fmla="*/ 0 w 621"/>
                  <a:gd name="T103" fmla="*/ 340 h 465"/>
                  <a:gd name="T104" fmla="*/ 0 w 621"/>
                  <a:gd name="T105" fmla="*/ 340 h 465"/>
                  <a:gd name="T106" fmla="*/ 31 w 621"/>
                  <a:gd name="T107" fmla="*/ 402 h 465"/>
                  <a:gd name="T108" fmla="*/ 31 w 621"/>
                  <a:gd name="T109" fmla="*/ 402 h 465"/>
                  <a:gd name="T110" fmla="*/ 31 w 621"/>
                  <a:gd name="T111" fmla="*/ 433 h 465"/>
                  <a:gd name="T112" fmla="*/ 62 w 621"/>
                  <a:gd name="T113" fmla="*/ 433 h 465"/>
                  <a:gd name="T114" fmla="*/ 62 w 621"/>
                  <a:gd name="T115" fmla="*/ 46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465">
                    <a:moveTo>
                      <a:pt x="93" y="464"/>
                    </a:moveTo>
                    <a:lnTo>
                      <a:pt x="93" y="464"/>
                    </a:lnTo>
                    <a:cubicBezTo>
                      <a:pt x="93" y="433"/>
                      <a:pt x="93" y="433"/>
                      <a:pt x="93" y="433"/>
                    </a:cubicBezTo>
                    <a:lnTo>
                      <a:pt x="93" y="433"/>
                    </a:lnTo>
                    <a:cubicBezTo>
                      <a:pt x="93" y="433"/>
                      <a:pt x="124" y="402"/>
                      <a:pt x="155" y="402"/>
                    </a:cubicBezTo>
                    <a:cubicBezTo>
                      <a:pt x="155" y="402"/>
                      <a:pt x="155" y="433"/>
                      <a:pt x="186" y="433"/>
                    </a:cubicBezTo>
                    <a:lnTo>
                      <a:pt x="186" y="433"/>
                    </a:lnTo>
                    <a:lnTo>
                      <a:pt x="186" y="433"/>
                    </a:lnTo>
                    <a:lnTo>
                      <a:pt x="186" y="433"/>
                    </a:lnTo>
                    <a:cubicBezTo>
                      <a:pt x="186" y="402"/>
                      <a:pt x="186" y="371"/>
                      <a:pt x="217" y="371"/>
                    </a:cubicBezTo>
                    <a:cubicBezTo>
                      <a:pt x="217" y="371"/>
                      <a:pt x="217" y="371"/>
                      <a:pt x="217" y="340"/>
                    </a:cubicBezTo>
                    <a:lnTo>
                      <a:pt x="217" y="340"/>
                    </a:lnTo>
                    <a:cubicBezTo>
                      <a:pt x="217" y="340"/>
                      <a:pt x="217" y="340"/>
                      <a:pt x="248" y="340"/>
                    </a:cubicBezTo>
                    <a:lnTo>
                      <a:pt x="248" y="340"/>
                    </a:lnTo>
                    <a:cubicBezTo>
                      <a:pt x="248" y="340"/>
                      <a:pt x="248" y="309"/>
                      <a:pt x="279" y="309"/>
                    </a:cubicBezTo>
                    <a:lnTo>
                      <a:pt x="279" y="309"/>
                    </a:lnTo>
                    <a:lnTo>
                      <a:pt x="279" y="309"/>
                    </a:lnTo>
                    <a:cubicBezTo>
                      <a:pt x="310" y="309"/>
                      <a:pt x="310" y="340"/>
                      <a:pt x="341" y="371"/>
                    </a:cubicBezTo>
                    <a:lnTo>
                      <a:pt x="341" y="371"/>
                    </a:lnTo>
                    <a:lnTo>
                      <a:pt x="341" y="371"/>
                    </a:lnTo>
                    <a:cubicBezTo>
                      <a:pt x="341" y="371"/>
                      <a:pt x="341" y="371"/>
                      <a:pt x="372" y="371"/>
                    </a:cubicBezTo>
                    <a:lnTo>
                      <a:pt x="372" y="371"/>
                    </a:lnTo>
                    <a:cubicBezTo>
                      <a:pt x="403" y="371"/>
                      <a:pt x="403" y="402"/>
                      <a:pt x="403" y="402"/>
                    </a:cubicBezTo>
                    <a:cubicBezTo>
                      <a:pt x="403" y="371"/>
                      <a:pt x="403" y="371"/>
                      <a:pt x="403" y="371"/>
                    </a:cubicBezTo>
                    <a:lnTo>
                      <a:pt x="403" y="371"/>
                    </a:lnTo>
                    <a:lnTo>
                      <a:pt x="403" y="371"/>
                    </a:lnTo>
                    <a:cubicBezTo>
                      <a:pt x="434" y="371"/>
                      <a:pt x="434" y="340"/>
                      <a:pt x="434" y="340"/>
                    </a:cubicBezTo>
                    <a:lnTo>
                      <a:pt x="434" y="340"/>
                    </a:lnTo>
                    <a:lnTo>
                      <a:pt x="434" y="340"/>
                    </a:lnTo>
                    <a:lnTo>
                      <a:pt x="434" y="340"/>
                    </a:lnTo>
                    <a:cubicBezTo>
                      <a:pt x="465" y="340"/>
                      <a:pt x="465" y="340"/>
                      <a:pt x="465" y="340"/>
                    </a:cubicBezTo>
                    <a:cubicBezTo>
                      <a:pt x="465" y="371"/>
                      <a:pt x="465" y="371"/>
                      <a:pt x="465" y="371"/>
                    </a:cubicBezTo>
                    <a:cubicBezTo>
                      <a:pt x="465" y="340"/>
                      <a:pt x="496" y="340"/>
                      <a:pt x="496" y="340"/>
                    </a:cubicBezTo>
                    <a:lnTo>
                      <a:pt x="526" y="340"/>
                    </a:lnTo>
                    <a:lnTo>
                      <a:pt x="526" y="340"/>
                    </a:lnTo>
                    <a:lnTo>
                      <a:pt x="558" y="340"/>
                    </a:lnTo>
                    <a:lnTo>
                      <a:pt x="558" y="340"/>
                    </a:lnTo>
                    <a:lnTo>
                      <a:pt x="558" y="340"/>
                    </a:lnTo>
                    <a:lnTo>
                      <a:pt x="558" y="340"/>
                    </a:lnTo>
                    <a:cubicBezTo>
                      <a:pt x="558" y="309"/>
                      <a:pt x="589" y="309"/>
                      <a:pt x="589" y="309"/>
                    </a:cubicBezTo>
                    <a:lnTo>
                      <a:pt x="589" y="309"/>
                    </a:lnTo>
                    <a:lnTo>
                      <a:pt x="589" y="309"/>
                    </a:lnTo>
                    <a:cubicBezTo>
                      <a:pt x="620" y="309"/>
                      <a:pt x="620" y="309"/>
                      <a:pt x="620" y="309"/>
                    </a:cubicBezTo>
                    <a:cubicBezTo>
                      <a:pt x="620" y="309"/>
                      <a:pt x="620" y="309"/>
                      <a:pt x="620" y="278"/>
                    </a:cubicBezTo>
                    <a:lnTo>
                      <a:pt x="620" y="278"/>
                    </a:lnTo>
                    <a:lnTo>
                      <a:pt x="620" y="278"/>
                    </a:lnTo>
                    <a:cubicBezTo>
                      <a:pt x="620" y="278"/>
                      <a:pt x="620" y="278"/>
                      <a:pt x="620" y="248"/>
                    </a:cubicBezTo>
                    <a:lnTo>
                      <a:pt x="620" y="248"/>
                    </a:lnTo>
                    <a:lnTo>
                      <a:pt x="620" y="248"/>
                    </a:lnTo>
                    <a:cubicBezTo>
                      <a:pt x="620" y="248"/>
                      <a:pt x="620" y="248"/>
                      <a:pt x="589" y="248"/>
                    </a:cubicBezTo>
                    <a:lnTo>
                      <a:pt x="589" y="248"/>
                    </a:lnTo>
                    <a:lnTo>
                      <a:pt x="589" y="248"/>
                    </a:lnTo>
                    <a:lnTo>
                      <a:pt x="589" y="248"/>
                    </a:lnTo>
                    <a:cubicBezTo>
                      <a:pt x="589" y="248"/>
                      <a:pt x="589" y="248"/>
                      <a:pt x="558" y="248"/>
                    </a:cubicBezTo>
                    <a:cubicBezTo>
                      <a:pt x="558" y="216"/>
                      <a:pt x="558" y="216"/>
                      <a:pt x="558" y="185"/>
                    </a:cubicBezTo>
                    <a:lnTo>
                      <a:pt x="558" y="185"/>
                    </a:lnTo>
                    <a:cubicBezTo>
                      <a:pt x="526" y="185"/>
                      <a:pt x="526" y="185"/>
                      <a:pt x="526" y="185"/>
                    </a:cubicBezTo>
                    <a:cubicBezTo>
                      <a:pt x="496" y="185"/>
                      <a:pt x="496" y="154"/>
                      <a:pt x="496" y="154"/>
                    </a:cubicBezTo>
                    <a:lnTo>
                      <a:pt x="496" y="154"/>
                    </a:lnTo>
                    <a:cubicBezTo>
                      <a:pt x="465" y="154"/>
                      <a:pt x="465" y="154"/>
                      <a:pt x="465" y="154"/>
                    </a:cubicBezTo>
                    <a:cubicBezTo>
                      <a:pt x="465" y="124"/>
                      <a:pt x="465" y="124"/>
                      <a:pt x="465" y="124"/>
                    </a:cubicBezTo>
                    <a:cubicBezTo>
                      <a:pt x="465" y="92"/>
                      <a:pt x="465" y="92"/>
                      <a:pt x="465" y="92"/>
                    </a:cubicBezTo>
                    <a:lnTo>
                      <a:pt x="465" y="92"/>
                    </a:lnTo>
                    <a:lnTo>
                      <a:pt x="465" y="92"/>
                    </a:lnTo>
                    <a:cubicBezTo>
                      <a:pt x="465" y="61"/>
                      <a:pt x="465" y="61"/>
                      <a:pt x="465" y="61"/>
                    </a:cubicBezTo>
                    <a:cubicBezTo>
                      <a:pt x="465" y="61"/>
                      <a:pt x="465" y="61"/>
                      <a:pt x="465" y="30"/>
                    </a:cubicBezTo>
                    <a:lnTo>
                      <a:pt x="465" y="30"/>
                    </a:lnTo>
                    <a:lnTo>
                      <a:pt x="434" y="30"/>
                    </a:lnTo>
                    <a:lnTo>
                      <a:pt x="434" y="30"/>
                    </a:lnTo>
                    <a:lnTo>
                      <a:pt x="434" y="0"/>
                    </a:lnTo>
                    <a:cubicBezTo>
                      <a:pt x="403" y="30"/>
                      <a:pt x="403" y="30"/>
                      <a:pt x="403" y="30"/>
                    </a:cubicBezTo>
                    <a:cubicBezTo>
                      <a:pt x="403" y="30"/>
                      <a:pt x="403" y="30"/>
                      <a:pt x="372" y="61"/>
                    </a:cubicBezTo>
                    <a:lnTo>
                      <a:pt x="372" y="61"/>
                    </a:lnTo>
                    <a:cubicBezTo>
                      <a:pt x="372" y="92"/>
                      <a:pt x="341" y="92"/>
                      <a:pt x="341" y="124"/>
                    </a:cubicBezTo>
                    <a:lnTo>
                      <a:pt x="310" y="124"/>
                    </a:lnTo>
                    <a:lnTo>
                      <a:pt x="310" y="124"/>
                    </a:lnTo>
                    <a:cubicBezTo>
                      <a:pt x="279" y="124"/>
                      <a:pt x="279" y="124"/>
                      <a:pt x="279" y="124"/>
                    </a:cubicBezTo>
                    <a:lnTo>
                      <a:pt x="248" y="124"/>
                    </a:lnTo>
                    <a:lnTo>
                      <a:pt x="248" y="124"/>
                    </a:lnTo>
                    <a:cubicBezTo>
                      <a:pt x="248" y="154"/>
                      <a:pt x="248" y="154"/>
                      <a:pt x="248" y="185"/>
                    </a:cubicBezTo>
                    <a:cubicBezTo>
                      <a:pt x="248" y="185"/>
                      <a:pt x="248" y="185"/>
                      <a:pt x="217" y="185"/>
                    </a:cubicBezTo>
                    <a:lnTo>
                      <a:pt x="217" y="185"/>
                    </a:lnTo>
                    <a:lnTo>
                      <a:pt x="217" y="185"/>
                    </a:lnTo>
                    <a:lnTo>
                      <a:pt x="217" y="185"/>
                    </a:lnTo>
                    <a:lnTo>
                      <a:pt x="217" y="185"/>
                    </a:lnTo>
                    <a:lnTo>
                      <a:pt x="186" y="185"/>
                    </a:lnTo>
                    <a:lnTo>
                      <a:pt x="186" y="185"/>
                    </a:lnTo>
                    <a:lnTo>
                      <a:pt x="155" y="185"/>
                    </a:lnTo>
                    <a:cubicBezTo>
                      <a:pt x="155" y="216"/>
                      <a:pt x="155" y="216"/>
                      <a:pt x="124" y="216"/>
                    </a:cubicBezTo>
                    <a:lnTo>
                      <a:pt x="124" y="216"/>
                    </a:lnTo>
                    <a:lnTo>
                      <a:pt x="124" y="216"/>
                    </a:lnTo>
                    <a:cubicBezTo>
                      <a:pt x="124" y="216"/>
                      <a:pt x="124" y="216"/>
                      <a:pt x="93" y="216"/>
                    </a:cubicBezTo>
                    <a:lnTo>
                      <a:pt x="93" y="216"/>
                    </a:lnTo>
                    <a:lnTo>
                      <a:pt x="93" y="216"/>
                    </a:lnTo>
                    <a:lnTo>
                      <a:pt x="62" y="216"/>
                    </a:lnTo>
                    <a:lnTo>
                      <a:pt x="62" y="216"/>
                    </a:lnTo>
                    <a:lnTo>
                      <a:pt x="62" y="216"/>
                    </a:lnTo>
                    <a:lnTo>
                      <a:pt x="62" y="216"/>
                    </a:lnTo>
                    <a:cubicBezTo>
                      <a:pt x="62" y="248"/>
                      <a:pt x="31" y="248"/>
                      <a:pt x="31" y="248"/>
                    </a:cubicBezTo>
                    <a:cubicBezTo>
                      <a:pt x="31" y="278"/>
                      <a:pt x="31" y="278"/>
                      <a:pt x="31" y="278"/>
                    </a:cubicBezTo>
                    <a:lnTo>
                      <a:pt x="0" y="278"/>
                    </a:lnTo>
                    <a:lnTo>
                      <a:pt x="0" y="309"/>
                    </a:lnTo>
                    <a:cubicBezTo>
                      <a:pt x="0" y="309"/>
                      <a:pt x="0" y="309"/>
                      <a:pt x="0" y="340"/>
                    </a:cubicBezTo>
                    <a:lnTo>
                      <a:pt x="0" y="340"/>
                    </a:lnTo>
                    <a:lnTo>
                      <a:pt x="0" y="340"/>
                    </a:lnTo>
                    <a:lnTo>
                      <a:pt x="0" y="340"/>
                    </a:lnTo>
                    <a:lnTo>
                      <a:pt x="0" y="340"/>
                    </a:lnTo>
                    <a:cubicBezTo>
                      <a:pt x="31" y="371"/>
                      <a:pt x="31" y="402"/>
                      <a:pt x="31" y="402"/>
                    </a:cubicBezTo>
                    <a:lnTo>
                      <a:pt x="31" y="402"/>
                    </a:lnTo>
                    <a:lnTo>
                      <a:pt x="31" y="402"/>
                    </a:lnTo>
                    <a:lnTo>
                      <a:pt x="31" y="433"/>
                    </a:lnTo>
                    <a:lnTo>
                      <a:pt x="31" y="433"/>
                    </a:lnTo>
                    <a:lnTo>
                      <a:pt x="62" y="433"/>
                    </a:lnTo>
                    <a:lnTo>
                      <a:pt x="62" y="433"/>
                    </a:lnTo>
                    <a:lnTo>
                      <a:pt x="62" y="433"/>
                    </a:lnTo>
                    <a:cubicBezTo>
                      <a:pt x="62" y="464"/>
                      <a:pt x="62" y="464"/>
                      <a:pt x="62" y="464"/>
                    </a:cubicBezTo>
                    <a:cubicBezTo>
                      <a:pt x="62" y="464"/>
                      <a:pt x="62" y="464"/>
                      <a:pt x="93" y="46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4" name="Freeform 25"/>
              <p:cNvSpPr>
                <a:spLocks noChangeArrowheads="1"/>
              </p:cNvSpPr>
              <p:nvPr/>
            </p:nvSpPr>
            <p:spPr bwMode="auto">
              <a:xfrm>
                <a:off x="3924300" y="2538413"/>
                <a:ext cx="357188" cy="390525"/>
              </a:xfrm>
              <a:custGeom>
                <a:avLst/>
                <a:gdLst>
                  <a:gd name="T0" fmla="*/ 868 w 993"/>
                  <a:gd name="T1" fmla="*/ 682 h 1086"/>
                  <a:gd name="T2" fmla="*/ 868 w 993"/>
                  <a:gd name="T3" fmla="*/ 620 h 1086"/>
                  <a:gd name="T4" fmla="*/ 868 w 993"/>
                  <a:gd name="T5" fmla="*/ 589 h 1086"/>
                  <a:gd name="T6" fmla="*/ 868 w 993"/>
                  <a:gd name="T7" fmla="*/ 527 h 1086"/>
                  <a:gd name="T8" fmla="*/ 868 w 993"/>
                  <a:gd name="T9" fmla="*/ 496 h 1086"/>
                  <a:gd name="T10" fmla="*/ 868 w 993"/>
                  <a:gd name="T11" fmla="*/ 496 h 1086"/>
                  <a:gd name="T12" fmla="*/ 868 w 993"/>
                  <a:gd name="T13" fmla="*/ 434 h 1086"/>
                  <a:gd name="T14" fmla="*/ 868 w 993"/>
                  <a:gd name="T15" fmla="*/ 403 h 1086"/>
                  <a:gd name="T16" fmla="*/ 899 w 993"/>
                  <a:gd name="T17" fmla="*/ 372 h 1086"/>
                  <a:gd name="T18" fmla="*/ 961 w 993"/>
                  <a:gd name="T19" fmla="*/ 186 h 1086"/>
                  <a:gd name="T20" fmla="*/ 961 w 993"/>
                  <a:gd name="T21" fmla="*/ 124 h 1086"/>
                  <a:gd name="T22" fmla="*/ 868 w 993"/>
                  <a:gd name="T23" fmla="*/ 62 h 1086"/>
                  <a:gd name="T24" fmla="*/ 837 w 993"/>
                  <a:gd name="T25" fmla="*/ 62 h 1086"/>
                  <a:gd name="T26" fmla="*/ 744 w 993"/>
                  <a:gd name="T27" fmla="*/ 0 h 1086"/>
                  <a:gd name="T28" fmla="*/ 651 w 993"/>
                  <a:gd name="T29" fmla="*/ 31 h 1086"/>
                  <a:gd name="T30" fmla="*/ 619 w 993"/>
                  <a:gd name="T31" fmla="*/ 31 h 1086"/>
                  <a:gd name="T32" fmla="*/ 527 w 993"/>
                  <a:gd name="T33" fmla="*/ 62 h 1086"/>
                  <a:gd name="T34" fmla="*/ 434 w 993"/>
                  <a:gd name="T35" fmla="*/ 62 h 1086"/>
                  <a:gd name="T36" fmla="*/ 372 w 993"/>
                  <a:gd name="T37" fmla="*/ 31 h 1086"/>
                  <a:gd name="T38" fmla="*/ 341 w 993"/>
                  <a:gd name="T39" fmla="*/ 31 h 1086"/>
                  <a:gd name="T40" fmla="*/ 341 w 993"/>
                  <a:gd name="T41" fmla="*/ 62 h 1086"/>
                  <a:gd name="T42" fmla="*/ 310 w 993"/>
                  <a:gd name="T43" fmla="*/ 155 h 1086"/>
                  <a:gd name="T44" fmla="*/ 248 w 993"/>
                  <a:gd name="T45" fmla="*/ 372 h 1086"/>
                  <a:gd name="T46" fmla="*/ 217 w 993"/>
                  <a:gd name="T47" fmla="*/ 403 h 1086"/>
                  <a:gd name="T48" fmla="*/ 186 w 993"/>
                  <a:gd name="T49" fmla="*/ 496 h 1086"/>
                  <a:gd name="T50" fmla="*/ 124 w 993"/>
                  <a:gd name="T51" fmla="*/ 620 h 1086"/>
                  <a:gd name="T52" fmla="*/ 93 w 993"/>
                  <a:gd name="T53" fmla="*/ 651 h 1086"/>
                  <a:gd name="T54" fmla="*/ 62 w 993"/>
                  <a:gd name="T55" fmla="*/ 620 h 1086"/>
                  <a:gd name="T56" fmla="*/ 31 w 993"/>
                  <a:gd name="T57" fmla="*/ 651 h 1086"/>
                  <a:gd name="T58" fmla="*/ 0 w 993"/>
                  <a:gd name="T59" fmla="*/ 651 h 1086"/>
                  <a:gd name="T60" fmla="*/ 217 w 993"/>
                  <a:gd name="T61" fmla="*/ 744 h 1086"/>
                  <a:gd name="T62" fmla="*/ 310 w 993"/>
                  <a:gd name="T63" fmla="*/ 806 h 1086"/>
                  <a:gd name="T64" fmla="*/ 341 w 993"/>
                  <a:gd name="T65" fmla="*/ 775 h 1086"/>
                  <a:gd name="T66" fmla="*/ 434 w 993"/>
                  <a:gd name="T67" fmla="*/ 744 h 1086"/>
                  <a:gd name="T68" fmla="*/ 496 w 993"/>
                  <a:gd name="T69" fmla="*/ 806 h 1086"/>
                  <a:gd name="T70" fmla="*/ 496 w 993"/>
                  <a:gd name="T71" fmla="*/ 930 h 1086"/>
                  <a:gd name="T72" fmla="*/ 527 w 993"/>
                  <a:gd name="T73" fmla="*/ 961 h 1086"/>
                  <a:gd name="T74" fmla="*/ 589 w 993"/>
                  <a:gd name="T75" fmla="*/ 992 h 1086"/>
                  <a:gd name="T76" fmla="*/ 589 w 993"/>
                  <a:gd name="T77" fmla="*/ 992 h 1086"/>
                  <a:gd name="T78" fmla="*/ 619 w 993"/>
                  <a:gd name="T79" fmla="*/ 992 h 1086"/>
                  <a:gd name="T80" fmla="*/ 651 w 993"/>
                  <a:gd name="T81" fmla="*/ 992 h 1086"/>
                  <a:gd name="T82" fmla="*/ 713 w 993"/>
                  <a:gd name="T83" fmla="*/ 1054 h 1086"/>
                  <a:gd name="T84" fmla="*/ 775 w 993"/>
                  <a:gd name="T85" fmla="*/ 1023 h 1086"/>
                  <a:gd name="T86" fmla="*/ 806 w 993"/>
                  <a:gd name="T87" fmla="*/ 1054 h 1086"/>
                  <a:gd name="T88" fmla="*/ 837 w 993"/>
                  <a:gd name="T89" fmla="*/ 992 h 1086"/>
                  <a:gd name="T90" fmla="*/ 837 w 993"/>
                  <a:gd name="T91" fmla="*/ 930 h 1086"/>
                  <a:gd name="T92" fmla="*/ 868 w 993"/>
                  <a:gd name="T93" fmla="*/ 837 h 1086"/>
                  <a:gd name="T94" fmla="*/ 899 w 993"/>
                  <a:gd name="T95" fmla="*/ 775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 h="1086">
                    <a:moveTo>
                      <a:pt x="899" y="744"/>
                    </a:moveTo>
                    <a:lnTo>
                      <a:pt x="899" y="744"/>
                    </a:lnTo>
                    <a:lnTo>
                      <a:pt x="868" y="713"/>
                    </a:lnTo>
                    <a:lnTo>
                      <a:pt x="868" y="682"/>
                    </a:lnTo>
                    <a:lnTo>
                      <a:pt x="868" y="682"/>
                    </a:lnTo>
                    <a:cubicBezTo>
                      <a:pt x="868" y="682"/>
                      <a:pt x="868" y="682"/>
                      <a:pt x="868" y="651"/>
                    </a:cubicBezTo>
                    <a:lnTo>
                      <a:pt x="868" y="651"/>
                    </a:lnTo>
                    <a:cubicBezTo>
                      <a:pt x="868" y="620"/>
                      <a:pt x="868" y="620"/>
                      <a:pt x="868" y="620"/>
                    </a:cubicBezTo>
                    <a:lnTo>
                      <a:pt x="868" y="620"/>
                    </a:lnTo>
                    <a:cubicBezTo>
                      <a:pt x="868" y="589"/>
                      <a:pt x="868" y="589"/>
                      <a:pt x="868" y="589"/>
                    </a:cubicBezTo>
                    <a:lnTo>
                      <a:pt x="868" y="589"/>
                    </a:lnTo>
                    <a:lnTo>
                      <a:pt x="868" y="589"/>
                    </a:lnTo>
                    <a:cubicBezTo>
                      <a:pt x="868" y="558"/>
                      <a:pt x="868" y="558"/>
                      <a:pt x="868" y="558"/>
                    </a:cubicBezTo>
                    <a:cubicBezTo>
                      <a:pt x="868" y="527"/>
                      <a:pt x="868" y="527"/>
                      <a:pt x="868" y="527"/>
                    </a:cubicBezTo>
                    <a:lnTo>
                      <a:pt x="868" y="527"/>
                    </a:lnTo>
                    <a:lnTo>
                      <a:pt x="868" y="527"/>
                    </a:lnTo>
                    <a:lnTo>
                      <a:pt x="868" y="527"/>
                    </a:lnTo>
                    <a:lnTo>
                      <a:pt x="868" y="527"/>
                    </a:lnTo>
                    <a:lnTo>
                      <a:pt x="868" y="527"/>
                    </a:lnTo>
                    <a:cubicBezTo>
                      <a:pt x="868" y="496"/>
                      <a:pt x="868" y="496"/>
                      <a:pt x="868" y="496"/>
                    </a:cubicBezTo>
                    <a:lnTo>
                      <a:pt x="868" y="496"/>
                    </a:lnTo>
                    <a:lnTo>
                      <a:pt x="868" y="496"/>
                    </a:lnTo>
                    <a:lnTo>
                      <a:pt x="868" y="496"/>
                    </a:lnTo>
                    <a:lnTo>
                      <a:pt x="868" y="496"/>
                    </a:lnTo>
                    <a:lnTo>
                      <a:pt x="868" y="496"/>
                    </a:lnTo>
                    <a:cubicBezTo>
                      <a:pt x="837" y="496"/>
                      <a:pt x="837" y="496"/>
                      <a:pt x="837" y="465"/>
                    </a:cubicBezTo>
                    <a:lnTo>
                      <a:pt x="837" y="465"/>
                    </a:lnTo>
                    <a:lnTo>
                      <a:pt x="868" y="434"/>
                    </a:lnTo>
                    <a:lnTo>
                      <a:pt x="868" y="434"/>
                    </a:lnTo>
                    <a:lnTo>
                      <a:pt x="868" y="434"/>
                    </a:lnTo>
                    <a:lnTo>
                      <a:pt x="868" y="403"/>
                    </a:lnTo>
                    <a:lnTo>
                      <a:pt x="868" y="403"/>
                    </a:lnTo>
                    <a:lnTo>
                      <a:pt x="868" y="403"/>
                    </a:lnTo>
                    <a:lnTo>
                      <a:pt x="868" y="403"/>
                    </a:lnTo>
                    <a:cubicBezTo>
                      <a:pt x="868" y="372"/>
                      <a:pt x="868" y="372"/>
                      <a:pt x="899" y="372"/>
                    </a:cubicBezTo>
                    <a:lnTo>
                      <a:pt x="899" y="372"/>
                    </a:lnTo>
                    <a:cubicBezTo>
                      <a:pt x="899" y="372"/>
                      <a:pt x="899" y="341"/>
                      <a:pt x="899" y="310"/>
                    </a:cubicBezTo>
                    <a:lnTo>
                      <a:pt x="899" y="310"/>
                    </a:lnTo>
                    <a:cubicBezTo>
                      <a:pt x="899" y="279"/>
                      <a:pt x="899" y="248"/>
                      <a:pt x="930" y="217"/>
                    </a:cubicBezTo>
                    <a:cubicBezTo>
                      <a:pt x="930" y="217"/>
                      <a:pt x="961" y="217"/>
                      <a:pt x="961" y="186"/>
                    </a:cubicBezTo>
                    <a:lnTo>
                      <a:pt x="961" y="186"/>
                    </a:lnTo>
                    <a:lnTo>
                      <a:pt x="992" y="186"/>
                    </a:lnTo>
                    <a:cubicBezTo>
                      <a:pt x="961" y="186"/>
                      <a:pt x="961" y="155"/>
                      <a:pt x="961" y="124"/>
                    </a:cubicBezTo>
                    <a:lnTo>
                      <a:pt x="961" y="124"/>
                    </a:lnTo>
                    <a:cubicBezTo>
                      <a:pt x="961" y="124"/>
                      <a:pt x="961" y="124"/>
                      <a:pt x="961" y="93"/>
                    </a:cubicBezTo>
                    <a:cubicBezTo>
                      <a:pt x="930" y="93"/>
                      <a:pt x="930" y="62"/>
                      <a:pt x="930" y="62"/>
                    </a:cubicBezTo>
                    <a:cubicBezTo>
                      <a:pt x="930" y="62"/>
                      <a:pt x="930" y="62"/>
                      <a:pt x="899" y="62"/>
                    </a:cubicBezTo>
                    <a:cubicBezTo>
                      <a:pt x="868" y="62"/>
                      <a:pt x="868" y="62"/>
                      <a:pt x="868" y="62"/>
                    </a:cubicBezTo>
                    <a:lnTo>
                      <a:pt x="868" y="62"/>
                    </a:lnTo>
                    <a:cubicBezTo>
                      <a:pt x="837" y="62"/>
                      <a:pt x="837" y="62"/>
                      <a:pt x="837" y="62"/>
                    </a:cubicBezTo>
                    <a:lnTo>
                      <a:pt x="837" y="62"/>
                    </a:lnTo>
                    <a:lnTo>
                      <a:pt x="837" y="62"/>
                    </a:lnTo>
                    <a:cubicBezTo>
                      <a:pt x="806" y="31"/>
                      <a:pt x="806" y="31"/>
                      <a:pt x="806" y="31"/>
                    </a:cubicBezTo>
                    <a:cubicBezTo>
                      <a:pt x="806" y="31"/>
                      <a:pt x="775" y="31"/>
                      <a:pt x="775" y="0"/>
                    </a:cubicBezTo>
                    <a:cubicBezTo>
                      <a:pt x="775" y="0"/>
                      <a:pt x="775" y="0"/>
                      <a:pt x="744" y="0"/>
                    </a:cubicBezTo>
                    <a:lnTo>
                      <a:pt x="744" y="0"/>
                    </a:lnTo>
                    <a:lnTo>
                      <a:pt x="713" y="0"/>
                    </a:lnTo>
                    <a:lnTo>
                      <a:pt x="682" y="0"/>
                    </a:lnTo>
                    <a:lnTo>
                      <a:pt x="682" y="0"/>
                    </a:lnTo>
                    <a:cubicBezTo>
                      <a:pt x="682" y="0"/>
                      <a:pt x="682" y="31"/>
                      <a:pt x="651" y="31"/>
                    </a:cubicBezTo>
                    <a:lnTo>
                      <a:pt x="651" y="31"/>
                    </a:lnTo>
                    <a:cubicBezTo>
                      <a:pt x="619" y="31"/>
                      <a:pt x="619" y="31"/>
                      <a:pt x="619" y="31"/>
                    </a:cubicBezTo>
                    <a:lnTo>
                      <a:pt x="619" y="31"/>
                    </a:lnTo>
                    <a:lnTo>
                      <a:pt x="619" y="31"/>
                    </a:lnTo>
                    <a:cubicBezTo>
                      <a:pt x="589" y="31"/>
                      <a:pt x="589" y="31"/>
                      <a:pt x="558" y="31"/>
                    </a:cubicBezTo>
                    <a:lnTo>
                      <a:pt x="558" y="31"/>
                    </a:lnTo>
                    <a:cubicBezTo>
                      <a:pt x="558" y="62"/>
                      <a:pt x="527" y="62"/>
                      <a:pt x="527" y="62"/>
                    </a:cubicBezTo>
                    <a:lnTo>
                      <a:pt x="527" y="62"/>
                    </a:lnTo>
                    <a:cubicBezTo>
                      <a:pt x="527" y="62"/>
                      <a:pt x="527" y="62"/>
                      <a:pt x="496" y="62"/>
                    </a:cubicBezTo>
                    <a:lnTo>
                      <a:pt x="465" y="62"/>
                    </a:lnTo>
                    <a:lnTo>
                      <a:pt x="434" y="62"/>
                    </a:lnTo>
                    <a:lnTo>
                      <a:pt x="434" y="62"/>
                    </a:lnTo>
                    <a:lnTo>
                      <a:pt x="434" y="62"/>
                    </a:lnTo>
                    <a:cubicBezTo>
                      <a:pt x="403" y="62"/>
                      <a:pt x="403" y="62"/>
                      <a:pt x="372" y="31"/>
                    </a:cubicBezTo>
                    <a:lnTo>
                      <a:pt x="372" y="31"/>
                    </a:lnTo>
                    <a:lnTo>
                      <a:pt x="372" y="31"/>
                    </a:lnTo>
                    <a:lnTo>
                      <a:pt x="372" y="0"/>
                    </a:lnTo>
                    <a:lnTo>
                      <a:pt x="372" y="0"/>
                    </a:lnTo>
                    <a:lnTo>
                      <a:pt x="341" y="0"/>
                    </a:lnTo>
                    <a:lnTo>
                      <a:pt x="341" y="31"/>
                    </a:lnTo>
                    <a:lnTo>
                      <a:pt x="341" y="31"/>
                    </a:lnTo>
                    <a:lnTo>
                      <a:pt x="341" y="31"/>
                    </a:lnTo>
                    <a:cubicBezTo>
                      <a:pt x="341" y="31"/>
                      <a:pt x="341" y="31"/>
                      <a:pt x="341" y="62"/>
                    </a:cubicBezTo>
                    <a:lnTo>
                      <a:pt x="341" y="62"/>
                    </a:lnTo>
                    <a:lnTo>
                      <a:pt x="341" y="62"/>
                    </a:lnTo>
                    <a:lnTo>
                      <a:pt x="341" y="62"/>
                    </a:lnTo>
                    <a:lnTo>
                      <a:pt x="341" y="62"/>
                    </a:lnTo>
                    <a:cubicBezTo>
                      <a:pt x="341" y="93"/>
                      <a:pt x="310" y="124"/>
                      <a:pt x="310" y="155"/>
                    </a:cubicBezTo>
                    <a:cubicBezTo>
                      <a:pt x="310" y="186"/>
                      <a:pt x="279" y="186"/>
                      <a:pt x="279" y="248"/>
                    </a:cubicBezTo>
                    <a:cubicBezTo>
                      <a:pt x="279" y="279"/>
                      <a:pt x="279" y="310"/>
                      <a:pt x="279" y="310"/>
                    </a:cubicBezTo>
                    <a:cubicBezTo>
                      <a:pt x="279" y="341"/>
                      <a:pt x="279" y="372"/>
                      <a:pt x="248" y="372"/>
                    </a:cubicBezTo>
                    <a:lnTo>
                      <a:pt x="248" y="372"/>
                    </a:lnTo>
                    <a:cubicBezTo>
                      <a:pt x="248" y="372"/>
                      <a:pt x="248" y="372"/>
                      <a:pt x="248" y="403"/>
                    </a:cubicBezTo>
                    <a:cubicBezTo>
                      <a:pt x="248" y="403"/>
                      <a:pt x="248" y="403"/>
                      <a:pt x="217" y="403"/>
                    </a:cubicBezTo>
                    <a:lnTo>
                      <a:pt x="217" y="403"/>
                    </a:lnTo>
                    <a:lnTo>
                      <a:pt x="217" y="403"/>
                    </a:lnTo>
                    <a:lnTo>
                      <a:pt x="217" y="434"/>
                    </a:lnTo>
                    <a:cubicBezTo>
                      <a:pt x="186" y="465"/>
                      <a:pt x="186" y="465"/>
                      <a:pt x="186" y="465"/>
                    </a:cubicBezTo>
                    <a:lnTo>
                      <a:pt x="186" y="465"/>
                    </a:lnTo>
                    <a:lnTo>
                      <a:pt x="186" y="496"/>
                    </a:lnTo>
                    <a:cubicBezTo>
                      <a:pt x="186" y="527"/>
                      <a:pt x="186" y="527"/>
                      <a:pt x="186" y="558"/>
                    </a:cubicBezTo>
                    <a:lnTo>
                      <a:pt x="186" y="558"/>
                    </a:lnTo>
                    <a:lnTo>
                      <a:pt x="186" y="558"/>
                    </a:lnTo>
                    <a:cubicBezTo>
                      <a:pt x="186" y="589"/>
                      <a:pt x="155" y="589"/>
                      <a:pt x="124" y="620"/>
                    </a:cubicBezTo>
                    <a:lnTo>
                      <a:pt x="124" y="620"/>
                    </a:lnTo>
                    <a:lnTo>
                      <a:pt x="124" y="620"/>
                    </a:lnTo>
                    <a:lnTo>
                      <a:pt x="124" y="620"/>
                    </a:lnTo>
                    <a:cubicBezTo>
                      <a:pt x="93" y="651"/>
                      <a:pt x="93" y="651"/>
                      <a:pt x="93" y="651"/>
                    </a:cubicBezTo>
                    <a:lnTo>
                      <a:pt x="93" y="651"/>
                    </a:lnTo>
                    <a:cubicBezTo>
                      <a:pt x="62" y="651"/>
                      <a:pt x="62" y="651"/>
                      <a:pt x="62" y="620"/>
                    </a:cubicBezTo>
                    <a:lnTo>
                      <a:pt x="62" y="620"/>
                    </a:lnTo>
                    <a:lnTo>
                      <a:pt x="62" y="620"/>
                    </a:lnTo>
                    <a:lnTo>
                      <a:pt x="62" y="620"/>
                    </a:lnTo>
                    <a:lnTo>
                      <a:pt x="62" y="620"/>
                    </a:lnTo>
                    <a:cubicBezTo>
                      <a:pt x="62" y="620"/>
                      <a:pt x="31" y="620"/>
                      <a:pt x="31" y="651"/>
                    </a:cubicBezTo>
                    <a:lnTo>
                      <a:pt x="31" y="651"/>
                    </a:lnTo>
                    <a:cubicBezTo>
                      <a:pt x="0" y="651"/>
                      <a:pt x="0" y="651"/>
                      <a:pt x="0" y="651"/>
                    </a:cubicBezTo>
                    <a:lnTo>
                      <a:pt x="0" y="651"/>
                    </a:lnTo>
                    <a:lnTo>
                      <a:pt x="0" y="651"/>
                    </a:lnTo>
                    <a:lnTo>
                      <a:pt x="0" y="651"/>
                    </a:lnTo>
                    <a:cubicBezTo>
                      <a:pt x="217" y="651"/>
                      <a:pt x="217" y="651"/>
                      <a:pt x="217" y="651"/>
                    </a:cubicBezTo>
                    <a:cubicBezTo>
                      <a:pt x="217" y="682"/>
                      <a:pt x="217" y="682"/>
                      <a:pt x="217" y="682"/>
                    </a:cubicBezTo>
                    <a:lnTo>
                      <a:pt x="217" y="713"/>
                    </a:lnTo>
                    <a:cubicBezTo>
                      <a:pt x="217" y="744"/>
                      <a:pt x="217" y="744"/>
                      <a:pt x="217" y="744"/>
                    </a:cubicBezTo>
                    <a:cubicBezTo>
                      <a:pt x="217" y="744"/>
                      <a:pt x="248" y="744"/>
                      <a:pt x="248" y="775"/>
                    </a:cubicBezTo>
                    <a:lnTo>
                      <a:pt x="248" y="775"/>
                    </a:lnTo>
                    <a:lnTo>
                      <a:pt x="248" y="806"/>
                    </a:lnTo>
                    <a:cubicBezTo>
                      <a:pt x="279" y="806"/>
                      <a:pt x="279" y="806"/>
                      <a:pt x="310" y="806"/>
                    </a:cubicBezTo>
                    <a:lnTo>
                      <a:pt x="310" y="806"/>
                    </a:lnTo>
                    <a:lnTo>
                      <a:pt x="310" y="806"/>
                    </a:lnTo>
                    <a:cubicBezTo>
                      <a:pt x="341" y="775"/>
                      <a:pt x="341" y="775"/>
                      <a:pt x="341" y="775"/>
                    </a:cubicBezTo>
                    <a:lnTo>
                      <a:pt x="341" y="775"/>
                    </a:lnTo>
                    <a:lnTo>
                      <a:pt x="341" y="775"/>
                    </a:lnTo>
                    <a:cubicBezTo>
                      <a:pt x="310" y="744"/>
                      <a:pt x="310" y="744"/>
                      <a:pt x="310" y="744"/>
                    </a:cubicBezTo>
                    <a:cubicBezTo>
                      <a:pt x="434" y="744"/>
                      <a:pt x="434" y="744"/>
                      <a:pt x="434" y="744"/>
                    </a:cubicBezTo>
                    <a:lnTo>
                      <a:pt x="434" y="744"/>
                    </a:lnTo>
                    <a:cubicBezTo>
                      <a:pt x="527" y="744"/>
                      <a:pt x="527" y="744"/>
                      <a:pt x="527" y="744"/>
                    </a:cubicBezTo>
                    <a:cubicBezTo>
                      <a:pt x="496" y="775"/>
                      <a:pt x="496" y="775"/>
                      <a:pt x="496" y="775"/>
                    </a:cubicBezTo>
                    <a:cubicBezTo>
                      <a:pt x="496" y="806"/>
                      <a:pt x="496" y="806"/>
                      <a:pt x="496" y="806"/>
                    </a:cubicBezTo>
                    <a:lnTo>
                      <a:pt x="496" y="806"/>
                    </a:lnTo>
                    <a:lnTo>
                      <a:pt x="496" y="806"/>
                    </a:lnTo>
                    <a:lnTo>
                      <a:pt x="496" y="837"/>
                    </a:lnTo>
                    <a:cubicBezTo>
                      <a:pt x="496" y="837"/>
                      <a:pt x="496" y="837"/>
                      <a:pt x="496" y="868"/>
                    </a:cubicBezTo>
                    <a:cubicBezTo>
                      <a:pt x="496" y="868"/>
                      <a:pt x="496" y="899"/>
                      <a:pt x="496" y="930"/>
                    </a:cubicBezTo>
                    <a:lnTo>
                      <a:pt x="496" y="930"/>
                    </a:lnTo>
                    <a:lnTo>
                      <a:pt x="496" y="930"/>
                    </a:lnTo>
                    <a:cubicBezTo>
                      <a:pt x="527" y="930"/>
                      <a:pt x="527" y="930"/>
                      <a:pt x="527" y="961"/>
                    </a:cubicBezTo>
                    <a:lnTo>
                      <a:pt x="527" y="961"/>
                    </a:lnTo>
                    <a:lnTo>
                      <a:pt x="527" y="961"/>
                    </a:lnTo>
                    <a:lnTo>
                      <a:pt x="527" y="961"/>
                    </a:lnTo>
                    <a:cubicBezTo>
                      <a:pt x="527" y="992"/>
                      <a:pt x="527" y="992"/>
                      <a:pt x="527" y="992"/>
                    </a:cubicBezTo>
                    <a:cubicBezTo>
                      <a:pt x="558" y="992"/>
                      <a:pt x="558" y="992"/>
                      <a:pt x="589" y="992"/>
                    </a:cubicBezTo>
                    <a:lnTo>
                      <a:pt x="589" y="992"/>
                    </a:lnTo>
                    <a:lnTo>
                      <a:pt x="589" y="992"/>
                    </a:lnTo>
                    <a:lnTo>
                      <a:pt x="589" y="992"/>
                    </a:lnTo>
                    <a:lnTo>
                      <a:pt x="589" y="992"/>
                    </a:lnTo>
                    <a:lnTo>
                      <a:pt x="619" y="992"/>
                    </a:lnTo>
                    <a:lnTo>
                      <a:pt x="619" y="992"/>
                    </a:lnTo>
                    <a:lnTo>
                      <a:pt x="619" y="992"/>
                    </a:lnTo>
                    <a:lnTo>
                      <a:pt x="619" y="992"/>
                    </a:lnTo>
                    <a:lnTo>
                      <a:pt x="619" y="992"/>
                    </a:lnTo>
                    <a:lnTo>
                      <a:pt x="651" y="1023"/>
                    </a:lnTo>
                    <a:lnTo>
                      <a:pt x="651" y="992"/>
                    </a:lnTo>
                    <a:lnTo>
                      <a:pt x="651" y="992"/>
                    </a:lnTo>
                    <a:cubicBezTo>
                      <a:pt x="682" y="992"/>
                      <a:pt x="682" y="1023"/>
                      <a:pt x="682" y="1023"/>
                    </a:cubicBezTo>
                    <a:lnTo>
                      <a:pt x="682" y="1023"/>
                    </a:lnTo>
                    <a:lnTo>
                      <a:pt x="682" y="1023"/>
                    </a:lnTo>
                    <a:cubicBezTo>
                      <a:pt x="713" y="1054"/>
                      <a:pt x="713" y="1054"/>
                      <a:pt x="713" y="1054"/>
                    </a:cubicBezTo>
                    <a:lnTo>
                      <a:pt x="744" y="1054"/>
                    </a:lnTo>
                    <a:lnTo>
                      <a:pt x="744" y="1054"/>
                    </a:lnTo>
                    <a:cubicBezTo>
                      <a:pt x="744" y="1054"/>
                      <a:pt x="744" y="1054"/>
                      <a:pt x="775" y="1023"/>
                    </a:cubicBezTo>
                    <a:lnTo>
                      <a:pt x="775" y="1023"/>
                    </a:lnTo>
                    <a:lnTo>
                      <a:pt x="775" y="1023"/>
                    </a:lnTo>
                    <a:lnTo>
                      <a:pt x="806" y="1054"/>
                    </a:lnTo>
                    <a:lnTo>
                      <a:pt x="806" y="1054"/>
                    </a:lnTo>
                    <a:lnTo>
                      <a:pt x="806" y="1054"/>
                    </a:lnTo>
                    <a:cubicBezTo>
                      <a:pt x="806" y="1054"/>
                      <a:pt x="806" y="1054"/>
                      <a:pt x="837" y="1085"/>
                    </a:cubicBezTo>
                    <a:cubicBezTo>
                      <a:pt x="806" y="1054"/>
                      <a:pt x="806" y="1054"/>
                      <a:pt x="806" y="1054"/>
                    </a:cubicBezTo>
                    <a:cubicBezTo>
                      <a:pt x="806" y="1023"/>
                      <a:pt x="837" y="1023"/>
                      <a:pt x="837" y="1023"/>
                    </a:cubicBezTo>
                    <a:cubicBezTo>
                      <a:pt x="837" y="992"/>
                      <a:pt x="837" y="992"/>
                      <a:pt x="837" y="992"/>
                    </a:cubicBezTo>
                    <a:cubicBezTo>
                      <a:pt x="837" y="992"/>
                      <a:pt x="837" y="992"/>
                      <a:pt x="837" y="961"/>
                    </a:cubicBezTo>
                    <a:cubicBezTo>
                      <a:pt x="837" y="961"/>
                      <a:pt x="837" y="961"/>
                      <a:pt x="837" y="930"/>
                    </a:cubicBezTo>
                    <a:lnTo>
                      <a:pt x="837" y="930"/>
                    </a:lnTo>
                    <a:lnTo>
                      <a:pt x="837" y="930"/>
                    </a:lnTo>
                    <a:cubicBezTo>
                      <a:pt x="837" y="930"/>
                      <a:pt x="806" y="930"/>
                      <a:pt x="806" y="899"/>
                    </a:cubicBezTo>
                    <a:lnTo>
                      <a:pt x="837" y="868"/>
                    </a:lnTo>
                    <a:lnTo>
                      <a:pt x="837" y="868"/>
                    </a:lnTo>
                    <a:cubicBezTo>
                      <a:pt x="837" y="837"/>
                      <a:pt x="868" y="837"/>
                      <a:pt x="868" y="837"/>
                    </a:cubicBezTo>
                    <a:cubicBezTo>
                      <a:pt x="868" y="837"/>
                      <a:pt x="868" y="837"/>
                      <a:pt x="899" y="837"/>
                    </a:cubicBezTo>
                    <a:cubicBezTo>
                      <a:pt x="899" y="806"/>
                      <a:pt x="930" y="806"/>
                      <a:pt x="930" y="806"/>
                    </a:cubicBezTo>
                    <a:lnTo>
                      <a:pt x="930" y="806"/>
                    </a:lnTo>
                    <a:cubicBezTo>
                      <a:pt x="930" y="775"/>
                      <a:pt x="930" y="775"/>
                      <a:pt x="899" y="775"/>
                    </a:cubicBezTo>
                    <a:cubicBezTo>
                      <a:pt x="899" y="744"/>
                      <a:pt x="899" y="744"/>
                      <a:pt x="899" y="74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5" name="Freeform 26"/>
              <p:cNvSpPr>
                <a:spLocks noChangeArrowheads="1"/>
              </p:cNvSpPr>
              <p:nvPr/>
            </p:nvSpPr>
            <p:spPr bwMode="auto">
              <a:xfrm>
                <a:off x="4248150" y="2695575"/>
                <a:ext cx="22225" cy="11113"/>
              </a:xfrm>
              <a:custGeom>
                <a:avLst/>
                <a:gdLst>
                  <a:gd name="T0" fmla="*/ 31 w 63"/>
                  <a:gd name="T1" fmla="*/ 0 h 32"/>
                  <a:gd name="T2" fmla="*/ 31 w 63"/>
                  <a:gd name="T3" fmla="*/ 0 h 32"/>
                  <a:gd name="T4" fmla="*/ 31 w 63"/>
                  <a:gd name="T5" fmla="*/ 0 h 32"/>
                  <a:gd name="T6" fmla="*/ 0 w 63"/>
                  <a:gd name="T7" fmla="*/ 0 h 32"/>
                  <a:gd name="T8" fmla="*/ 0 w 63"/>
                  <a:gd name="T9" fmla="*/ 0 h 32"/>
                  <a:gd name="T10" fmla="*/ 0 w 63"/>
                  <a:gd name="T11" fmla="*/ 0 h 32"/>
                  <a:gd name="T12" fmla="*/ 0 w 63"/>
                  <a:gd name="T13" fmla="*/ 0 h 32"/>
                  <a:gd name="T14" fmla="*/ 0 w 63"/>
                  <a:gd name="T15" fmla="*/ 0 h 32"/>
                  <a:gd name="T16" fmla="*/ 0 w 63"/>
                  <a:gd name="T17" fmla="*/ 31 h 32"/>
                  <a:gd name="T18" fmla="*/ 0 w 63"/>
                  <a:gd name="T19" fmla="*/ 31 h 32"/>
                  <a:gd name="T20" fmla="*/ 31 w 63"/>
                  <a:gd name="T21" fmla="*/ 0 h 32"/>
                  <a:gd name="T22" fmla="*/ 62 w 63"/>
                  <a:gd name="T23" fmla="*/ 0 h 32"/>
                  <a:gd name="T24" fmla="*/ 62 w 63"/>
                  <a:gd name="T25" fmla="*/ 0 h 32"/>
                  <a:gd name="T26" fmla="*/ 62 w 63"/>
                  <a:gd name="T27" fmla="*/ 0 h 32"/>
                  <a:gd name="T28" fmla="*/ 62 w 63"/>
                  <a:gd name="T29" fmla="*/ 0 h 32"/>
                  <a:gd name="T30" fmla="*/ 62 w 63"/>
                  <a:gd name="T31" fmla="*/ 0 h 32"/>
                  <a:gd name="T32" fmla="*/ 31 w 63"/>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2">
                    <a:moveTo>
                      <a:pt x="31" y="0"/>
                    </a:moveTo>
                    <a:lnTo>
                      <a:pt x="31" y="0"/>
                    </a:lnTo>
                    <a:lnTo>
                      <a:pt x="31" y="0"/>
                    </a:lnTo>
                    <a:cubicBezTo>
                      <a:pt x="31" y="0"/>
                      <a:pt x="31" y="0"/>
                      <a:pt x="0" y="0"/>
                    </a:cubicBezTo>
                    <a:lnTo>
                      <a:pt x="0" y="0"/>
                    </a:lnTo>
                    <a:lnTo>
                      <a:pt x="0" y="0"/>
                    </a:lnTo>
                    <a:lnTo>
                      <a:pt x="0" y="0"/>
                    </a:lnTo>
                    <a:lnTo>
                      <a:pt x="0" y="0"/>
                    </a:lnTo>
                    <a:cubicBezTo>
                      <a:pt x="0" y="31"/>
                      <a:pt x="0" y="31"/>
                      <a:pt x="0" y="31"/>
                    </a:cubicBezTo>
                    <a:lnTo>
                      <a:pt x="0" y="31"/>
                    </a:lnTo>
                    <a:cubicBezTo>
                      <a:pt x="31" y="0"/>
                      <a:pt x="31" y="0"/>
                      <a:pt x="31" y="0"/>
                    </a:cubicBezTo>
                    <a:cubicBezTo>
                      <a:pt x="62" y="0"/>
                      <a:pt x="62" y="0"/>
                      <a:pt x="62" y="0"/>
                    </a:cubicBezTo>
                    <a:lnTo>
                      <a:pt x="62" y="0"/>
                    </a:lnTo>
                    <a:lnTo>
                      <a:pt x="62" y="0"/>
                    </a:lnTo>
                    <a:lnTo>
                      <a:pt x="62" y="0"/>
                    </a:lnTo>
                    <a:lnTo>
                      <a:pt x="62" y="0"/>
                    </a:lnTo>
                    <a:cubicBezTo>
                      <a:pt x="31" y="0"/>
                      <a:pt x="31" y="0"/>
                      <a:pt x="3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6" name="Freeform 27"/>
              <p:cNvSpPr>
                <a:spLocks noChangeArrowheads="1"/>
              </p:cNvSpPr>
              <p:nvPr/>
            </p:nvSpPr>
            <p:spPr bwMode="auto">
              <a:xfrm>
                <a:off x="4248150" y="2717800"/>
                <a:ext cx="11113" cy="22225"/>
              </a:xfrm>
              <a:custGeom>
                <a:avLst/>
                <a:gdLst>
                  <a:gd name="T0" fmla="*/ 31 w 32"/>
                  <a:gd name="T1" fmla="*/ 62 h 63"/>
                  <a:gd name="T2" fmla="*/ 31 w 32"/>
                  <a:gd name="T3" fmla="*/ 62 h 63"/>
                  <a:gd name="T4" fmla="*/ 31 w 32"/>
                  <a:gd name="T5" fmla="*/ 31 h 63"/>
                  <a:gd name="T6" fmla="*/ 31 w 32"/>
                  <a:gd name="T7" fmla="*/ 31 h 63"/>
                  <a:gd name="T8" fmla="*/ 31 w 32"/>
                  <a:gd name="T9" fmla="*/ 31 h 63"/>
                  <a:gd name="T10" fmla="*/ 31 w 32"/>
                  <a:gd name="T11" fmla="*/ 31 h 63"/>
                  <a:gd name="T12" fmla="*/ 31 w 32"/>
                  <a:gd name="T13" fmla="*/ 31 h 63"/>
                  <a:gd name="T14" fmla="*/ 31 w 32"/>
                  <a:gd name="T15" fmla="*/ 0 h 63"/>
                  <a:gd name="T16" fmla="*/ 31 w 32"/>
                  <a:gd name="T17" fmla="*/ 0 h 63"/>
                  <a:gd name="T18" fmla="*/ 31 w 32"/>
                  <a:gd name="T19" fmla="*/ 0 h 63"/>
                  <a:gd name="T20" fmla="*/ 0 w 32"/>
                  <a:gd name="T21" fmla="*/ 31 h 63"/>
                  <a:gd name="T22" fmla="*/ 0 w 32"/>
                  <a:gd name="T23" fmla="*/ 31 h 63"/>
                  <a:gd name="T24" fmla="*/ 0 w 32"/>
                  <a:gd name="T25" fmla="*/ 31 h 63"/>
                  <a:gd name="T26" fmla="*/ 0 w 32"/>
                  <a:gd name="T27" fmla="*/ 31 h 63"/>
                  <a:gd name="T28" fmla="*/ 0 w 32"/>
                  <a:gd name="T29" fmla="*/ 62 h 63"/>
                  <a:gd name="T30" fmla="*/ 0 w 32"/>
                  <a:gd name="T31" fmla="*/ 62 h 63"/>
                  <a:gd name="T32" fmla="*/ 31 w 32"/>
                  <a:gd name="T3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3">
                    <a:moveTo>
                      <a:pt x="31" y="62"/>
                    </a:moveTo>
                    <a:lnTo>
                      <a:pt x="31" y="62"/>
                    </a:lnTo>
                    <a:lnTo>
                      <a:pt x="31" y="31"/>
                    </a:lnTo>
                    <a:lnTo>
                      <a:pt x="31" y="31"/>
                    </a:lnTo>
                    <a:lnTo>
                      <a:pt x="31" y="31"/>
                    </a:lnTo>
                    <a:lnTo>
                      <a:pt x="31" y="31"/>
                    </a:lnTo>
                    <a:lnTo>
                      <a:pt x="31" y="31"/>
                    </a:lnTo>
                    <a:cubicBezTo>
                      <a:pt x="31" y="31"/>
                      <a:pt x="31" y="31"/>
                      <a:pt x="31" y="0"/>
                    </a:cubicBezTo>
                    <a:lnTo>
                      <a:pt x="31" y="0"/>
                    </a:lnTo>
                    <a:lnTo>
                      <a:pt x="31" y="0"/>
                    </a:lnTo>
                    <a:cubicBezTo>
                      <a:pt x="31" y="31"/>
                      <a:pt x="31" y="31"/>
                      <a:pt x="0" y="31"/>
                    </a:cubicBezTo>
                    <a:lnTo>
                      <a:pt x="0" y="31"/>
                    </a:lnTo>
                    <a:lnTo>
                      <a:pt x="0" y="31"/>
                    </a:lnTo>
                    <a:lnTo>
                      <a:pt x="0" y="31"/>
                    </a:lnTo>
                    <a:cubicBezTo>
                      <a:pt x="0" y="62"/>
                      <a:pt x="0" y="62"/>
                      <a:pt x="0" y="62"/>
                    </a:cubicBezTo>
                    <a:lnTo>
                      <a:pt x="0" y="62"/>
                    </a:lnTo>
                    <a:cubicBezTo>
                      <a:pt x="0" y="62"/>
                      <a:pt x="0" y="62"/>
                      <a:pt x="31"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7" name="Freeform 28"/>
              <p:cNvSpPr>
                <a:spLocks noChangeArrowheads="1"/>
              </p:cNvSpPr>
              <p:nvPr/>
            </p:nvSpPr>
            <p:spPr bwMode="auto">
              <a:xfrm>
                <a:off x="4259263" y="2571750"/>
                <a:ext cx="88900" cy="100013"/>
              </a:xfrm>
              <a:custGeom>
                <a:avLst/>
                <a:gdLst>
                  <a:gd name="T0" fmla="*/ 186 w 249"/>
                  <a:gd name="T1" fmla="*/ 186 h 280"/>
                  <a:gd name="T2" fmla="*/ 186 w 249"/>
                  <a:gd name="T3" fmla="*/ 186 h 280"/>
                  <a:gd name="T4" fmla="*/ 186 w 249"/>
                  <a:gd name="T5" fmla="*/ 186 h 280"/>
                  <a:gd name="T6" fmla="*/ 217 w 249"/>
                  <a:gd name="T7" fmla="*/ 124 h 280"/>
                  <a:gd name="T8" fmla="*/ 248 w 249"/>
                  <a:gd name="T9" fmla="*/ 124 h 280"/>
                  <a:gd name="T10" fmla="*/ 248 w 249"/>
                  <a:gd name="T11" fmla="*/ 93 h 280"/>
                  <a:gd name="T12" fmla="*/ 248 w 249"/>
                  <a:gd name="T13" fmla="*/ 62 h 280"/>
                  <a:gd name="T14" fmla="*/ 217 w 249"/>
                  <a:gd name="T15" fmla="*/ 0 h 280"/>
                  <a:gd name="T16" fmla="*/ 217 w 249"/>
                  <a:gd name="T17" fmla="*/ 0 h 280"/>
                  <a:gd name="T18" fmla="*/ 217 w 249"/>
                  <a:gd name="T19" fmla="*/ 0 h 280"/>
                  <a:gd name="T20" fmla="*/ 186 w 249"/>
                  <a:gd name="T21" fmla="*/ 0 h 280"/>
                  <a:gd name="T22" fmla="*/ 186 w 249"/>
                  <a:gd name="T23" fmla="*/ 0 h 280"/>
                  <a:gd name="T24" fmla="*/ 155 w 249"/>
                  <a:gd name="T25" fmla="*/ 0 h 280"/>
                  <a:gd name="T26" fmla="*/ 155 w 249"/>
                  <a:gd name="T27" fmla="*/ 0 h 280"/>
                  <a:gd name="T28" fmla="*/ 155 w 249"/>
                  <a:gd name="T29" fmla="*/ 0 h 280"/>
                  <a:gd name="T30" fmla="*/ 155 w 249"/>
                  <a:gd name="T31" fmla="*/ 0 h 280"/>
                  <a:gd name="T32" fmla="*/ 124 w 249"/>
                  <a:gd name="T33" fmla="*/ 0 h 280"/>
                  <a:gd name="T34" fmla="*/ 124 w 249"/>
                  <a:gd name="T35" fmla="*/ 0 h 280"/>
                  <a:gd name="T36" fmla="*/ 93 w 249"/>
                  <a:gd name="T37" fmla="*/ 0 h 280"/>
                  <a:gd name="T38" fmla="*/ 62 w 249"/>
                  <a:gd name="T39" fmla="*/ 0 h 280"/>
                  <a:gd name="T40" fmla="*/ 62 w 249"/>
                  <a:gd name="T41" fmla="*/ 0 h 280"/>
                  <a:gd name="T42" fmla="*/ 62 w 249"/>
                  <a:gd name="T43" fmla="*/ 0 h 280"/>
                  <a:gd name="T44" fmla="*/ 62 w 249"/>
                  <a:gd name="T45" fmla="*/ 31 h 280"/>
                  <a:gd name="T46" fmla="*/ 93 w 249"/>
                  <a:gd name="T47" fmla="*/ 62 h 280"/>
                  <a:gd name="T48" fmla="*/ 93 w 249"/>
                  <a:gd name="T49" fmla="*/ 62 h 280"/>
                  <a:gd name="T50" fmla="*/ 93 w 249"/>
                  <a:gd name="T51" fmla="*/ 93 h 280"/>
                  <a:gd name="T52" fmla="*/ 93 w 249"/>
                  <a:gd name="T53" fmla="*/ 93 h 280"/>
                  <a:gd name="T54" fmla="*/ 62 w 249"/>
                  <a:gd name="T55" fmla="*/ 155 h 280"/>
                  <a:gd name="T56" fmla="*/ 62 w 249"/>
                  <a:gd name="T57" fmla="*/ 155 h 280"/>
                  <a:gd name="T58" fmla="*/ 31 w 249"/>
                  <a:gd name="T59" fmla="*/ 186 h 280"/>
                  <a:gd name="T60" fmla="*/ 0 w 249"/>
                  <a:gd name="T61" fmla="*/ 217 h 280"/>
                  <a:gd name="T62" fmla="*/ 0 w 249"/>
                  <a:gd name="T63" fmla="*/ 248 h 280"/>
                  <a:gd name="T64" fmla="*/ 0 w 249"/>
                  <a:gd name="T65" fmla="*/ 279 h 280"/>
                  <a:gd name="T66" fmla="*/ 0 w 249"/>
                  <a:gd name="T67" fmla="*/ 279 h 280"/>
                  <a:gd name="T68" fmla="*/ 0 w 249"/>
                  <a:gd name="T69" fmla="*/ 279 h 280"/>
                  <a:gd name="T70" fmla="*/ 31 w 249"/>
                  <a:gd name="T71" fmla="*/ 248 h 280"/>
                  <a:gd name="T72" fmla="*/ 31 w 249"/>
                  <a:gd name="T73" fmla="*/ 248 h 280"/>
                  <a:gd name="T74" fmla="*/ 186 w 249"/>
                  <a:gd name="T75" fmla="*/ 248 h 280"/>
                  <a:gd name="T76" fmla="*/ 186 w 249"/>
                  <a:gd name="T77" fmla="*/ 18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280">
                    <a:moveTo>
                      <a:pt x="186" y="186"/>
                    </a:moveTo>
                    <a:lnTo>
                      <a:pt x="186" y="186"/>
                    </a:lnTo>
                    <a:lnTo>
                      <a:pt x="186" y="186"/>
                    </a:lnTo>
                    <a:cubicBezTo>
                      <a:pt x="186" y="186"/>
                      <a:pt x="217" y="155"/>
                      <a:pt x="217" y="124"/>
                    </a:cubicBezTo>
                    <a:cubicBezTo>
                      <a:pt x="248" y="124"/>
                      <a:pt x="248" y="124"/>
                      <a:pt x="248" y="124"/>
                    </a:cubicBezTo>
                    <a:lnTo>
                      <a:pt x="248" y="93"/>
                    </a:lnTo>
                    <a:lnTo>
                      <a:pt x="248" y="62"/>
                    </a:lnTo>
                    <a:cubicBezTo>
                      <a:pt x="217" y="31"/>
                      <a:pt x="217" y="0"/>
                      <a:pt x="217" y="0"/>
                    </a:cubicBezTo>
                    <a:lnTo>
                      <a:pt x="217" y="0"/>
                    </a:lnTo>
                    <a:lnTo>
                      <a:pt x="217" y="0"/>
                    </a:lnTo>
                    <a:cubicBezTo>
                      <a:pt x="217" y="0"/>
                      <a:pt x="217" y="0"/>
                      <a:pt x="186" y="0"/>
                    </a:cubicBezTo>
                    <a:lnTo>
                      <a:pt x="186" y="0"/>
                    </a:lnTo>
                    <a:cubicBezTo>
                      <a:pt x="186" y="0"/>
                      <a:pt x="186" y="0"/>
                      <a:pt x="155" y="0"/>
                    </a:cubicBezTo>
                    <a:lnTo>
                      <a:pt x="155" y="0"/>
                    </a:lnTo>
                    <a:lnTo>
                      <a:pt x="155" y="0"/>
                    </a:lnTo>
                    <a:lnTo>
                      <a:pt x="155" y="0"/>
                    </a:lnTo>
                    <a:lnTo>
                      <a:pt x="124" y="0"/>
                    </a:lnTo>
                    <a:lnTo>
                      <a:pt x="124" y="0"/>
                    </a:lnTo>
                    <a:cubicBezTo>
                      <a:pt x="93" y="0"/>
                      <a:pt x="93" y="0"/>
                      <a:pt x="93" y="0"/>
                    </a:cubicBezTo>
                    <a:cubicBezTo>
                      <a:pt x="93" y="0"/>
                      <a:pt x="93" y="0"/>
                      <a:pt x="62" y="0"/>
                    </a:cubicBezTo>
                    <a:lnTo>
                      <a:pt x="62" y="0"/>
                    </a:lnTo>
                    <a:lnTo>
                      <a:pt x="62" y="0"/>
                    </a:lnTo>
                    <a:cubicBezTo>
                      <a:pt x="62" y="31"/>
                      <a:pt x="62" y="31"/>
                      <a:pt x="62" y="31"/>
                    </a:cubicBezTo>
                    <a:cubicBezTo>
                      <a:pt x="93" y="31"/>
                      <a:pt x="93" y="62"/>
                      <a:pt x="93" y="62"/>
                    </a:cubicBezTo>
                    <a:lnTo>
                      <a:pt x="93" y="62"/>
                    </a:lnTo>
                    <a:lnTo>
                      <a:pt x="93" y="93"/>
                    </a:lnTo>
                    <a:lnTo>
                      <a:pt x="93" y="93"/>
                    </a:lnTo>
                    <a:cubicBezTo>
                      <a:pt x="93" y="93"/>
                      <a:pt x="93" y="124"/>
                      <a:pt x="62" y="155"/>
                    </a:cubicBezTo>
                    <a:lnTo>
                      <a:pt x="62" y="155"/>
                    </a:lnTo>
                    <a:cubicBezTo>
                      <a:pt x="31" y="155"/>
                      <a:pt x="31" y="155"/>
                      <a:pt x="31" y="186"/>
                    </a:cubicBezTo>
                    <a:lnTo>
                      <a:pt x="0" y="217"/>
                    </a:lnTo>
                    <a:lnTo>
                      <a:pt x="0" y="248"/>
                    </a:lnTo>
                    <a:cubicBezTo>
                      <a:pt x="0" y="248"/>
                      <a:pt x="0" y="248"/>
                      <a:pt x="0" y="279"/>
                    </a:cubicBezTo>
                    <a:lnTo>
                      <a:pt x="0" y="279"/>
                    </a:lnTo>
                    <a:lnTo>
                      <a:pt x="0" y="279"/>
                    </a:lnTo>
                    <a:cubicBezTo>
                      <a:pt x="31" y="248"/>
                      <a:pt x="31" y="248"/>
                      <a:pt x="31" y="248"/>
                    </a:cubicBezTo>
                    <a:lnTo>
                      <a:pt x="31" y="248"/>
                    </a:lnTo>
                    <a:cubicBezTo>
                      <a:pt x="186" y="248"/>
                      <a:pt x="186" y="248"/>
                      <a:pt x="186" y="248"/>
                    </a:cubicBezTo>
                    <a:cubicBezTo>
                      <a:pt x="186" y="217"/>
                      <a:pt x="186" y="217"/>
                      <a:pt x="186" y="18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8" name="Freeform 29"/>
              <p:cNvSpPr>
                <a:spLocks noChangeArrowheads="1"/>
              </p:cNvSpPr>
              <p:nvPr/>
            </p:nvSpPr>
            <p:spPr bwMode="auto">
              <a:xfrm>
                <a:off x="4159250" y="1925638"/>
                <a:ext cx="201613" cy="212725"/>
              </a:xfrm>
              <a:custGeom>
                <a:avLst/>
                <a:gdLst>
                  <a:gd name="T0" fmla="*/ 434 w 559"/>
                  <a:gd name="T1" fmla="*/ 93 h 590"/>
                  <a:gd name="T2" fmla="*/ 496 w 559"/>
                  <a:gd name="T3" fmla="*/ 185 h 590"/>
                  <a:gd name="T4" fmla="*/ 496 w 559"/>
                  <a:gd name="T5" fmla="*/ 185 h 590"/>
                  <a:gd name="T6" fmla="*/ 527 w 559"/>
                  <a:gd name="T7" fmla="*/ 185 h 590"/>
                  <a:gd name="T8" fmla="*/ 527 w 559"/>
                  <a:gd name="T9" fmla="*/ 124 h 590"/>
                  <a:gd name="T10" fmla="*/ 496 w 559"/>
                  <a:gd name="T11" fmla="*/ 61 h 590"/>
                  <a:gd name="T12" fmla="*/ 496 w 559"/>
                  <a:gd name="T13" fmla="*/ 30 h 590"/>
                  <a:gd name="T14" fmla="*/ 465 w 559"/>
                  <a:gd name="T15" fmla="*/ 30 h 590"/>
                  <a:gd name="T16" fmla="*/ 403 w 559"/>
                  <a:gd name="T17" fmla="*/ 30 h 590"/>
                  <a:gd name="T18" fmla="*/ 341 w 559"/>
                  <a:gd name="T19" fmla="*/ 0 h 590"/>
                  <a:gd name="T20" fmla="*/ 310 w 559"/>
                  <a:gd name="T21" fmla="*/ 30 h 590"/>
                  <a:gd name="T22" fmla="*/ 217 w 559"/>
                  <a:gd name="T23" fmla="*/ 61 h 590"/>
                  <a:gd name="T24" fmla="*/ 62 w 559"/>
                  <a:gd name="T25" fmla="*/ 30 h 590"/>
                  <a:gd name="T26" fmla="*/ 62 w 559"/>
                  <a:gd name="T27" fmla="*/ 30 h 590"/>
                  <a:gd name="T28" fmla="*/ 31 w 559"/>
                  <a:gd name="T29" fmla="*/ 30 h 590"/>
                  <a:gd name="T30" fmla="*/ 31 w 559"/>
                  <a:gd name="T31" fmla="*/ 30 h 590"/>
                  <a:gd name="T32" fmla="*/ 31 w 559"/>
                  <a:gd name="T33" fmla="*/ 93 h 590"/>
                  <a:gd name="T34" fmla="*/ 0 w 559"/>
                  <a:gd name="T35" fmla="*/ 93 h 590"/>
                  <a:gd name="T36" fmla="*/ 31 w 559"/>
                  <a:gd name="T37" fmla="*/ 124 h 590"/>
                  <a:gd name="T38" fmla="*/ 31 w 559"/>
                  <a:gd name="T39" fmla="*/ 185 h 590"/>
                  <a:gd name="T40" fmla="*/ 31 w 559"/>
                  <a:gd name="T41" fmla="*/ 341 h 590"/>
                  <a:gd name="T42" fmla="*/ 341 w 559"/>
                  <a:gd name="T43" fmla="*/ 589 h 590"/>
                  <a:gd name="T44" fmla="*/ 372 w 559"/>
                  <a:gd name="T45" fmla="*/ 557 h 590"/>
                  <a:gd name="T46" fmla="*/ 403 w 559"/>
                  <a:gd name="T47" fmla="*/ 589 h 590"/>
                  <a:gd name="T48" fmla="*/ 496 w 559"/>
                  <a:gd name="T49" fmla="*/ 589 h 590"/>
                  <a:gd name="T50" fmla="*/ 527 w 559"/>
                  <a:gd name="T51" fmla="*/ 557 h 590"/>
                  <a:gd name="T52" fmla="*/ 527 w 559"/>
                  <a:gd name="T53" fmla="*/ 557 h 590"/>
                  <a:gd name="T54" fmla="*/ 558 w 559"/>
                  <a:gd name="T55" fmla="*/ 526 h 590"/>
                  <a:gd name="T56" fmla="*/ 558 w 559"/>
                  <a:gd name="T57" fmla="*/ 526 h 590"/>
                  <a:gd name="T58" fmla="*/ 465 w 559"/>
                  <a:gd name="T59" fmla="*/ 309 h 590"/>
                  <a:gd name="T60" fmla="*/ 465 w 559"/>
                  <a:gd name="T61" fmla="*/ 217 h 590"/>
                  <a:gd name="T62" fmla="*/ 372 w 559"/>
                  <a:gd name="T63" fmla="*/ 154 h 590"/>
                  <a:gd name="T64" fmla="*/ 434 w 559"/>
                  <a:gd name="T65" fmla="*/ 9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9" h="590">
                    <a:moveTo>
                      <a:pt x="434" y="93"/>
                    </a:moveTo>
                    <a:lnTo>
                      <a:pt x="434" y="93"/>
                    </a:lnTo>
                    <a:cubicBezTo>
                      <a:pt x="434" y="93"/>
                      <a:pt x="465" y="124"/>
                      <a:pt x="465" y="154"/>
                    </a:cubicBezTo>
                    <a:cubicBezTo>
                      <a:pt x="465" y="185"/>
                      <a:pt x="496" y="185"/>
                      <a:pt x="496" y="185"/>
                    </a:cubicBezTo>
                    <a:lnTo>
                      <a:pt x="496" y="185"/>
                    </a:lnTo>
                    <a:lnTo>
                      <a:pt x="496" y="185"/>
                    </a:lnTo>
                    <a:lnTo>
                      <a:pt x="496" y="185"/>
                    </a:lnTo>
                    <a:lnTo>
                      <a:pt x="527" y="185"/>
                    </a:lnTo>
                    <a:cubicBezTo>
                      <a:pt x="527" y="154"/>
                      <a:pt x="527" y="154"/>
                      <a:pt x="527" y="124"/>
                    </a:cubicBezTo>
                    <a:lnTo>
                      <a:pt x="527" y="124"/>
                    </a:lnTo>
                    <a:cubicBezTo>
                      <a:pt x="527" y="93"/>
                      <a:pt x="527" y="93"/>
                      <a:pt x="527" y="93"/>
                    </a:cubicBezTo>
                    <a:cubicBezTo>
                      <a:pt x="496" y="93"/>
                      <a:pt x="496" y="61"/>
                      <a:pt x="496" y="61"/>
                    </a:cubicBezTo>
                    <a:cubicBezTo>
                      <a:pt x="496" y="61"/>
                      <a:pt x="496" y="61"/>
                      <a:pt x="496" y="30"/>
                    </a:cubicBezTo>
                    <a:lnTo>
                      <a:pt x="496" y="30"/>
                    </a:lnTo>
                    <a:lnTo>
                      <a:pt x="496" y="30"/>
                    </a:lnTo>
                    <a:lnTo>
                      <a:pt x="465" y="30"/>
                    </a:lnTo>
                    <a:lnTo>
                      <a:pt x="465" y="30"/>
                    </a:lnTo>
                    <a:cubicBezTo>
                      <a:pt x="434" y="30"/>
                      <a:pt x="403" y="30"/>
                      <a:pt x="403" y="30"/>
                    </a:cubicBezTo>
                    <a:lnTo>
                      <a:pt x="372" y="30"/>
                    </a:lnTo>
                    <a:cubicBezTo>
                      <a:pt x="372" y="30"/>
                      <a:pt x="341" y="30"/>
                      <a:pt x="341" y="0"/>
                    </a:cubicBezTo>
                    <a:lnTo>
                      <a:pt x="341" y="0"/>
                    </a:lnTo>
                    <a:cubicBezTo>
                      <a:pt x="341" y="0"/>
                      <a:pt x="341" y="30"/>
                      <a:pt x="310" y="30"/>
                    </a:cubicBezTo>
                    <a:lnTo>
                      <a:pt x="310" y="30"/>
                    </a:lnTo>
                    <a:cubicBezTo>
                      <a:pt x="279" y="30"/>
                      <a:pt x="248" y="61"/>
                      <a:pt x="217" y="61"/>
                    </a:cubicBezTo>
                    <a:lnTo>
                      <a:pt x="217" y="61"/>
                    </a:lnTo>
                    <a:lnTo>
                      <a:pt x="62" y="30"/>
                    </a:lnTo>
                    <a:lnTo>
                      <a:pt x="62" y="30"/>
                    </a:lnTo>
                    <a:lnTo>
                      <a:pt x="62" y="30"/>
                    </a:lnTo>
                    <a:lnTo>
                      <a:pt x="31" y="30"/>
                    </a:lnTo>
                    <a:lnTo>
                      <a:pt x="31" y="30"/>
                    </a:lnTo>
                    <a:lnTo>
                      <a:pt x="31" y="30"/>
                    </a:lnTo>
                    <a:lnTo>
                      <a:pt x="31" y="30"/>
                    </a:lnTo>
                    <a:lnTo>
                      <a:pt x="31" y="30"/>
                    </a:lnTo>
                    <a:cubicBezTo>
                      <a:pt x="31" y="61"/>
                      <a:pt x="31" y="61"/>
                      <a:pt x="31" y="93"/>
                    </a:cubicBezTo>
                    <a:lnTo>
                      <a:pt x="31" y="93"/>
                    </a:lnTo>
                    <a:cubicBezTo>
                      <a:pt x="0" y="93"/>
                      <a:pt x="0" y="93"/>
                      <a:pt x="0" y="93"/>
                    </a:cubicBezTo>
                    <a:cubicBezTo>
                      <a:pt x="0" y="93"/>
                      <a:pt x="31" y="93"/>
                      <a:pt x="31" y="124"/>
                    </a:cubicBezTo>
                    <a:lnTo>
                      <a:pt x="31" y="124"/>
                    </a:lnTo>
                    <a:lnTo>
                      <a:pt x="31" y="124"/>
                    </a:lnTo>
                    <a:cubicBezTo>
                      <a:pt x="31" y="154"/>
                      <a:pt x="31" y="154"/>
                      <a:pt x="31" y="185"/>
                    </a:cubicBezTo>
                    <a:lnTo>
                      <a:pt x="31" y="185"/>
                    </a:lnTo>
                    <a:cubicBezTo>
                      <a:pt x="31" y="217"/>
                      <a:pt x="31" y="248"/>
                      <a:pt x="31" y="341"/>
                    </a:cubicBezTo>
                    <a:cubicBezTo>
                      <a:pt x="31" y="433"/>
                      <a:pt x="31" y="526"/>
                      <a:pt x="31" y="589"/>
                    </a:cubicBezTo>
                    <a:cubicBezTo>
                      <a:pt x="341" y="589"/>
                      <a:pt x="341" y="589"/>
                      <a:pt x="341" y="589"/>
                    </a:cubicBezTo>
                    <a:cubicBezTo>
                      <a:pt x="341" y="557"/>
                      <a:pt x="341" y="557"/>
                      <a:pt x="372" y="557"/>
                    </a:cubicBezTo>
                    <a:lnTo>
                      <a:pt x="372" y="557"/>
                    </a:lnTo>
                    <a:lnTo>
                      <a:pt x="372" y="557"/>
                    </a:lnTo>
                    <a:cubicBezTo>
                      <a:pt x="372" y="557"/>
                      <a:pt x="372" y="589"/>
                      <a:pt x="403" y="589"/>
                    </a:cubicBezTo>
                    <a:cubicBezTo>
                      <a:pt x="496" y="589"/>
                      <a:pt x="496" y="589"/>
                      <a:pt x="496" y="589"/>
                    </a:cubicBezTo>
                    <a:lnTo>
                      <a:pt x="496" y="589"/>
                    </a:lnTo>
                    <a:lnTo>
                      <a:pt x="496" y="589"/>
                    </a:lnTo>
                    <a:cubicBezTo>
                      <a:pt x="496" y="557"/>
                      <a:pt x="496" y="557"/>
                      <a:pt x="527" y="557"/>
                    </a:cubicBezTo>
                    <a:lnTo>
                      <a:pt x="527" y="557"/>
                    </a:lnTo>
                    <a:lnTo>
                      <a:pt x="527" y="557"/>
                    </a:lnTo>
                    <a:cubicBezTo>
                      <a:pt x="527" y="557"/>
                      <a:pt x="527" y="557"/>
                      <a:pt x="527" y="526"/>
                    </a:cubicBezTo>
                    <a:cubicBezTo>
                      <a:pt x="527" y="526"/>
                      <a:pt x="527" y="526"/>
                      <a:pt x="558" y="526"/>
                    </a:cubicBezTo>
                    <a:lnTo>
                      <a:pt x="558" y="526"/>
                    </a:lnTo>
                    <a:lnTo>
                      <a:pt x="558" y="526"/>
                    </a:lnTo>
                    <a:cubicBezTo>
                      <a:pt x="527" y="465"/>
                      <a:pt x="496" y="372"/>
                      <a:pt x="496" y="372"/>
                    </a:cubicBezTo>
                    <a:cubicBezTo>
                      <a:pt x="496" y="341"/>
                      <a:pt x="496" y="341"/>
                      <a:pt x="465" y="309"/>
                    </a:cubicBezTo>
                    <a:lnTo>
                      <a:pt x="465" y="309"/>
                    </a:lnTo>
                    <a:cubicBezTo>
                      <a:pt x="465" y="278"/>
                      <a:pt x="465" y="248"/>
                      <a:pt x="465" y="217"/>
                    </a:cubicBezTo>
                    <a:cubicBezTo>
                      <a:pt x="434" y="217"/>
                      <a:pt x="403" y="185"/>
                      <a:pt x="403" y="154"/>
                    </a:cubicBezTo>
                    <a:cubicBezTo>
                      <a:pt x="372" y="154"/>
                      <a:pt x="372" y="154"/>
                      <a:pt x="372" y="154"/>
                    </a:cubicBezTo>
                    <a:cubicBezTo>
                      <a:pt x="403" y="30"/>
                      <a:pt x="403" y="30"/>
                      <a:pt x="403" y="30"/>
                    </a:cubicBezTo>
                    <a:lnTo>
                      <a:pt x="434" y="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9" name="Freeform 30"/>
              <p:cNvSpPr>
                <a:spLocks noChangeArrowheads="1"/>
              </p:cNvSpPr>
              <p:nvPr/>
            </p:nvSpPr>
            <p:spPr bwMode="auto">
              <a:xfrm>
                <a:off x="3859213" y="1903413"/>
                <a:ext cx="290512" cy="279400"/>
              </a:xfrm>
              <a:custGeom>
                <a:avLst/>
                <a:gdLst>
                  <a:gd name="T0" fmla="*/ 804 w 805"/>
                  <a:gd name="T1" fmla="*/ 187 h 777"/>
                  <a:gd name="T2" fmla="*/ 804 w 805"/>
                  <a:gd name="T3" fmla="*/ 156 h 777"/>
                  <a:gd name="T4" fmla="*/ 804 w 805"/>
                  <a:gd name="T5" fmla="*/ 124 h 777"/>
                  <a:gd name="T6" fmla="*/ 804 w 805"/>
                  <a:gd name="T7" fmla="*/ 93 h 777"/>
                  <a:gd name="T8" fmla="*/ 804 w 805"/>
                  <a:gd name="T9" fmla="*/ 93 h 777"/>
                  <a:gd name="T10" fmla="*/ 774 w 805"/>
                  <a:gd name="T11" fmla="*/ 32 h 777"/>
                  <a:gd name="T12" fmla="*/ 743 w 805"/>
                  <a:gd name="T13" fmla="*/ 32 h 777"/>
                  <a:gd name="T14" fmla="*/ 712 w 805"/>
                  <a:gd name="T15" fmla="*/ 0 h 777"/>
                  <a:gd name="T16" fmla="*/ 650 w 805"/>
                  <a:gd name="T17" fmla="*/ 0 h 777"/>
                  <a:gd name="T18" fmla="*/ 588 w 805"/>
                  <a:gd name="T19" fmla="*/ 32 h 777"/>
                  <a:gd name="T20" fmla="*/ 588 w 805"/>
                  <a:gd name="T21" fmla="*/ 63 h 777"/>
                  <a:gd name="T22" fmla="*/ 495 w 805"/>
                  <a:gd name="T23" fmla="*/ 156 h 777"/>
                  <a:gd name="T24" fmla="*/ 433 w 805"/>
                  <a:gd name="T25" fmla="*/ 124 h 777"/>
                  <a:gd name="T26" fmla="*/ 371 w 805"/>
                  <a:gd name="T27" fmla="*/ 93 h 777"/>
                  <a:gd name="T28" fmla="*/ 309 w 805"/>
                  <a:gd name="T29" fmla="*/ 63 h 777"/>
                  <a:gd name="T30" fmla="*/ 278 w 805"/>
                  <a:gd name="T31" fmla="*/ 32 h 777"/>
                  <a:gd name="T32" fmla="*/ 278 w 805"/>
                  <a:gd name="T33" fmla="*/ 32 h 777"/>
                  <a:gd name="T34" fmla="*/ 247 w 805"/>
                  <a:gd name="T35" fmla="*/ 0 h 777"/>
                  <a:gd name="T36" fmla="*/ 216 w 805"/>
                  <a:gd name="T37" fmla="*/ 0 h 777"/>
                  <a:gd name="T38" fmla="*/ 185 w 805"/>
                  <a:gd name="T39" fmla="*/ 0 h 777"/>
                  <a:gd name="T40" fmla="*/ 154 w 805"/>
                  <a:gd name="T41" fmla="*/ 0 h 777"/>
                  <a:gd name="T42" fmla="*/ 123 w 805"/>
                  <a:gd name="T43" fmla="*/ 0 h 777"/>
                  <a:gd name="T44" fmla="*/ 31 w 805"/>
                  <a:gd name="T45" fmla="*/ 63 h 777"/>
                  <a:gd name="T46" fmla="*/ 31 w 805"/>
                  <a:gd name="T47" fmla="*/ 93 h 777"/>
                  <a:gd name="T48" fmla="*/ 31 w 805"/>
                  <a:gd name="T49" fmla="*/ 124 h 777"/>
                  <a:gd name="T50" fmla="*/ 31 w 805"/>
                  <a:gd name="T51" fmla="*/ 187 h 777"/>
                  <a:gd name="T52" fmla="*/ 31 w 805"/>
                  <a:gd name="T53" fmla="*/ 187 h 777"/>
                  <a:gd name="T54" fmla="*/ 31 w 805"/>
                  <a:gd name="T55" fmla="*/ 248 h 777"/>
                  <a:gd name="T56" fmla="*/ 31 w 805"/>
                  <a:gd name="T57" fmla="*/ 311 h 777"/>
                  <a:gd name="T58" fmla="*/ 31 w 805"/>
                  <a:gd name="T59" fmla="*/ 341 h 777"/>
                  <a:gd name="T60" fmla="*/ 31 w 805"/>
                  <a:gd name="T61" fmla="*/ 372 h 777"/>
                  <a:gd name="T62" fmla="*/ 31 w 805"/>
                  <a:gd name="T63" fmla="*/ 372 h 777"/>
                  <a:gd name="T64" fmla="*/ 0 w 805"/>
                  <a:gd name="T65" fmla="*/ 404 h 777"/>
                  <a:gd name="T66" fmla="*/ 31 w 805"/>
                  <a:gd name="T67" fmla="*/ 465 h 777"/>
                  <a:gd name="T68" fmla="*/ 63 w 805"/>
                  <a:gd name="T69" fmla="*/ 465 h 777"/>
                  <a:gd name="T70" fmla="*/ 123 w 805"/>
                  <a:gd name="T71" fmla="*/ 496 h 777"/>
                  <a:gd name="T72" fmla="*/ 216 w 805"/>
                  <a:gd name="T73" fmla="*/ 558 h 777"/>
                  <a:gd name="T74" fmla="*/ 278 w 805"/>
                  <a:gd name="T75" fmla="*/ 589 h 777"/>
                  <a:gd name="T76" fmla="*/ 278 w 805"/>
                  <a:gd name="T77" fmla="*/ 589 h 777"/>
                  <a:gd name="T78" fmla="*/ 309 w 805"/>
                  <a:gd name="T79" fmla="*/ 558 h 777"/>
                  <a:gd name="T80" fmla="*/ 340 w 805"/>
                  <a:gd name="T81" fmla="*/ 528 h 777"/>
                  <a:gd name="T82" fmla="*/ 743 w 805"/>
                  <a:gd name="T83" fmla="*/ 776 h 777"/>
                  <a:gd name="T84" fmla="*/ 804 w 805"/>
                  <a:gd name="T85" fmla="*/ 682 h 777"/>
                  <a:gd name="T86" fmla="*/ 804 w 805"/>
                  <a:gd name="T87" fmla="*/ 404 h 777"/>
                  <a:gd name="T88" fmla="*/ 804 w 805"/>
                  <a:gd name="T89" fmla="*/ 248 h 777"/>
                  <a:gd name="T90" fmla="*/ 804 w 805"/>
                  <a:gd name="T91" fmla="*/ 18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777">
                    <a:moveTo>
                      <a:pt x="804" y="187"/>
                    </a:moveTo>
                    <a:lnTo>
                      <a:pt x="804" y="187"/>
                    </a:lnTo>
                    <a:lnTo>
                      <a:pt x="804" y="187"/>
                    </a:lnTo>
                    <a:cubicBezTo>
                      <a:pt x="804" y="187"/>
                      <a:pt x="804" y="187"/>
                      <a:pt x="804" y="156"/>
                    </a:cubicBezTo>
                    <a:cubicBezTo>
                      <a:pt x="804" y="156"/>
                      <a:pt x="804" y="156"/>
                      <a:pt x="804" y="124"/>
                    </a:cubicBezTo>
                    <a:lnTo>
                      <a:pt x="804" y="124"/>
                    </a:lnTo>
                    <a:lnTo>
                      <a:pt x="804" y="93"/>
                    </a:lnTo>
                    <a:lnTo>
                      <a:pt x="804" y="93"/>
                    </a:lnTo>
                    <a:lnTo>
                      <a:pt x="804" y="93"/>
                    </a:lnTo>
                    <a:lnTo>
                      <a:pt x="804" y="93"/>
                    </a:lnTo>
                    <a:cubicBezTo>
                      <a:pt x="804" y="63"/>
                      <a:pt x="804" y="63"/>
                      <a:pt x="804" y="63"/>
                    </a:cubicBezTo>
                    <a:cubicBezTo>
                      <a:pt x="804" y="63"/>
                      <a:pt x="774" y="63"/>
                      <a:pt x="774" y="32"/>
                    </a:cubicBezTo>
                    <a:cubicBezTo>
                      <a:pt x="774" y="32"/>
                      <a:pt x="774" y="32"/>
                      <a:pt x="743" y="32"/>
                    </a:cubicBezTo>
                    <a:lnTo>
                      <a:pt x="743" y="32"/>
                    </a:lnTo>
                    <a:cubicBezTo>
                      <a:pt x="743" y="32"/>
                      <a:pt x="712" y="32"/>
                      <a:pt x="712" y="0"/>
                    </a:cubicBezTo>
                    <a:lnTo>
                      <a:pt x="712" y="0"/>
                    </a:lnTo>
                    <a:lnTo>
                      <a:pt x="681" y="0"/>
                    </a:lnTo>
                    <a:lnTo>
                      <a:pt x="650" y="0"/>
                    </a:lnTo>
                    <a:cubicBezTo>
                      <a:pt x="650" y="0"/>
                      <a:pt x="588" y="0"/>
                      <a:pt x="588" y="32"/>
                    </a:cubicBezTo>
                    <a:lnTo>
                      <a:pt x="588" y="32"/>
                    </a:lnTo>
                    <a:cubicBezTo>
                      <a:pt x="588" y="32"/>
                      <a:pt x="588" y="32"/>
                      <a:pt x="588" y="63"/>
                    </a:cubicBezTo>
                    <a:lnTo>
                      <a:pt x="588" y="63"/>
                    </a:lnTo>
                    <a:cubicBezTo>
                      <a:pt x="588" y="93"/>
                      <a:pt x="557" y="156"/>
                      <a:pt x="526" y="156"/>
                    </a:cubicBezTo>
                    <a:cubicBezTo>
                      <a:pt x="526" y="156"/>
                      <a:pt x="526" y="156"/>
                      <a:pt x="495" y="156"/>
                    </a:cubicBezTo>
                    <a:lnTo>
                      <a:pt x="495" y="156"/>
                    </a:lnTo>
                    <a:cubicBezTo>
                      <a:pt x="495" y="156"/>
                      <a:pt x="464" y="156"/>
                      <a:pt x="433" y="124"/>
                    </a:cubicBezTo>
                    <a:lnTo>
                      <a:pt x="433" y="124"/>
                    </a:lnTo>
                    <a:cubicBezTo>
                      <a:pt x="402" y="93"/>
                      <a:pt x="402" y="93"/>
                      <a:pt x="371" y="93"/>
                    </a:cubicBezTo>
                    <a:lnTo>
                      <a:pt x="371" y="93"/>
                    </a:lnTo>
                    <a:cubicBezTo>
                      <a:pt x="340" y="93"/>
                      <a:pt x="309" y="93"/>
                      <a:pt x="309" y="63"/>
                    </a:cubicBezTo>
                    <a:lnTo>
                      <a:pt x="309" y="63"/>
                    </a:lnTo>
                    <a:lnTo>
                      <a:pt x="278" y="32"/>
                    </a:lnTo>
                    <a:lnTo>
                      <a:pt x="278" y="32"/>
                    </a:lnTo>
                    <a:lnTo>
                      <a:pt x="278" y="32"/>
                    </a:lnTo>
                    <a:lnTo>
                      <a:pt x="247" y="0"/>
                    </a:lnTo>
                    <a:lnTo>
                      <a:pt x="247" y="0"/>
                    </a:lnTo>
                    <a:cubicBezTo>
                      <a:pt x="216" y="0"/>
                      <a:pt x="216" y="0"/>
                      <a:pt x="216" y="0"/>
                    </a:cubicBezTo>
                    <a:lnTo>
                      <a:pt x="216" y="0"/>
                    </a:lnTo>
                    <a:lnTo>
                      <a:pt x="216" y="0"/>
                    </a:lnTo>
                    <a:cubicBezTo>
                      <a:pt x="185" y="0"/>
                      <a:pt x="185" y="0"/>
                      <a:pt x="185" y="0"/>
                    </a:cubicBezTo>
                    <a:lnTo>
                      <a:pt x="185" y="0"/>
                    </a:lnTo>
                    <a:cubicBezTo>
                      <a:pt x="154" y="0"/>
                      <a:pt x="154" y="0"/>
                      <a:pt x="154" y="0"/>
                    </a:cubicBezTo>
                    <a:cubicBezTo>
                      <a:pt x="123" y="0"/>
                      <a:pt x="123" y="0"/>
                      <a:pt x="123" y="0"/>
                    </a:cubicBezTo>
                    <a:lnTo>
                      <a:pt x="123" y="0"/>
                    </a:lnTo>
                    <a:cubicBezTo>
                      <a:pt x="123" y="32"/>
                      <a:pt x="92" y="32"/>
                      <a:pt x="92" y="32"/>
                    </a:cubicBezTo>
                    <a:cubicBezTo>
                      <a:pt x="62" y="32"/>
                      <a:pt x="63" y="63"/>
                      <a:pt x="31" y="63"/>
                    </a:cubicBezTo>
                    <a:cubicBezTo>
                      <a:pt x="31" y="63"/>
                      <a:pt x="31" y="63"/>
                      <a:pt x="31" y="93"/>
                    </a:cubicBezTo>
                    <a:lnTo>
                      <a:pt x="31" y="93"/>
                    </a:lnTo>
                    <a:cubicBezTo>
                      <a:pt x="31" y="124"/>
                      <a:pt x="31" y="124"/>
                      <a:pt x="31" y="124"/>
                    </a:cubicBezTo>
                    <a:lnTo>
                      <a:pt x="31" y="124"/>
                    </a:lnTo>
                    <a:cubicBezTo>
                      <a:pt x="31" y="156"/>
                      <a:pt x="31" y="156"/>
                      <a:pt x="0" y="156"/>
                    </a:cubicBezTo>
                    <a:lnTo>
                      <a:pt x="31" y="187"/>
                    </a:lnTo>
                    <a:lnTo>
                      <a:pt x="31" y="187"/>
                    </a:lnTo>
                    <a:lnTo>
                      <a:pt x="31" y="187"/>
                    </a:lnTo>
                    <a:cubicBezTo>
                      <a:pt x="31" y="217"/>
                      <a:pt x="31" y="217"/>
                      <a:pt x="31" y="217"/>
                    </a:cubicBezTo>
                    <a:lnTo>
                      <a:pt x="31" y="248"/>
                    </a:lnTo>
                    <a:lnTo>
                      <a:pt x="31" y="280"/>
                    </a:lnTo>
                    <a:cubicBezTo>
                      <a:pt x="31" y="311"/>
                      <a:pt x="31" y="311"/>
                      <a:pt x="31" y="311"/>
                    </a:cubicBezTo>
                    <a:lnTo>
                      <a:pt x="31" y="311"/>
                    </a:lnTo>
                    <a:cubicBezTo>
                      <a:pt x="31" y="311"/>
                      <a:pt x="31" y="311"/>
                      <a:pt x="31" y="341"/>
                    </a:cubicBezTo>
                    <a:cubicBezTo>
                      <a:pt x="31" y="341"/>
                      <a:pt x="31" y="341"/>
                      <a:pt x="31" y="372"/>
                    </a:cubicBezTo>
                    <a:lnTo>
                      <a:pt x="31" y="372"/>
                    </a:lnTo>
                    <a:lnTo>
                      <a:pt x="31" y="372"/>
                    </a:lnTo>
                    <a:lnTo>
                      <a:pt x="31" y="372"/>
                    </a:lnTo>
                    <a:lnTo>
                      <a:pt x="31" y="372"/>
                    </a:lnTo>
                    <a:cubicBezTo>
                      <a:pt x="31" y="372"/>
                      <a:pt x="31" y="404"/>
                      <a:pt x="0" y="404"/>
                    </a:cubicBezTo>
                    <a:cubicBezTo>
                      <a:pt x="31" y="404"/>
                      <a:pt x="31" y="404"/>
                      <a:pt x="31" y="435"/>
                    </a:cubicBezTo>
                    <a:cubicBezTo>
                      <a:pt x="31" y="435"/>
                      <a:pt x="31" y="435"/>
                      <a:pt x="31" y="465"/>
                    </a:cubicBezTo>
                    <a:lnTo>
                      <a:pt x="31" y="465"/>
                    </a:lnTo>
                    <a:lnTo>
                      <a:pt x="63" y="465"/>
                    </a:lnTo>
                    <a:cubicBezTo>
                      <a:pt x="63" y="465"/>
                      <a:pt x="92" y="496"/>
                      <a:pt x="123" y="496"/>
                    </a:cubicBezTo>
                    <a:lnTo>
                      <a:pt x="123" y="496"/>
                    </a:lnTo>
                    <a:cubicBezTo>
                      <a:pt x="123" y="496"/>
                      <a:pt x="123" y="528"/>
                      <a:pt x="154" y="558"/>
                    </a:cubicBezTo>
                    <a:cubicBezTo>
                      <a:pt x="185" y="558"/>
                      <a:pt x="185" y="558"/>
                      <a:pt x="216" y="558"/>
                    </a:cubicBezTo>
                    <a:lnTo>
                      <a:pt x="247" y="589"/>
                    </a:lnTo>
                    <a:cubicBezTo>
                      <a:pt x="247" y="589"/>
                      <a:pt x="247" y="589"/>
                      <a:pt x="278" y="589"/>
                    </a:cubicBezTo>
                    <a:lnTo>
                      <a:pt x="278" y="589"/>
                    </a:lnTo>
                    <a:lnTo>
                      <a:pt x="278" y="589"/>
                    </a:lnTo>
                    <a:lnTo>
                      <a:pt x="278" y="589"/>
                    </a:lnTo>
                    <a:cubicBezTo>
                      <a:pt x="278" y="558"/>
                      <a:pt x="278" y="558"/>
                      <a:pt x="309" y="558"/>
                    </a:cubicBezTo>
                    <a:lnTo>
                      <a:pt x="340" y="558"/>
                    </a:lnTo>
                    <a:cubicBezTo>
                      <a:pt x="340" y="528"/>
                      <a:pt x="340" y="528"/>
                      <a:pt x="340" y="528"/>
                    </a:cubicBezTo>
                    <a:cubicBezTo>
                      <a:pt x="743" y="776"/>
                      <a:pt x="743" y="776"/>
                      <a:pt x="743" y="776"/>
                    </a:cubicBezTo>
                    <a:lnTo>
                      <a:pt x="743" y="776"/>
                    </a:lnTo>
                    <a:cubicBezTo>
                      <a:pt x="804" y="776"/>
                      <a:pt x="804" y="776"/>
                      <a:pt x="804" y="776"/>
                    </a:cubicBezTo>
                    <a:cubicBezTo>
                      <a:pt x="804" y="744"/>
                      <a:pt x="804" y="713"/>
                      <a:pt x="804" y="682"/>
                    </a:cubicBezTo>
                    <a:lnTo>
                      <a:pt x="804" y="682"/>
                    </a:lnTo>
                    <a:cubicBezTo>
                      <a:pt x="804" y="589"/>
                      <a:pt x="804" y="496"/>
                      <a:pt x="804" y="404"/>
                    </a:cubicBezTo>
                    <a:cubicBezTo>
                      <a:pt x="804" y="311"/>
                      <a:pt x="804" y="280"/>
                      <a:pt x="804" y="248"/>
                    </a:cubicBezTo>
                    <a:lnTo>
                      <a:pt x="804" y="248"/>
                    </a:lnTo>
                    <a:cubicBezTo>
                      <a:pt x="804" y="217"/>
                      <a:pt x="804" y="217"/>
                      <a:pt x="804" y="217"/>
                    </a:cubicBezTo>
                    <a:lnTo>
                      <a:pt x="804" y="18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0" name="Freeform 31"/>
              <p:cNvSpPr>
                <a:spLocks noChangeArrowheads="1"/>
              </p:cNvSpPr>
              <p:nvPr/>
            </p:nvSpPr>
            <p:spPr bwMode="auto">
              <a:xfrm>
                <a:off x="4114800" y="2138363"/>
                <a:ext cx="301625" cy="423862"/>
              </a:xfrm>
              <a:custGeom>
                <a:avLst/>
                <a:gdLst>
                  <a:gd name="T0" fmla="*/ 651 w 838"/>
                  <a:gd name="T1" fmla="*/ 1083 h 1177"/>
                  <a:gd name="T2" fmla="*/ 651 w 838"/>
                  <a:gd name="T3" fmla="*/ 1083 h 1177"/>
                  <a:gd name="T4" fmla="*/ 682 w 838"/>
                  <a:gd name="T5" fmla="*/ 1083 h 1177"/>
                  <a:gd name="T6" fmla="*/ 651 w 838"/>
                  <a:gd name="T7" fmla="*/ 1052 h 1177"/>
                  <a:gd name="T8" fmla="*/ 651 w 838"/>
                  <a:gd name="T9" fmla="*/ 1021 h 1177"/>
                  <a:gd name="T10" fmla="*/ 620 w 838"/>
                  <a:gd name="T11" fmla="*/ 959 h 1177"/>
                  <a:gd name="T12" fmla="*/ 589 w 838"/>
                  <a:gd name="T13" fmla="*/ 959 h 1177"/>
                  <a:gd name="T14" fmla="*/ 558 w 838"/>
                  <a:gd name="T15" fmla="*/ 928 h 1177"/>
                  <a:gd name="T16" fmla="*/ 558 w 838"/>
                  <a:gd name="T17" fmla="*/ 867 h 1177"/>
                  <a:gd name="T18" fmla="*/ 589 w 838"/>
                  <a:gd name="T19" fmla="*/ 835 h 1177"/>
                  <a:gd name="T20" fmla="*/ 620 w 838"/>
                  <a:gd name="T21" fmla="*/ 835 h 1177"/>
                  <a:gd name="T22" fmla="*/ 620 w 838"/>
                  <a:gd name="T23" fmla="*/ 773 h 1177"/>
                  <a:gd name="T24" fmla="*/ 620 w 838"/>
                  <a:gd name="T25" fmla="*/ 743 h 1177"/>
                  <a:gd name="T26" fmla="*/ 651 w 838"/>
                  <a:gd name="T27" fmla="*/ 711 h 1177"/>
                  <a:gd name="T28" fmla="*/ 682 w 838"/>
                  <a:gd name="T29" fmla="*/ 619 h 1177"/>
                  <a:gd name="T30" fmla="*/ 713 w 838"/>
                  <a:gd name="T31" fmla="*/ 587 h 1177"/>
                  <a:gd name="T32" fmla="*/ 744 w 838"/>
                  <a:gd name="T33" fmla="*/ 495 h 1177"/>
                  <a:gd name="T34" fmla="*/ 744 w 838"/>
                  <a:gd name="T35" fmla="*/ 402 h 1177"/>
                  <a:gd name="T36" fmla="*/ 775 w 838"/>
                  <a:gd name="T37" fmla="*/ 372 h 1177"/>
                  <a:gd name="T38" fmla="*/ 775 w 838"/>
                  <a:gd name="T39" fmla="*/ 340 h 1177"/>
                  <a:gd name="T40" fmla="*/ 837 w 838"/>
                  <a:gd name="T41" fmla="*/ 278 h 1177"/>
                  <a:gd name="T42" fmla="*/ 775 w 838"/>
                  <a:gd name="T43" fmla="*/ 124 h 1177"/>
                  <a:gd name="T44" fmla="*/ 775 w 838"/>
                  <a:gd name="T45" fmla="*/ 61 h 1177"/>
                  <a:gd name="T46" fmla="*/ 775 w 838"/>
                  <a:gd name="T47" fmla="*/ 30 h 1177"/>
                  <a:gd name="T48" fmla="*/ 713 w 838"/>
                  <a:gd name="T49" fmla="*/ 0 h 1177"/>
                  <a:gd name="T50" fmla="*/ 682 w 838"/>
                  <a:gd name="T51" fmla="*/ 0 h 1177"/>
                  <a:gd name="T52" fmla="*/ 651 w 838"/>
                  <a:gd name="T53" fmla="*/ 30 h 1177"/>
                  <a:gd name="T54" fmla="*/ 651 w 838"/>
                  <a:gd name="T55" fmla="*/ 61 h 1177"/>
                  <a:gd name="T56" fmla="*/ 620 w 838"/>
                  <a:gd name="T57" fmla="*/ 61 h 1177"/>
                  <a:gd name="T58" fmla="*/ 589 w 838"/>
                  <a:gd name="T59" fmla="*/ 61 h 1177"/>
                  <a:gd name="T60" fmla="*/ 496 w 838"/>
                  <a:gd name="T61" fmla="*/ 61 h 1177"/>
                  <a:gd name="T62" fmla="*/ 155 w 838"/>
                  <a:gd name="T63" fmla="*/ 185 h 1177"/>
                  <a:gd name="T64" fmla="*/ 31 w 838"/>
                  <a:gd name="T65" fmla="*/ 433 h 1177"/>
                  <a:gd name="T66" fmla="*/ 0 w 838"/>
                  <a:gd name="T67" fmla="*/ 525 h 1177"/>
                  <a:gd name="T68" fmla="*/ 0 w 838"/>
                  <a:gd name="T69" fmla="*/ 525 h 1177"/>
                  <a:gd name="T70" fmla="*/ 0 w 838"/>
                  <a:gd name="T71" fmla="*/ 556 h 1177"/>
                  <a:gd name="T72" fmla="*/ 0 w 838"/>
                  <a:gd name="T73" fmla="*/ 619 h 1177"/>
                  <a:gd name="T74" fmla="*/ 31 w 838"/>
                  <a:gd name="T75" fmla="*/ 649 h 1177"/>
                  <a:gd name="T76" fmla="*/ 31 w 838"/>
                  <a:gd name="T77" fmla="*/ 649 h 1177"/>
                  <a:gd name="T78" fmla="*/ 31 w 838"/>
                  <a:gd name="T79" fmla="*/ 680 h 1177"/>
                  <a:gd name="T80" fmla="*/ 62 w 838"/>
                  <a:gd name="T81" fmla="*/ 743 h 1177"/>
                  <a:gd name="T82" fmla="*/ 92 w 838"/>
                  <a:gd name="T83" fmla="*/ 804 h 1177"/>
                  <a:gd name="T84" fmla="*/ 62 w 838"/>
                  <a:gd name="T85" fmla="*/ 835 h 1177"/>
                  <a:gd name="T86" fmla="*/ 92 w 838"/>
                  <a:gd name="T87" fmla="*/ 867 h 1177"/>
                  <a:gd name="T88" fmla="*/ 124 w 838"/>
                  <a:gd name="T89" fmla="*/ 897 h 1177"/>
                  <a:gd name="T90" fmla="*/ 155 w 838"/>
                  <a:gd name="T91" fmla="*/ 928 h 1177"/>
                  <a:gd name="T92" fmla="*/ 186 w 838"/>
                  <a:gd name="T93" fmla="*/ 928 h 1177"/>
                  <a:gd name="T94" fmla="*/ 217 w 838"/>
                  <a:gd name="T95" fmla="*/ 959 h 1177"/>
                  <a:gd name="T96" fmla="*/ 248 w 838"/>
                  <a:gd name="T97" fmla="*/ 1021 h 1177"/>
                  <a:gd name="T98" fmla="*/ 279 w 838"/>
                  <a:gd name="T99" fmla="*/ 1021 h 1177"/>
                  <a:gd name="T100" fmla="*/ 279 w 838"/>
                  <a:gd name="T101" fmla="*/ 1083 h 1177"/>
                  <a:gd name="T102" fmla="*/ 279 w 838"/>
                  <a:gd name="T103" fmla="*/ 1083 h 1177"/>
                  <a:gd name="T104" fmla="*/ 310 w 838"/>
                  <a:gd name="T105" fmla="*/ 1114 h 1177"/>
                  <a:gd name="T106" fmla="*/ 403 w 838"/>
                  <a:gd name="T107" fmla="*/ 1083 h 1177"/>
                  <a:gd name="T108" fmla="*/ 465 w 838"/>
                  <a:gd name="T109" fmla="*/ 1176 h 1177"/>
                  <a:gd name="T110" fmla="*/ 465 w 838"/>
                  <a:gd name="T111" fmla="*/ 1145 h 1177"/>
                  <a:gd name="T112" fmla="*/ 527 w 838"/>
                  <a:gd name="T113" fmla="*/ 1145 h 1177"/>
                  <a:gd name="T114" fmla="*/ 589 w 838"/>
                  <a:gd name="T115" fmla="*/ 1145 h 1177"/>
                  <a:gd name="T116" fmla="*/ 589 w 838"/>
                  <a:gd name="T117" fmla="*/ 1145 h 1177"/>
                  <a:gd name="T118" fmla="*/ 620 w 838"/>
                  <a:gd name="T119" fmla="*/ 111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8" h="1177">
                    <a:moveTo>
                      <a:pt x="651" y="1083"/>
                    </a:moveTo>
                    <a:lnTo>
                      <a:pt x="651" y="1083"/>
                    </a:lnTo>
                    <a:lnTo>
                      <a:pt x="651" y="1083"/>
                    </a:lnTo>
                    <a:lnTo>
                      <a:pt x="651" y="1083"/>
                    </a:lnTo>
                    <a:lnTo>
                      <a:pt x="651" y="1083"/>
                    </a:lnTo>
                    <a:lnTo>
                      <a:pt x="651" y="1083"/>
                    </a:lnTo>
                    <a:cubicBezTo>
                      <a:pt x="682" y="1083"/>
                      <a:pt x="682" y="1083"/>
                      <a:pt x="682" y="1083"/>
                    </a:cubicBezTo>
                    <a:lnTo>
                      <a:pt x="682" y="1083"/>
                    </a:lnTo>
                    <a:lnTo>
                      <a:pt x="682" y="1083"/>
                    </a:lnTo>
                    <a:cubicBezTo>
                      <a:pt x="682" y="1083"/>
                      <a:pt x="682" y="1083"/>
                      <a:pt x="682" y="1052"/>
                    </a:cubicBezTo>
                    <a:cubicBezTo>
                      <a:pt x="682" y="1052"/>
                      <a:pt x="682" y="1052"/>
                      <a:pt x="651" y="1052"/>
                    </a:cubicBezTo>
                    <a:lnTo>
                      <a:pt x="651" y="1052"/>
                    </a:lnTo>
                    <a:lnTo>
                      <a:pt x="651" y="1052"/>
                    </a:lnTo>
                    <a:lnTo>
                      <a:pt x="651" y="1021"/>
                    </a:lnTo>
                    <a:lnTo>
                      <a:pt x="651" y="1021"/>
                    </a:lnTo>
                    <a:cubicBezTo>
                      <a:pt x="651" y="1021"/>
                      <a:pt x="651" y="1021"/>
                      <a:pt x="651" y="991"/>
                    </a:cubicBezTo>
                    <a:lnTo>
                      <a:pt x="620" y="991"/>
                    </a:lnTo>
                    <a:lnTo>
                      <a:pt x="620" y="959"/>
                    </a:lnTo>
                    <a:cubicBezTo>
                      <a:pt x="589" y="959"/>
                      <a:pt x="589" y="959"/>
                      <a:pt x="589" y="959"/>
                    </a:cubicBezTo>
                    <a:lnTo>
                      <a:pt x="589" y="959"/>
                    </a:lnTo>
                    <a:lnTo>
                      <a:pt x="589" y="959"/>
                    </a:lnTo>
                    <a:cubicBezTo>
                      <a:pt x="558" y="959"/>
                      <a:pt x="558" y="959"/>
                      <a:pt x="558" y="928"/>
                    </a:cubicBezTo>
                    <a:lnTo>
                      <a:pt x="558" y="928"/>
                    </a:lnTo>
                    <a:lnTo>
                      <a:pt x="558" y="928"/>
                    </a:lnTo>
                    <a:lnTo>
                      <a:pt x="558" y="928"/>
                    </a:lnTo>
                    <a:cubicBezTo>
                      <a:pt x="558" y="897"/>
                      <a:pt x="558" y="897"/>
                      <a:pt x="558" y="897"/>
                    </a:cubicBezTo>
                    <a:cubicBezTo>
                      <a:pt x="558" y="867"/>
                      <a:pt x="558" y="867"/>
                      <a:pt x="558" y="867"/>
                    </a:cubicBezTo>
                    <a:lnTo>
                      <a:pt x="558" y="867"/>
                    </a:lnTo>
                    <a:cubicBezTo>
                      <a:pt x="558" y="867"/>
                      <a:pt x="558" y="835"/>
                      <a:pt x="589" y="835"/>
                    </a:cubicBezTo>
                    <a:lnTo>
                      <a:pt x="589" y="835"/>
                    </a:lnTo>
                    <a:cubicBezTo>
                      <a:pt x="589" y="835"/>
                      <a:pt x="589" y="867"/>
                      <a:pt x="620" y="867"/>
                    </a:cubicBezTo>
                    <a:cubicBezTo>
                      <a:pt x="620" y="835"/>
                      <a:pt x="620" y="835"/>
                      <a:pt x="620" y="835"/>
                    </a:cubicBezTo>
                    <a:lnTo>
                      <a:pt x="620" y="835"/>
                    </a:lnTo>
                    <a:cubicBezTo>
                      <a:pt x="620" y="835"/>
                      <a:pt x="620" y="835"/>
                      <a:pt x="620" y="804"/>
                    </a:cubicBezTo>
                    <a:lnTo>
                      <a:pt x="620" y="804"/>
                    </a:lnTo>
                    <a:lnTo>
                      <a:pt x="620" y="773"/>
                    </a:lnTo>
                    <a:lnTo>
                      <a:pt x="620" y="773"/>
                    </a:lnTo>
                    <a:lnTo>
                      <a:pt x="620" y="743"/>
                    </a:lnTo>
                    <a:lnTo>
                      <a:pt x="620" y="743"/>
                    </a:lnTo>
                    <a:cubicBezTo>
                      <a:pt x="620" y="743"/>
                      <a:pt x="620" y="711"/>
                      <a:pt x="651" y="711"/>
                    </a:cubicBezTo>
                    <a:lnTo>
                      <a:pt x="651" y="711"/>
                    </a:lnTo>
                    <a:lnTo>
                      <a:pt x="651" y="711"/>
                    </a:lnTo>
                    <a:cubicBezTo>
                      <a:pt x="651" y="680"/>
                      <a:pt x="651" y="680"/>
                      <a:pt x="651" y="649"/>
                    </a:cubicBezTo>
                    <a:lnTo>
                      <a:pt x="651" y="649"/>
                    </a:lnTo>
                    <a:lnTo>
                      <a:pt x="682" y="619"/>
                    </a:lnTo>
                    <a:cubicBezTo>
                      <a:pt x="682" y="619"/>
                      <a:pt x="682" y="619"/>
                      <a:pt x="713" y="587"/>
                    </a:cubicBezTo>
                    <a:lnTo>
                      <a:pt x="713" y="587"/>
                    </a:lnTo>
                    <a:lnTo>
                      <a:pt x="713" y="587"/>
                    </a:lnTo>
                    <a:lnTo>
                      <a:pt x="713" y="556"/>
                    </a:lnTo>
                    <a:cubicBezTo>
                      <a:pt x="713" y="556"/>
                      <a:pt x="744" y="556"/>
                      <a:pt x="744" y="525"/>
                    </a:cubicBezTo>
                    <a:cubicBezTo>
                      <a:pt x="744" y="525"/>
                      <a:pt x="744" y="525"/>
                      <a:pt x="744" y="495"/>
                    </a:cubicBezTo>
                    <a:lnTo>
                      <a:pt x="744" y="463"/>
                    </a:lnTo>
                    <a:cubicBezTo>
                      <a:pt x="744" y="433"/>
                      <a:pt x="744" y="433"/>
                      <a:pt x="744" y="402"/>
                    </a:cubicBezTo>
                    <a:lnTo>
                      <a:pt x="744" y="402"/>
                    </a:lnTo>
                    <a:lnTo>
                      <a:pt x="744" y="402"/>
                    </a:lnTo>
                    <a:cubicBezTo>
                      <a:pt x="775" y="402"/>
                      <a:pt x="775" y="402"/>
                      <a:pt x="775" y="372"/>
                    </a:cubicBezTo>
                    <a:lnTo>
                      <a:pt x="775" y="372"/>
                    </a:lnTo>
                    <a:lnTo>
                      <a:pt x="775" y="372"/>
                    </a:lnTo>
                    <a:cubicBezTo>
                      <a:pt x="775" y="372"/>
                      <a:pt x="775" y="372"/>
                      <a:pt x="775" y="340"/>
                    </a:cubicBezTo>
                    <a:lnTo>
                      <a:pt x="775" y="340"/>
                    </a:lnTo>
                    <a:cubicBezTo>
                      <a:pt x="775" y="309"/>
                      <a:pt x="775" y="309"/>
                      <a:pt x="806" y="309"/>
                    </a:cubicBezTo>
                    <a:cubicBezTo>
                      <a:pt x="806" y="278"/>
                      <a:pt x="837" y="278"/>
                      <a:pt x="837" y="278"/>
                    </a:cubicBezTo>
                    <a:lnTo>
                      <a:pt x="837" y="278"/>
                    </a:lnTo>
                    <a:lnTo>
                      <a:pt x="837" y="278"/>
                    </a:lnTo>
                    <a:lnTo>
                      <a:pt x="806" y="248"/>
                    </a:lnTo>
                    <a:cubicBezTo>
                      <a:pt x="806" y="216"/>
                      <a:pt x="775" y="154"/>
                      <a:pt x="775" y="124"/>
                    </a:cubicBezTo>
                    <a:lnTo>
                      <a:pt x="775" y="92"/>
                    </a:lnTo>
                    <a:lnTo>
                      <a:pt x="775" y="92"/>
                    </a:lnTo>
                    <a:cubicBezTo>
                      <a:pt x="775" y="92"/>
                      <a:pt x="775" y="92"/>
                      <a:pt x="775" y="61"/>
                    </a:cubicBezTo>
                    <a:lnTo>
                      <a:pt x="775" y="61"/>
                    </a:lnTo>
                    <a:cubicBezTo>
                      <a:pt x="775" y="30"/>
                      <a:pt x="775" y="30"/>
                      <a:pt x="775" y="30"/>
                    </a:cubicBezTo>
                    <a:lnTo>
                      <a:pt x="775" y="30"/>
                    </a:lnTo>
                    <a:lnTo>
                      <a:pt x="744" y="30"/>
                    </a:lnTo>
                    <a:lnTo>
                      <a:pt x="744" y="30"/>
                    </a:lnTo>
                    <a:cubicBezTo>
                      <a:pt x="744" y="0"/>
                      <a:pt x="713" y="0"/>
                      <a:pt x="713" y="0"/>
                    </a:cubicBezTo>
                    <a:cubicBezTo>
                      <a:pt x="713" y="0"/>
                      <a:pt x="713" y="0"/>
                      <a:pt x="682" y="0"/>
                    </a:cubicBezTo>
                    <a:lnTo>
                      <a:pt x="682" y="0"/>
                    </a:lnTo>
                    <a:lnTo>
                      <a:pt x="682" y="0"/>
                    </a:lnTo>
                    <a:lnTo>
                      <a:pt x="682" y="0"/>
                    </a:lnTo>
                    <a:cubicBezTo>
                      <a:pt x="682" y="0"/>
                      <a:pt x="682" y="30"/>
                      <a:pt x="651" y="30"/>
                    </a:cubicBezTo>
                    <a:lnTo>
                      <a:pt x="651" y="30"/>
                    </a:lnTo>
                    <a:lnTo>
                      <a:pt x="651" y="30"/>
                    </a:lnTo>
                    <a:lnTo>
                      <a:pt x="651" y="30"/>
                    </a:lnTo>
                    <a:lnTo>
                      <a:pt x="651" y="61"/>
                    </a:lnTo>
                    <a:cubicBezTo>
                      <a:pt x="620" y="61"/>
                      <a:pt x="620" y="61"/>
                      <a:pt x="620" y="61"/>
                    </a:cubicBezTo>
                    <a:lnTo>
                      <a:pt x="620" y="61"/>
                    </a:lnTo>
                    <a:lnTo>
                      <a:pt x="620" y="61"/>
                    </a:lnTo>
                    <a:lnTo>
                      <a:pt x="620" y="61"/>
                    </a:lnTo>
                    <a:cubicBezTo>
                      <a:pt x="589" y="61"/>
                      <a:pt x="589" y="61"/>
                      <a:pt x="589" y="61"/>
                    </a:cubicBezTo>
                    <a:lnTo>
                      <a:pt x="589" y="61"/>
                    </a:lnTo>
                    <a:lnTo>
                      <a:pt x="589" y="61"/>
                    </a:lnTo>
                    <a:cubicBezTo>
                      <a:pt x="496" y="61"/>
                      <a:pt x="496" y="61"/>
                      <a:pt x="496" y="61"/>
                    </a:cubicBezTo>
                    <a:lnTo>
                      <a:pt x="496" y="61"/>
                    </a:lnTo>
                    <a:cubicBezTo>
                      <a:pt x="155" y="61"/>
                      <a:pt x="155" y="61"/>
                      <a:pt x="155" y="61"/>
                    </a:cubicBezTo>
                    <a:cubicBezTo>
                      <a:pt x="155" y="61"/>
                      <a:pt x="155" y="92"/>
                      <a:pt x="155" y="124"/>
                    </a:cubicBezTo>
                    <a:cubicBezTo>
                      <a:pt x="155" y="185"/>
                      <a:pt x="155" y="185"/>
                      <a:pt x="155" y="185"/>
                    </a:cubicBezTo>
                    <a:cubicBezTo>
                      <a:pt x="92" y="185"/>
                      <a:pt x="92" y="185"/>
                      <a:pt x="92" y="185"/>
                    </a:cubicBezTo>
                    <a:cubicBezTo>
                      <a:pt x="92" y="433"/>
                      <a:pt x="92" y="433"/>
                      <a:pt x="92" y="433"/>
                    </a:cubicBezTo>
                    <a:cubicBezTo>
                      <a:pt x="31" y="433"/>
                      <a:pt x="31" y="433"/>
                      <a:pt x="31" y="433"/>
                    </a:cubicBezTo>
                    <a:cubicBezTo>
                      <a:pt x="31" y="463"/>
                      <a:pt x="31" y="463"/>
                      <a:pt x="31" y="463"/>
                    </a:cubicBezTo>
                    <a:cubicBezTo>
                      <a:pt x="31" y="463"/>
                      <a:pt x="31" y="463"/>
                      <a:pt x="31" y="495"/>
                    </a:cubicBezTo>
                    <a:cubicBezTo>
                      <a:pt x="31" y="495"/>
                      <a:pt x="31" y="495"/>
                      <a:pt x="0" y="525"/>
                    </a:cubicBezTo>
                    <a:lnTo>
                      <a:pt x="0" y="525"/>
                    </a:lnTo>
                    <a:lnTo>
                      <a:pt x="0" y="525"/>
                    </a:lnTo>
                    <a:lnTo>
                      <a:pt x="0" y="525"/>
                    </a:lnTo>
                    <a:lnTo>
                      <a:pt x="0" y="556"/>
                    </a:lnTo>
                    <a:lnTo>
                      <a:pt x="0" y="556"/>
                    </a:lnTo>
                    <a:lnTo>
                      <a:pt x="0" y="556"/>
                    </a:lnTo>
                    <a:lnTo>
                      <a:pt x="0" y="556"/>
                    </a:lnTo>
                    <a:cubicBezTo>
                      <a:pt x="0" y="587"/>
                      <a:pt x="0" y="587"/>
                      <a:pt x="0" y="587"/>
                    </a:cubicBezTo>
                    <a:lnTo>
                      <a:pt x="0" y="619"/>
                    </a:lnTo>
                    <a:lnTo>
                      <a:pt x="0" y="619"/>
                    </a:lnTo>
                    <a:cubicBezTo>
                      <a:pt x="0" y="619"/>
                      <a:pt x="31" y="619"/>
                      <a:pt x="31" y="649"/>
                    </a:cubicBezTo>
                    <a:lnTo>
                      <a:pt x="31" y="649"/>
                    </a:lnTo>
                    <a:lnTo>
                      <a:pt x="31" y="649"/>
                    </a:lnTo>
                    <a:lnTo>
                      <a:pt x="31" y="649"/>
                    </a:lnTo>
                    <a:lnTo>
                      <a:pt x="31" y="649"/>
                    </a:lnTo>
                    <a:lnTo>
                      <a:pt x="31" y="680"/>
                    </a:lnTo>
                    <a:lnTo>
                      <a:pt x="31" y="680"/>
                    </a:lnTo>
                    <a:lnTo>
                      <a:pt x="31" y="680"/>
                    </a:lnTo>
                    <a:lnTo>
                      <a:pt x="31" y="711"/>
                    </a:lnTo>
                    <a:lnTo>
                      <a:pt x="31" y="711"/>
                    </a:lnTo>
                    <a:cubicBezTo>
                      <a:pt x="31" y="711"/>
                      <a:pt x="62" y="711"/>
                      <a:pt x="62" y="743"/>
                    </a:cubicBezTo>
                    <a:lnTo>
                      <a:pt x="62" y="743"/>
                    </a:lnTo>
                    <a:lnTo>
                      <a:pt x="62" y="743"/>
                    </a:lnTo>
                    <a:cubicBezTo>
                      <a:pt x="62" y="773"/>
                      <a:pt x="92" y="773"/>
                      <a:pt x="92" y="804"/>
                    </a:cubicBezTo>
                    <a:lnTo>
                      <a:pt x="92" y="804"/>
                    </a:lnTo>
                    <a:cubicBezTo>
                      <a:pt x="62" y="804"/>
                      <a:pt x="62" y="835"/>
                      <a:pt x="62" y="835"/>
                    </a:cubicBezTo>
                    <a:lnTo>
                      <a:pt x="62" y="835"/>
                    </a:lnTo>
                    <a:cubicBezTo>
                      <a:pt x="92" y="835"/>
                      <a:pt x="92" y="835"/>
                      <a:pt x="92" y="835"/>
                    </a:cubicBezTo>
                    <a:lnTo>
                      <a:pt x="92" y="835"/>
                    </a:lnTo>
                    <a:lnTo>
                      <a:pt x="92" y="867"/>
                    </a:lnTo>
                    <a:cubicBezTo>
                      <a:pt x="124" y="867"/>
                      <a:pt x="124" y="867"/>
                      <a:pt x="124" y="867"/>
                    </a:cubicBezTo>
                    <a:lnTo>
                      <a:pt x="124" y="897"/>
                    </a:lnTo>
                    <a:lnTo>
                      <a:pt x="124" y="897"/>
                    </a:lnTo>
                    <a:cubicBezTo>
                      <a:pt x="124" y="897"/>
                      <a:pt x="124" y="897"/>
                      <a:pt x="155" y="897"/>
                    </a:cubicBezTo>
                    <a:lnTo>
                      <a:pt x="155" y="897"/>
                    </a:lnTo>
                    <a:cubicBezTo>
                      <a:pt x="155" y="897"/>
                      <a:pt x="155" y="897"/>
                      <a:pt x="155" y="928"/>
                    </a:cubicBezTo>
                    <a:lnTo>
                      <a:pt x="186" y="928"/>
                    </a:lnTo>
                    <a:lnTo>
                      <a:pt x="186" y="928"/>
                    </a:lnTo>
                    <a:lnTo>
                      <a:pt x="186" y="928"/>
                    </a:lnTo>
                    <a:lnTo>
                      <a:pt x="186" y="928"/>
                    </a:lnTo>
                    <a:lnTo>
                      <a:pt x="186" y="928"/>
                    </a:lnTo>
                    <a:cubicBezTo>
                      <a:pt x="217" y="959"/>
                      <a:pt x="217" y="959"/>
                      <a:pt x="217" y="959"/>
                    </a:cubicBezTo>
                    <a:cubicBezTo>
                      <a:pt x="217" y="991"/>
                      <a:pt x="248" y="991"/>
                      <a:pt x="248" y="1021"/>
                    </a:cubicBezTo>
                    <a:lnTo>
                      <a:pt x="248" y="1021"/>
                    </a:lnTo>
                    <a:lnTo>
                      <a:pt x="248" y="1021"/>
                    </a:lnTo>
                    <a:lnTo>
                      <a:pt x="248" y="1021"/>
                    </a:lnTo>
                    <a:lnTo>
                      <a:pt x="248" y="1021"/>
                    </a:lnTo>
                    <a:cubicBezTo>
                      <a:pt x="279" y="1021"/>
                      <a:pt x="279" y="1021"/>
                      <a:pt x="279" y="1021"/>
                    </a:cubicBezTo>
                    <a:cubicBezTo>
                      <a:pt x="279" y="1052"/>
                      <a:pt x="279" y="1052"/>
                      <a:pt x="279" y="1052"/>
                    </a:cubicBezTo>
                    <a:lnTo>
                      <a:pt x="279" y="1052"/>
                    </a:lnTo>
                    <a:cubicBezTo>
                      <a:pt x="279" y="1083"/>
                      <a:pt x="279" y="1083"/>
                      <a:pt x="279" y="1083"/>
                    </a:cubicBezTo>
                    <a:lnTo>
                      <a:pt x="279" y="1083"/>
                    </a:lnTo>
                    <a:lnTo>
                      <a:pt x="279" y="1083"/>
                    </a:lnTo>
                    <a:lnTo>
                      <a:pt x="279" y="1083"/>
                    </a:lnTo>
                    <a:lnTo>
                      <a:pt x="279" y="1083"/>
                    </a:lnTo>
                    <a:cubicBezTo>
                      <a:pt x="279" y="1083"/>
                      <a:pt x="279" y="1083"/>
                      <a:pt x="279" y="1114"/>
                    </a:cubicBezTo>
                    <a:cubicBezTo>
                      <a:pt x="310" y="1114"/>
                      <a:pt x="310" y="1114"/>
                      <a:pt x="310" y="1114"/>
                    </a:cubicBezTo>
                    <a:cubicBezTo>
                      <a:pt x="341" y="1114"/>
                      <a:pt x="341" y="1114"/>
                      <a:pt x="341" y="1114"/>
                    </a:cubicBezTo>
                    <a:cubicBezTo>
                      <a:pt x="372" y="1114"/>
                      <a:pt x="372" y="1114"/>
                      <a:pt x="372" y="1114"/>
                    </a:cubicBezTo>
                    <a:cubicBezTo>
                      <a:pt x="403" y="1083"/>
                      <a:pt x="403" y="1083"/>
                      <a:pt x="403" y="1083"/>
                    </a:cubicBezTo>
                    <a:cubicBezTo>
                      <a:pt x="403" y="1114"/>
                      <a:pt x="403" y="1114"/>
                      <a:pt x="403" y="1114"/>
                    </a:cubicBezTo>
                    <a:lnTo>
                      <a:pt x="434" y="1145"/>
                    </a:lnTo>
                    <a:cubicBezTo>
                      <a:pt x="434" y="1145"/>
                      <a:pt x="434" y="1145"/>
                      <a:pt x="465" y="1176"/>
                    </a:cubicBezTo>
                    <a:cubicBezTo>
                      <a:pt x="465" y="1176"/>
                      <a:pt x="465" y="1176"/>
                      <a:pt x="465" y="1145"/>
                    </a:cubicBezTo>
                    <a:lnTo>
                      <a:pt x="465" y="1145"/>
                    </a:lnTo>
                    <a:lnTo>
                      <a:pt x="465" y="1145"/>
                    </a:lnTo>
                    <a:lnTo>
                      <a:pt x="465" y="1145"/>
                    </a:lnTo>
                    <a:cubicBezTo>
                      <a:pt x="496" y="1145"/>
                      <a:pt x="496" y="1145"/>
                      <a:pt x="496" y="1145"/>
                    </a:cubicBezTo>
                    <a:lnTo>
                      <a:pt x="527" y="1145"/>
                    </a:lnTo>
                    <a:lnTo>
                      <a:pt x="558" y="1145"/>
                    </a:lnTo>
                    <a:lnTo>
                      <a:pt x="558" y="1145"/>
                    </a:lnTo>
                    <a:cubicBezTo>
                      <a:pt x="589" y="1145"/>
                      <a:pt x="589" y="1145"/>
                      <a:pt x="589" y="1145"/>
                    </a:cubicBezTo>
                    <a:lnTo>
                      <a:pt x="589" y="1145"/>
                    </a:lnTo>
                    <a:lnTo>
                      <a:pt x="589" y="1145"/>
                    </a:lnTo>
                    <a:lnTo>
                      <a:pt x="589" y="1145"/>
                    </a:lnTo>
                    <a:cubicBezTo>
                      <a:pt x="620" y="1145"/>
                      <a:pt x="620" y="1145"/>
                      <a:pt x="620" y="1145"/>
                    </a:cubicBezTo>
                    <a:lnTo>
                      <a:pt x="620" y="1145"/>
                    </a:lnTo>
                    <a:cubicBezTo>
                      <a:pt x="620" y="1114"/>
                      <a:pt x="620" y="1114"/>
                      <a:pt x="620" y="1114"/>
                    </a:cubicBezTo>
                    <a:lnTo>
                      <a:pt x="620" y="1114"/>
                    </a:lnTo>
                    <a:cubicBezTo>
                      <a:pt x="620" y="1114"/>
                      <a:pt x="620" y="1114"/>
                      <a:pt x="651" y="108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1" name="Freeform 32"/>
              <p:cNvSpPr>
                <a:spLocks noChangeArrowheads="1"/>
              </p:cNvSpPr>
              <p:nvPr/>
            </p:nvSpPr>
            <p:spPr bwMode="auto">
              <a:xfrm>
                <a:off x="3824288" y="1801813"/>
                <a:ext cx="57150" cy="123825"/>
              </a:xfrm>
              <a:custGeom>
                <a:avLst/>
                <a:gdLst>
                  <a:gd name="T0" fmla="*/ 32 w 157"/>
                  <a:gd name="T1" fmla="*/ 248 h 343"/>
                  <a:gd name="T2" fmla="*/ 32 w 157"/>
                  <a:gd name="T3" fmla="*/ 248 h 343"/>
                  <a:gd name="T4" fmla="*/ 32 w 157"/>
                  <a:gd name="T5" fmla="*/ 248 h 343"/>
                  <a:gd name="T6" fmla="*/ 32 w 157"/>
                  <a:gd name="T7" fmla="*/ 248 h 343"/>
                  <a:gd name="T8" fmla="*/ 32 w 157"/>
                  <a:gd name="T9" fmla="*/ 279 h 343"/>
                  <a:gd name="T10" fmla="*/ 62 w 157"/>
                  <a:gd name="T11" fmla="*/ 279 h 343"/>
                  <a:gd name="T12" fmla="*/ 93 w 157"/>
                  <a:gd name="T13" fmla="*/ 342 h 343"/>
                  <a:gd name="T14" fmla="*/ 93 w 157"/>
                  <a:gd name="T15" fmla="*/ 311 h 343"/>
                  <a:gd name="T16" fmla="*/ 156 w 157"/>
                  <a:gd name="T17" fmla="*/ 279 h 343"/>
                  <a:gd name="T18" fmla="*/ 156 w 157"/>
                  <a:gd name="T19" fmla="*/ 279 h 343"/>
                  <a:gd name="T20" fmla="*/ 156 w 157"/>
                  <a:gd name="T21" fmla="*/ 248 h 343"/>
                  <a:gd name="T22" fmla="*/ 156 w 157"/>
                  <a:gd name="T23" fmla="*/ 218 h 343"/>
                  <a:gd name="T24" fmla="*/ 124 w 157"/>
                  <a:gd name="T25" fmla="*/ 218 h 343"/>
                  <a:gd name="T26" fmla="*/ 124 w 157"/>
                  <a:gd name="T27" fmla="*/ 218 h 343"/>
                  <a:gd name="T28" fmla="*/ 93 w 157"/>
                  <a:gd name="T29" fmla="*/ 187 h 343"/>
                  <a:gd name="T30" fmla="*/ 124 w 157"/>
                  <a:gd name="T31" fmla="*/ 94 h 343"/>
                  <a:gd name="T32" fmla="*/ 156 w 157"/>
                  <a:gd name="T33" fmla="*/ 94 h 343"/>
                  <a:gd name="T34" fmla="*/ 156 w 157"/>
                  <a:gd name="T35" fmla="*/ 94 h 343"/>
                  <a:gd name="T36" fmla="*/ 156 w 157"/>
                  <a:gd name="T37" fmla="*/ 94 h 343"/>
                  <a:gd name="T38" fmla="*/ 124 w 157"/>
                  <a:gd name="T39" fmla="*/ 63 h 343"/>
                  <a:gd name="T40" fmla="*/ 124 w 157"/>
                  <a:gd name="T41" fmla="*/ 63 h 343"/>
                  <a:gd name="T42" fmla="*/ 124 w 157"/>
                  <a:gd name="T43" fmla="*/ 63 h 343"/>
                  <a:gd name="T44" fmla="*/ 124 w 157"/>
                  <a:gd name="T45" fmla="*/ 31 h 343"/>
                  <a:gd name="T46" fmla="*/ 93 w 157"/>
                  <a:gd name="T47" fmla="*/ 0 h 343"/>
                  <a:gd name="T48" fmla="*/ 62 w 157"/>
                  <a:gd name="T49" fmla="*/ 0 h 343"/>
                  <a:gd name="T50" fmla="*/ 32 w 157"/>
                  <a:gd name="T51" fmla="*/ 0 h 343"/>
                  <a:gd name="T52" fmla="*/ 32 w 157"/>
                  <a:gd name="T53" fmla="*/ 31 h 343"/>
                  <a:gd name="T54" fmla="*/ 32 w 157"/>
                  <a:gd name="T55" fmla="*/ 31 h 343"/>
                  <a:gd name="T56" fmla="*/ 32 w 157"/>
                  <a:gd name="T57" fmla="*/ 31 h 343"/>
                  <a:gd name="T58" fmla="*/ 32 w 157"/>
                  <a:gd name="T59" fmla="*/ 63 h 343"/>
                  <a:gd name="T60" fmla="*/ 32 w 157"/>
                  <a:gd name="T61" fmla="*/ 94 h 343"/>
                  <a:gd name="T62" fmla="*/ 32 w 157"/>
                  <a:gd name="T63" fmla="*/ 94 h 343"/>
                  <a:gd name="T64" fmla="*/ 32 w 157"/>
                  <a:gd name="T65" fmla="*/ 94 h 343"/>
                  <a:gd name="T66" fmla="*/ 32 w 157"/>
                  <a:gd name="T67" fmla="*/ 94 h 343"/>
                  <a:gd name="T68" fmla="*/ 32 w 157"/>
                  <a:gd name="T69" fmla="*/ 94 h 343"/>
                  <a:gd name="T70" fmla="*/ 32 w 157"/>
                  <a:gd name="T71" fmla="*/ 94 h 343"/>
                  <a:gd name="T72" fmla="*/ 32 w 157"/>
                  <a:gd name="T73" fmla="*/ 94 h 343"/>
                  <a:gd name="T74" fmla="*/ 0 w 157"/>
                  <a:gd name="T75" fmla="*/ 187 h 343"/>
                  <a:gd name="T76" fmla="*/ 0 w 157"/>
                  <a:gd name="T77" fmla="*/ 187 h 343"/>
                  <a:gd name="T78" fmla="*/ 0 w 157"/>
                  <a:gd name="T79" fmla="*/ 187 h 343"/>
                  <a:gd name="T80" fmla="*/ 0 w 157"/>
                  <a:gd name="T81" fmla="*/ 218 h 343"/>
                  <a:gd name="T82" fmla="*/ 0 w 157"/>
                  <a:gd name="T83" fmla="*/ 218 h 343"/>
                  <a:gd name="T84" fmla="*/ 0 w 157"/>
                  <a:gd name="T85" fmla="*/ 218 h 343"/>
                  <a:gd name="T86" fmla="*/ 32 w 157"/>
                  <a:gd name="T87"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343">
                    <a:moveTo>
                      <a:pt x="32" y="248"/>
                    </a:moveTo>
                    <a:lnTo>
                      <a:pt x="32" y="248"/>
                    </a:lnTo>
                    <a:lnTo>
                      <a:pt x="32" y="248"/>
                    </a:lnTo>
                    <a:lnTo>
                      <a:pt x="32" y="248"/>
                    </a:lnTo>
                    <a:cubicBezTo>
                      <a:pt x="32" y="279"/>
                      <a:pt x="32" y="279"/>
                      <a:pt x="32" y="279"/>
                    </a:cubicBezTo>
                    <a:cubicBezTo>
                      <a:pt x="62" y="279"/>
                      <a:pt x="62" y="279"/>
                      <a:pt x="62" y="279"/>
                    </a:cubicBezTo>
                    <a:cubicBezTo>
                      <a:pt x="93" y="311"/>
                      <a:pt x="93" y="311"/>
                      <a:pt x="93" y="342"/>
                    </a:cubicBezTo>
                    <a:cubicBezTo>
                      <a:pt x="93" y="311"/>
                      <a:pt x="93" y="311"/>
                      <a:pt x="93" y="311"/>
                    </a:cubicBezTo>
                    <a:cubicBezTo>
                      <a:pt x="124" y="311"/>
                      <a:pt x="156" y="279"/>
                      <a:pt x="156" y="279"/>
                    </a:cubicBezTo>
                    <a:lnTo>
                      <a:pt x="156" y="279"/>
                    </a:lnTo>
                    <a:cubicBezTo>
                      <a:pt x="156" y="248"/>
                      <a:pt x="156" y="248"/>
                      <a:pt x="156" y="248"/>
                    </a:cubicBezTo>
                    <a:lnTo>
                      <a:pt x="156" y="218"/>
                    </a:lnTo>
                    <a:lnTo>
                      <a:pt x="124" y="218"/>
                    </a:lnTo>
                    <a:lnTo>
                      <a:pt x="124" y="218"/>
                    </a:lnTo>
                    <a:cubicBezTo>
                      <a:pt x="124" y="218"/>
                      <a:pt x="93" y="218"/>
                      <a:pt x="93" y="187"/>
                    </a:cubicBezTo>
                    <a:cubicBezTo>
                      <a:pt x="93" y="155"/>
                      <a:pt x="93" y="124"/>
                      <a:pt x="124" y="94"/>
                    </a:cubicBezTo>
                    <a:cubicBezTo>
                      <a:pt x="124" y="94"/>
                      <a:pt x="124" y="94"/>
                      <a:pt x="156" y="94"/>
                    </a:cubicBezTo>
                    <a:lnTo>
                      <a:pt x="156" y="94"/>
                    </a:lnTo>
                    <a:lnTo>
                      <a:pt x="156" y="94"/>
                    </a:lnTo>
                    <a:cubicBezTo>
                      <a:pt x="124" y="94"/>
                      <a:pt x="124" y="63"/>
                      <a:pt x="124" y="63"/>
                    </a:cubicBezTo>
                    <a:lnTo>
                      <a:pt x="124" y="63"/>
                    </a:lnTo>
                    <a:lnTo>
                      <a:pt x="124" y="63"/>
                    </a:lnTo>
                    <a:cubicBezTo>
                      <a:pt x="124" y="31"/>
                      <a:pt x="124" y="31"/>
                      <a:pt x="124" y="31"/>
                    </a:cubicBezTo>
                    <a:cubicBezTo>
                      <a:pt x="124" y="0"/>
                      <a:pt x="93" y="0"/>
                      <a:pt x="93" y="0"/>
                    </a:cubicBezTo>
                    <a:lnTo>
                      <a:pt x="62" y="0"/>
                    </a:lnTo>
                    <a:lnTo>
                      <a:pt x="32" y="0"/>
                    </a:lnTo>
                    <a:lnTo>
                      <a:pt x="32" y="31"/>
                    </a:lnTo>
                    <a:lnTo>
                      <a:pt x="32" y="31"/>
                    </a:lnTo>
                    <a:lnTo>
                      <a:pt x="32" y="31"/>
                    </a:lnTo>
                    <a:lnTo>
                      <a:pt x="32" y="63"/>
                    </a:lnTo>
                    <a:cubicBezTo>
                      <a:pt x="32" y="63"/>
                      <a:pt x="32" y="63"/>
                      <a:pt x="32" y="94"/>
                    </a:cubicBezTo>
                    <a:lnTo>
                      <a:pt x="32" y="94"/>
                    </a:lnTo>
                    <a:lnTo>
                      <a:pt x="32" y="94"/>
                    </a:lnTo>
                    <a:lnTo>
                      <a:pt x="32" y="94"/>
                    </a:lnTo>
                    <a:lnTo>
                      <a:pt x="32" y="94"/>
                    </a:lnTo>
                    <a:lnTo>
                      <a:pt x="32" y="94"/>
                    </a:lnTo>
                    <a:lnTo>
                      <a:pt x="32" y="94"/>
                    </a:lnTo>
                    <a:cubicBezTo>
                      <a:pt x="32" y="124"/>
                      <a:pt x="0" y="155"/>
                      <a:pt x="0" y="187"/>
                    </a:cubicBezTo>
                    <a:lnTo>
                      <a:pt x="0" y="187"/>
                    </a:lnTo>
                    <a:lnTo>
                      <a:pt x="0" y="187"/>
                    </a:lnTo>
                    <a:cubicBezTo>
                      <a:pt x="0" y="187"/>
                      <a:pt x="0" y="187"/>
                      <a:pt x="0" y="218"/>
                    </a:cubicBezTo>
                    <a:lnTo>
                      <a:pt x="0" y="218"/>
                    </a:lnTo>
                    <a:lnTo>
                      <a:pt x="0" y="218"/>
                    </a:lnTo>
                    <a:cubicBezTo>
                      <a:pt x="0" y="218"/>
                      <a:pt x="32" y="218"/>
                      <a:pt x="32" y="24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2" name="Freeform 33"/>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3" name="Freeform 34"/>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4" name="Freeform 35"/>
              <p:cNvSpPr>
                <a:spLocks noChangeArrowheads="1"/>
              </p:cNvSpPr>
              <p:nvPr/>
            </p:nvSpPr>
            <p:spPr bwMode="auto">
              <a:xfrm>
                <a:off x="4706938" y="2092325"/>
                <a:ext cx="134937" cy="155575"/>
              </a:xfrm>
              <a:custGeom>
                <a:avLst/>
                <a:gdLst>
                  <a:gd name="T0" fmla="*/ 217 w 373"/>
                  <a:gd name="T1" fmla="*/ 0 h 434"/>
                  <a:gd name="T2" fmla="*/ 217 w 373"/>
                  <a:gd name="T3" fmla="*/ 0 h 434"/>
                  <a:gd name="T4" fmla="*/ 217 w 373"/>
                  <a:gd name="T5" fmla="*/ 30 h 434"/>
                  <a:gd name="T6" fmla="*/ 217 w 373"/>
                  <a:gd name="T7" fmla="*/ 30 h 434"/>
                  <a:gd name="T8" fmla="*/ 217 w 373"/>
                  <a:gd name="T9" fmla="*/ 30 h 434"/>
                  <a:gd name="T10" fmla="*/ 186 w 373"/>
                  <a:gd name="T11" fmla="*/ 30 h 434"/>
                  <a:gd name="T12" fmla="*/ 186 w 373"/>
                  <a:gd name="T13" fmla="*/ 61 h 434"/>
                  <a:gd name="T14" fmla="*/ 186 w 373"/>
                  <a:gd name="T15" fmla="*/ 92 h 434"/>
                  <a:gd name="T16" fmla="*/ 186 w 373"/>
                  <a:gd name="T17" fmla="*/ 92 h 434"/>
                  <a:gd name="T18" fmla="*/ 186 w 373"/>
                  <a:gd name="T19" fmla="*/ 92 h 434"/>
                  <a:gd name="T20" fmla="*/ 217 w 373"/>
                  <a:gd name="T21" fmla="*/ 92 h 434"/>
                  <a:gd name="T22" fmla="*/ 154 w 373"/>
                  <a:gd name="T23" fmla="*/ 278 h 434"/>
                  <a:gd name="T24" fmla="*/ 154 w 373"/>
                  <a:gd name="T25" fmla="*/ 309 h 434"/>
                  <a:gd name="T26" fmla="*/ 124 w 373"/>
                  <a:gd name="T27" fmla="*/ 309 h 434"/>
                  <a:gd name="T28" fmla="*/ 62 w 373"/>
                  <a:gd name="T29" fmla="*/ 309 h 434"/>
                  <a:gd name="T30" fmla="*/ 30 w 373"/>
                  <a:gd name="T31" fmla="*/ 340 h 434"/>
                  <a:gd name="T32" fmla="*/ 0 w 373"/>
                  <a:gd name="T33" fmla="*/ 372 h 434"/>
                  <a:gd name="T34" fmla="*/ 0 w 373"/>
                  <a:gd name="T35" fmla="*/ 372 h 434"/>
                  <a:gd name="T36" fmla="*/ 0 w 373"/>
                  <a:gd name="T37" fmla="*/ 372 h 434"/>
                  <a:gd name="T38" fmla="*/ 0 w 373"/>
                  <a:gd name="T39" fmla="*/ 372 h 434"/>
                  <a:gd name="T40" fmla="*/ 30 w 373"/>
                  <a:gd name="T41" fmla="*/ 433 h 434"/>
                  <a:gd name="T42" fmla="*/ 30 w 373"/>
                  <a:gd name="T43" fmla="*/ 433 h 434"/>
                  <a:gd name="T44" fmla="*/ 30 w 373"/>
                  <a:gd name="T45" fmla="*/ 433 h 434"/>
                  <a:gd name="T46" fmla="*/ 30 w 373"/>
                  <a:gd name="T47" fmla="*/ 433 h 434"/>
                  <a:gd name="T48" fmla="*/ 30 w 373"/>
                  <a:gd name="T49" fmla="*/ 433 h 434"/>
                  <a:gd name="T50" fmla="*/ 124 w 373"/>
                  <a:gd name="T51" fmla="*/ 433 h 434"/>
                  <a:gd name="T52" fmla="*/ 124 w 373"/>
                  <a:gd name="T53" fmla="*/ 433 h 434"/>
                  <a:gd name="T54" fmla="*/ 124 w 373"/>
                  <a:gd name="T55" fmla="*/ 433 h 434"/>
                  <a:gd name="T56" fmla="*/ 124 w 373"/>
                  <a:gd name="T57" fmla="*/ 433 h 434"/>
                  <a:gd name="T58" fmla="*/ 124 w 373"/>
                  <a:gd name="T59" fmla="*/ 433 h 434"/>
                  <a:gd name="T60" fmla="*/ 186 w 373"/>
                  <a:gd name="T61" fmla="*/ 372 h 434"/>
                  <a:gd name="T62" fmla="*/ 217 w 373"/>
                  <a:gd name="T63" fmla="*/ 372 h 434"/>
                  <a:gd name="T64" fmla="*/ 217 w 373"/>
                  <a:gd name="T65" fmla="*/ 372 h 434"/>
                  <a:gd name="T66" fmla="*/ 217 w 373"/>
                  <a:gd name="T67" fmla="*/ 372 h 434"/>
                  <a:gd name="T68" fmla="*/ 248 w 373"/>
                  <a:gd name="T69" fmla="*/ 309 h 434"/>
                  <a:gd name="T70" fmla="*/ 248 w 373"/>
                  <a:gd name="T71" fmla="*/ 309 h 434"/>
                  <a:gd name="T72" fmla="*/ 278 w 373"/>
                  <a:gd name="T73" fmla="*/ 309 h 434"/>
                  <a:gd name="T74" fmla="*/ 278 w 373"/>
                  <a:gd name="T75" fmla="*/ 309 h 434"/>
                  <a:gd name="T76" fmla="*/ 278 w 373"/>
                  <a:gd name="T77" fmla="*/ 248 h 434"/>
                  <a:gd name="T78" fmla="*/ 310 w 373"/>
                  <a:gd name="T79" fmla="*/ 216 h 434"/>
                  <a:gd name="T80" fmla="*/ 341 w 373"/>
                  <a:gd name="T81" fmla="*/ 216 h 434"/>
                  <a:gd name="T82" fmla="*/ 341 w 373"/>
                  <a:gd name="T83" fmla="*/ 185 h 434"/>
                  <a:gd name="T84" fmla="*/ 372 w 373"/>
                  <a:gd name="T85" fmla="*/ 124 h 434"/>
                  <a:gd name="T86" fmla="*/ 372 w 373"/>
                  <a:gd name="T87" fmla="*/ 124 h 434"/>
                  <a:gd name="T88" fmla="*/ 372 w 373"/>
                  <a:gd name="T89" fmla="*/ 92 h 434"/>
                  <a:gd name="T90" fmla="*/ 341 w 373"/>
                  <a:gd name="T91" fmla="*/ 61 h 434"/>
                  <a:gd name="T92" fmla="*/ 310 w 373"/>
                  <a:gd name="T93" fmla="*/ 61 h 434"/>
                  <a:gd name="T94" fmla="*/ 310 w 373"/>
                  <a:gd name="T95" fmla="*/ 61 h 434"/>
                  <a:gd name="T96" fmla="*/ 248 w 373"/>
                  <a:gd name="T97" fmla="*/ 30 h 434"/>
                  <a:gd name="T98" fmla="*/ 217 w 373"/>
                  <a:gd name="T99" fmla="*/ 30 h 434"/>
                  <a:gd name="T100" fmla="*/ 217 w 373"/>
                  <a:gd name="T10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434">
                    <a:moveTo>
                      <a:pt x="217" y="0"/>
                    </a:moveTo>
                    <a:lnTo>
                      <a:pt x="217" y="0"/>
                    </a:lnTo>
                    <a:cubicBezTo>
                      <a:pt x="217" y="0"/>
                      <a:pt x="217" y="0"/>
                      <a:pt x="217" y="30"/>
                    </a:cubicBezTo>
                    <a:lnTo>
                      <a:pt x="217" y="30"/>
                    </a:lnTo>
                    <a:lnTo>
                      <a:pt x="217" y="30"/>
                    </a:lnTo>
                    <a:cubicBezTo>
                      <a:pt x="186" y="30"/>
                      <a:pt x="186" y="30"/>
                      <a:pt x="186" y="30"/>
                    </a:cubicBezTo>
                    <a:lnTo>
                      <a:pt x="186" y="61"/>
                    </a:lnTo>
                    <a:cubicBezTo>
                      <a:pt x="186" y="61"/>
                      <a:pt x="186" y="61"/>
                      <a:pt x="186" y="92"/>
                    </a:cubicBezTo>
                    <a:lnTo>
                      <a:pt x="186" y="92"/>
                    </a:lnTo>
                    <a:lnTo>
                      <a:pt x="186" y="92"/>
                    </a:lnTo>
                    <a:cubicBezTo>
                      <a:pt x="217" y="92"/>
                      <a:pt x="217" y="92"/>
                      <a:pt x="217" y="92"/>
                    </a:cubicBezTo>
                    <a:cubicBezTo>
                      <a:pt x="154" y="278"/>
                      <a:pt x="154" y="278"/>
                      <a:pt x="154" y="278"/>
                    </a:cubicBezTo>
                    <a:cubicBezTo>
                      <a:pt x="154" y="309"/>
                      <a:pt x="154" y="309"/>
                      <a:pt x="154" y="309"/>
                    </a:cubicBezTo>
                    <a:lnTo>
                      <a:pt x="124" y="309"/>
                    </a:lnTo>
                    <a:cubicBezTo>
                      <a:pt x="93" y="309"/>
                      <a:pt x="93" y="309"/>
                      <a:pt x="62" y="309"/>
                    </a:cubicBezTo>
                    <a:cubicBezTo>
                      <a:pt x="62" y="309"/>
                      <a:pt x="62" y="340"/>
                      <a:pt x="30" y="340"/>
                    </a:cubicBezTo>
                    <a:cubicBezTo>
                      <a:pt x="0" y="340"/>
                      <a:pt x="0" y="340"/>
                      <a:pt x="0" y="372"/>
                    </a:cubicBezTo>
                    <a:lnTo>
                      <a:pt x="0" y="372"/>
                    </a:lnTo>
                    <a:lnTo>
                      <a:pt x="0" y="372"/>
                    </a:lnTo>
                    <a:lnTo>
                      <a:pt x="0" y="372"/>
                    </a:lnTo>
                    <a:cubicBezTo>
                      <a:pt x="30" y="402"/>
                      <a:pt x="30" y="402"/>
                      <a:pt x="30" y="433"/>
                    </a:cubicBezTo>
                    <a:lnTo>
                      <a:pt x="30" y="433"/>
                    </a:lnTo>
                    <a:lnTo>
                      <a:pt x="30" y="433"/>
                    </a:lnTo>
                    <a:lnTo>
                      <a:pt x="30" y="433"/>
                    </a:lnTo>
                    <a:lnTo>
                      <a:pt x="30" y="433"/>
                    </a:lnTo>
                    <a:cubicBezTo>
                      <a:pt x="62" y="433"/>
                      <a:pt x="93" y="433"/>
                      <a:pt x="124" y="433"/>
                    </a:cubicBezTo>
                    <a:lnTo>
                      <a:pt x="124" y="433"/>
                    </a:lnTo>
                    <a:lnTo>
                      <a:pt x="124" y="433"/>
                    </a:lnTo>
                    <a:lnTo>
                      <a:pt x="124" y="433"/>
                    </a:lnTo>
                    <a:lnTo>
                      <a:pt x="124" y="433"/>
                    </a:lnTo>
                    <a:cubicBezTo>
                      <a:pt x="154" y="372"/>
                      <a:pt x="186" y="372"/>
                      <a:pt x="186" y="372"/>
                    </a:cubicBezTo>
                    <a:lnTo>
                      <a:pt x="217" y="372"/>
                    </a:lnTo>
                    <a:lnTo>
                      <a:pt x="217" y="372"/>
                    </a:lnTo>
                    <a:lnTo>
                      <a:pt x="217" y="372"/>
                    </a:lnTo>
                    <a:cubicBezTo>
                      <a:pt x="217" y="340"/>
                      <a:pt x="217" y="340"/>
                      <a:pt x="248" y="309"/>
                    </a:cubicBezTo>
                    <a:lnTo>
                      <a:pt x="248" y="309"/>
                    </a:lnTo>
                    <a:cubicBezTo>
                      <a:pt x="278" y="309"/>
                      <a:pt x="278" y="309"/>
                      <a:pt x="278" y="309"/>
                    </a:cubicBezTo>
                    <a:lnTo>
                      <a:pt x="278" y="309"/>
                    </a:lnTo>
                    <a:cubicBezTo>
                      <a:pt x="278" y="309"/>
                      <a:pt x="278" y="278"/>
                      <a:pt x="278" y="248"/>
                    </a:cubicBezTo>
                    <a:cubicBezTo>
                      <a:pt x="310" y="248"/>
                      <a:pt x="310" y="216"/>
                      <a:pt x="310" y="216"/>
                    </a:cubicBezTo>
                    <a:cubicBezTo>
                      <a:pt x="310" y="216"/>
                      <a:pt x="310" y="216"/>
                      <a:pt x="341" y="216"/>
                    </a:cubicBezTo>
                    <a:cubicBezTo>
                      <a:pt x="341" y="185"/>
                      <a:pt x="341" y="185"/>
                      <a:pt x="341" y="185"/>
                    </a:cubicBezTo>
                    <a:cubicBezTo>
                      <a:pt x="372" y="154"/>
                      <a:pt x="372" y="124"/>
                      <a:pt x="372" y="124"/>
                    </a:cubicBezTo>
                    <a:lnTo>
                      <a:pt x="372" y="124"/>
                    </a:lnTo>
                    <a:cubicBezTo>
                      <a:pt x="372" y="92"/>
                      <a:pt x="372" y="92"/>
                      <a:pt x="372" y="92"/>
                    </a:cubicBezTo>
                    <a:cubicBezTo>
                      <a:pt x="341" y="61"/>
                      <a:pt x="341" y="61"/>
                      <a:pt x="341" y="61"/>
                    </a:cubicBezTo>
                    <a:cubicBezTo>
                      <a:pt x="310" y="61"/>
                      <a:pt x="310" y="61"/>
                      <a:pt x="310" y="61"/>
                    </a:cubicBezTo>
                    <a:lnTo>
                      <a:pt x="310" y="61"/>
                    </a:lnTo>
                    <a:cubicBezTo>
                      <a:pt x="278" y="61"/>
                      <a:pt x="248" y="30"/>
                      <a:pt x="248" y="30"/>
                    </a:cubicBezTo>
                    <a:lnTo>
                      <a:pt x="217" y="30"/>
                    </a:lnTo>
                    <a:cubicBezTo>
                      <a:pt x="217" y="30"/>
                      <a:pt x="217" y="30"/>
                      <a:pt x="217"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5" name="Freeform 36"/>
              <p:cNvSpPr>
                <a:spLocks noChangeArrowheads="1"/>
              </p:cNvSpPr>
              <p:nvPr/>
            </p:nvSpPr>
            <p:spPr bwMode="auto">
              <a:xfrm>
                <a:off x="4483100" y="2382838"/>
                <a:ext cx="201613" cy="290512"/>
              </a:xfrm>
              <a:custGeom>
                <a:avLst/>
                <a:gdLst>
                  <a:gd name="T0" fmla="*/ 124 w 559"/>
                  <a:gd name="T1" fmla="*/ 93 h 807"/>
                  <a:gd name="T2" fmla="*/ 154 w 559"/>
                  <a:gd name="T3" fmla="*/ 155 h 807"/>
                  <a:gd name="T4" fmla="*/ 217 w 559"/>
                  <a:gd name="T5" fmla="*/ 155 h 807"/>
                  <a:gd name="T6" fmla="*/ 310 w 559"/>
                  <a:gd name="T7" fmla="*/ 217 h 807"/>
                  <a:gd name="T8" fmla="*/ 341 w 559"/>
                  <a:gd name="T9" fmla="*/ 217 h 807"/>
                  <a:gd name="T10" fmla="*/ 372 w 559"/>
                  <a:gd name="T11" fmla="*/ 217 h 807"/>
                  <a:gd name="T12" fmla="*/ 402 w 559"/>
                  <a:gd name="T13" fmla="*/ 217 h 807"/>
                  <a:gd name="T14" fmla="*/ 402 w 559"/>
                  <a:gd name="T15" fmla="*/ 248 h 807"/>
                  <a:gd name="T16" fmla="*/ 372 w 559"/>
                  <a:gd name="T17" fmla="*/ 279 h 807"/>
                  <a:gd name="T18" fmla="*/ 341 w 559"/>
                  <a:gd name="T19" fmla="*/ 279 h 807"/>
                  <a:gd name="T20" fmla="*/ 217 w 559"/>
                  <a:gd name="T21" fmla="*/ 465 h 807"/>
                  <a:gd name="T22" fmla="*/ 154 w 559"/>
                  <a:gd name="T23" fmla="*/ 465 h 807"/>
                  <a:gd name="T24" fmla="*/ 124 w 559"/>
                  <a:gd name="T25" fmla="*/ 465 h 807"/>
                  <a:gd name="T26" fmla="*/ 62 w 559"/>
                  <a:gd name="T27" fmla="*/ 496 h 807"/>
                  <a:gd name="T28" fmla="*/ 30 w 559"/>
                  <a:gd name="T29" fmla="*/ 558 h 807"/>
                  <a:gd name="T30" fmla="*/ 30 w 559"/>
                  <a:gd name="T31" fmla="*/ 589 h 807"/>
                  <a:gd name="T32" fmla="*/ 0 w 559"/>
                  <a:gd name="T33" fmla="*/ 620 h 807"/>
                  <a:gd name="T34" fmla="*/ 0 w 559"/>
                  <a:gd name="T35" fmla="*/ 775 h 807"/>
                  <a:gd name="T36" fmla="*/ 30 w 559"/>
                  <a:gd name="T37" fmla="*/ 775 h 807"/>
                  <a:gd name="T38" fmla="*/ 62 w 559"/>
                  <a:gd name="T39" fmla="*/ 744 h 807"/>
                  <a:gd name="T40" fmla="*/ 278 w 559"/>
                  <a:gd name="T41" fmla="*/ 558 h 807"/>
                  <a:gd name="T42" fmla="*/ 372 w 559"/>
                  <a:gd name="T43" fmla="*/ 434 h 807"/>
                  <a:gd name="T44" fmla="*/ 465 w 559"/>
                  <a:gd name="T45" fmla="*/ 248 h 807"/>
                  <a:gd name="T46" fmla="*/ 526 w 559"/>
                  <a:gd name="T47" fmla="*/ 124 h 807"/>
                  <a:gd name="T48" fmla="*/ 526 w 559"/>
                  <a:gd name="T49" fmla="*/ 0 h 807"/>
                  <a:gd name="T50" fmla="*/ 496 w 559"/>
                  <a:gd name="T51" fmla="*/ 31 h 807"/>
                  <a:gd name="T52" fmla="*/ 434 w 559"/>
                  <a:gd name="T53" fmla="*/ 31 h 807"/>
                  <a:gd name="T54" fmla="*/ 434 w 559"/>
                  <a:gd name="T55" fmla="*/ 31 h 807"/>
                  <a:gd name="T56" fmla="*/ 402 w 559"/>
                  <a:gd name="T57" fmla="*/ 63 h 807"/>
                  <a:gd name="T58" fmla="*/ 341 w 559"/>
                  <a:gd name="T59" fmla="*/ 63 h 807"/>
                  <a:gd name="T60" fmla="*/ 310 w 559"/>
                  <a:gd name="T61" fmla="*/ 93 h 807"/>
                  <a:gd name="T62" fmla="*/ 248 w 559"/>
                  <a:gd name="T63" fmla="*/ 93 h 807"/>
                  <a:gd name="T64" fmla="*/ 248 w 559"/>
                  <a:gd name="T65" fmla="*/ 93 h 807"/>
                  <a:gd name="T66" fmla="*/ 124 w 559"/>
                  <a:gd name="T67" fmla="*/ 63 h 807"/>
                  <a:gd name="T68" fmla="*/ 124 w 559"/>
                  <a:gd name="T69" fmla="*/ 6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807">
                    <a:moveTo>
                      <a:pt x="124" y="93"/>
                    </a:moveTo>
                    <a:lnTo>
                      <a:pt x="124" y="93"/>
                    </a:lnTo>
                    <a:cubicBezTo>
                      <a:pt x="124" y="124"/>
                      <a:pt x="154" y="124"/>
                      <a:pt x="154" y="155"/>
                    </a:cubicBezTo>
                    <a:lnTo>
                      <a:pt x="154" y="155"/>
                    </a:lnTo>
                    <a:lnTo>
                      <a:pt x="186" y="155"/>
                    </a:lnTo>
                    <a:lnTo>
                      <a:pt x="217" y="155"/>
                    </a:lnTo>
                    <a:cubicBezTo>
                      <a:pt x="248" y="155"/>
                      <a:pt x="278" y="187"/>
                      <a:pt x="278" y="187"/>
                    </a:cubicBezTo>
                    <a:cubicBezTo>
                      <a:pt x="310" y="187"/>
                      <a:pt x="310" y="217"/>
                      <a:pt x="310" y="217"/>
                    </a:cubicBezTo>
                    <a:lnTo>
                      <a:pt x="310" y="217"/>
                    </a:lnTo>
                    <a:cubicBezTo>
                      <a:pt x="341" y="217"/>
                      <a:pt x="341" y="217"/>
                      <a:pt x="341" y="217"/>
                    </a:cubicBezTo>
                    <a:cubicBezTo>
                      <a:pt x="341" y="217"/>
                      <a:pt x="341" y="217"/>
                      <a:pt x="372" y="217"/>
                    </a:cubicBezTo>
                    <a:lnTo>
                      <a:pt x="372" y="217"/>
                    </a:lnTo>
                    <a:lnTo>
                      <a:pt x="402" y="217"/>
                    </a:lnTo>
                    <a:lnTo>
                      <a:pt x="402" y="217"/>
                    </a:lnTo>
                    <a:lnTo>
                      <a:pt x="402" y="248"/>
                    </a:lnTo>
                    <a:lnTo>
                      <a:pt x="402" y="248"/>
                    </a:lnTo>
                    <a:cubicBezTo>
                      <a:pt x="402" y="248"/>
                      <a:pt x="402" y="248"/>
                      <a:pt x="372" y="279"/>
                    </a:cubicBezTo>
                    <a:lnTo>
                      <a:pt x="372" y="279"/>
                    </a:lnTo>
                    <a:lnTo>
                      <a:pt x="372" y="279"/>
                    </a:lnTo>
                    <a:cubicBezTo>
                      <a:pt x="372" y="279"/>
                      <a:pt x="372" y="279"/>
                      <a:pt x="341" y="279"/>
                    </a:cubicBezTo>
                    <a:cubicBezTo>
                      <a:pt x="217" y="465"/>
                      <a:pt x="217" y="465"/>
                      <a:pt x="217" y="465"/>
                    </a:cubicBezTo>
                    <a:lnTo>
                      <a:pt x="217" y="465"/>
                    </a:lnTo>
                    <a:lnTo>
                      <a:pt x="154" y="465"/>
                    </a:lnTo>
                    <a:lnTo>
                      <a:pt x="154" y="465"/>
                    </a:lnTo>
                    <a:lnTo>
                      <a:pt x="124" y="465"/>
                    </a:lnTo>
                    <a:lnTo>
                      <a:pt x="124" y="465"/>
                    </a:lnTo>
                    <a:cubicBezTo>
                      <a:pt x="124" y="496"/>
                      <a:pt x="124" y="496"/>
                      <a:pt x="93" y="496"/>
                    </a:cubicBezTo>
                    <a:cubicBezTo>
                      <a:pt x="93" y="496"/>
                      <a:pt x="93" y="496"/>
                      <a:pt x="62" y="496"/>
                    </a:cubicBezTo>
                    <a:lnTo>
                      <a:pt x="62" y="496"/>
                    </a:lnTo>
                    <a:cubicBezTo>
                      <a:pt x="30" y="558"/>
                      <a:pt x="30" y="558"/>
                      <a:pt x="30" y="558"/>
                    </a:cubicBezTo>
                    <a:lnTo>
                      <a:pt x="30" y="558"/>
                    </a:lnTo>
                    <a:cubicBezTo>
                      <a:pt x="30" y="558"/>
                      <a:pt x="30" y="558"/>
                      <a:pt x="30" y="589"/>
                    </a:cubicBezTo>
                    <a:cubicBezTo>
                      <a:pt x="0" y="589"/>
                      <a:pt x="0" y="589"/>
                      <a:pt x="0" y="589"/>
                    </a:cubicBezTo>
                    <a:cubicBezTo>
                      <a:pt x="0" y="589"/>
                      <a:pt x="0" y="589"/>
                      <a:pt x="0" y="620"/>
                    </a:cubicBezTo>
                    <a:cubicBezTo>
                      <a:pt x="0" y="651"/>
                      <a:pt x="0" y="682"/>
                      <a:pt x="0" y="744"/>
                    </a:cubicBezTo>
                    <a:lnTo>
                      <a:pt x="0" y="775"/>
                    </a:lnTo>
                    <a:cubicBezTo>
                      <a:pt x="30" y="806"/>
                      <a:pt x="30" y="806"/>
                      <a:pt x="30" y="806"/>
                    </a:cubicBezTo>
                    <a:lnTo>
                      <a:pt x="30" y="775"/>
                    </a:lnTo>
                    <a:cubicBezTo>
                      <a:pt x="62" y="775"/>
                      <a:pt x="62" y="775"/>
                      <a:pt x="62" y="744"/>
                    </a:cubicBezTo>
                    <a:lnTo>
                      <a:pt x="62" y="744"/>
                    </a:lnTo>
                    <a:cubicBezTo>
                      <a:pt x="93" y="713"/>
                      <a:pt x="154" y="651"/>
                      <a:pt x="154" y="620"/>
                    </a:cubicBezTo>
                    <a:cubicBezTo>
                      <a:pt x="186" y="620"/>
                      <a:pt x="248" y="558"/>
                      <a:pt x="278" y="558"/>
                    </a:cubicBezTo>
                    <a:cubicBezTo>
                      <a:pt x="278" y="558"/>
                      <a:pt x="310" y="527"/>
                      <a:pt x="310" y="496"/>
                    </a:cubicBezTo>
                    <a:cubicBezTo>
                      <a:pt x="341" y="465"/>
                      <a:pt x="341" y="434"/>
                      <a:pt x="372" y="434"/>
                    </a:cubicBezTo>
                    <a:cubicBezTo>
                      <a:pt x="372" y="434"/>
                      <a:pt x="372" y="403"/>
                      <a:pt x="402" y="403"/>
                    </a:cubicBezTo>
                    <a:cubicBezTo>
                      <a:pt x="402" y="372"/>
                      <a:pt x="434" y="311"/>
                      <a:pt x="465" y="248"/>
                    </a:cubicBezTo>
                    <a:cubicBezTo>
                      <a:pt x="526" y="155"/>
                      <a:pt x="526" y="124"/>
                      <a:pt x="526" y="124"/>
                    </a:cubicBezTo>
                    <a:lnTo>
                      <a:pt x="526" y="124"/>
                    </a:lnTo>
                    <a:cubicBezTo>
                      <a:pt x="526" y="63"/>
                      <a:pt x="526" y="63"/>
                      <a:pt x="558" y="63"/>
                    </a:cubicBezTo>
                    <a:cubicBezTo>
                      <a:pt x="558" y="31"/>
                      <a:pt x="526" y="0"/>
                      <a:pt x="526" y="0"/>
                    </a:cubicBezTo>
                    <a:lnTo>
                      <a:pt x="526" y="0"/>
                    </a:lnTo>
                    <a:cubicBezTo>
                      <a:pt x="526" y="0"/>
                      <a:pt x="526" y="0"/>
                      <a:pt x="496" y="31"/>
                    </a:cubicBezTo>
                    <a:lnTo>
                      <a:pt x="496" y="31"/>
                    </a:lnTo>
                    <a:cubicBezTo>
                      <a:pt x="465" y="31"/>
                      <a:pt x="434" y="31"/>
                      <a:pt x="434" y="31"/>
                    </a:cubicBezTo>
                    <a:lnTo>
                      <a:pt x="434" y="31"/>
                    </a:lnTo>
                    <a:lnTo>
                      <a:pt x="434" y="31"/>
                    </a:lnTo>
                    <a:cubicBezTo>
                      <a:pt x="402" y="63"/>
                      <a:pt x="402" y="63"/>
                      <a:pt x="402" y="63"/>
                    </a:cubicBezTo>
                    <a:lnTo>
                      <a:pt x="402" y="63"/>
                    </a:lnTo>
                    <a:cubicBezTo>
                      <a:pt x="372" y="63"/>
                      <a:pt x="372" y="63"/>
                      <a:pt x="341" y="63"/>
                    </a:cubicBezTo>
                    <a:lnTo>
                      <a:pt x="341" y="63"/>
                    </a:lnTo>
                    <a:lnTo>
                      <a:pt x="310" y="63"/>
                    </a:lnTo>
                    <a:cubicBezTo>
                      <a:pt x="310" y="93"/>
                      <a:pt x="310" y="93"/>
                      <a:pt x="310" y="93"/>
                    </a:cubicBezTo>
                    <a:cubicBezTo>
                      <a:pt x="278" y="93"/>
                      <a:pt x="278" y="93"/>
                      <a:pt x="278" y="93"/>
                    </a:cubicBezTo>
                    <a:lnTo>
                      <a:pt x="248" y="93"/>
                    </a:lnTo>
                    <a:lnTo>
                      <a:pt x="248" y="93"/>
                    </a:lnTo>
                    <a:lnTo>
                      <a:pt x="248" y="93"/>
                    </a:lnTo>
                    <a:cubicBezTo>
                      <a:pt x="217" y="93"/>
                      <a:pt x="217" y="93"/>
                      <a:pt x="186" y="93"/>
                    </a:cubicBezTo>
                    <a:cubicBezTo>
                      <a:pt x="154" y="93"/>
                      <a:pt x="154" y="93"/>
                      <a:pt x="124" y="63"/>
                    </a:cubicBezTo>
                    <a:lnTo>
                      <a:pt x="124" y="63"/>
                    </a:lnTo>
                    <a:lnTo>
                      <a:pt x="124" y="63"/>
                    </a:lnTo>
                    <a:lnTo>
                      <a:pt x="124" y="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6" name="Freeform 37"/>
              <p:cNvSpPr>
                <a:spLocks noChangeArrowheads="1"/>
              </p:cNvSpPr>
              <p:nvPr/>
            </p:nvSpPr>
            <p:spPr bwMode="auto">
              <a:xfrm>
                <a:off x="4527550" y="2227263"/>
                <a:ext cx="179388" cy="122237"/>
              </a:xfrm>
              <a:custGeom>
                <a:avLst/>
                <a:gdLst>
                  <a:gd name="T0" fmla="*/ 496 w 497"/>
                  <a:gd name="T1" fmla="*/ 61 h 340"/>
                  <a:gd name="T2" fmla="*/ 496 w 497"/>
                  <a:gd name="T3" fmla="*/ 61 h 340"/>
                  <a:gd name="T4" fmla="*/ 465 w 497"/>
                  <a:gd name="T5" fmla="*/ 30 h 340"/>
                  <a:gd name="T6" fmla="*/ 465 w 497"/>
                  <a:gd name="T7" fmla="*/ 0 h 340"/>
                  <a:gd name="T8" fmla="*/ 402 w 497"/>
                  <a:gd name="T9" fmla="*/ 0 h 340"/>
                  <a:gd name="T10" fmla="*/ 341 w 497"/>
                  <a:gd name="T11" fmla="*/ 30 h 340"/>
                  <a:gd name="T12" fmla="*/ 341 w 497"/>
                  <a:gd name="T13" fmla="*/ 30 h 340"/>
                  <a:gd name="T14" fmla="*/ 310 w 497"/>
                  <a:gd name="T15" fmla="*/ 30 h 340"/>
                  <a:gd name="T16" fmla="*/ 248 w 497"/>
                  <a:gd name="T17" fmla="*/ 92 h 340"/>
                  <a:gd name="T18" fmla="*/ 217 w 497"/>
                  <a:gd name="T19" fmla="*/ 124 h 340"/>
                  <a:gd name="T20" fmla="*/ 186 w 497"/>
                  <a:gd name="T21" fmla="*/ 154 h 340"/>
                  <a:gd name="T22" fmla="*/ 186 w 497"/>
                  <a:gd name="T23" fmla="*/ 154 h 340"/>
                  <a:gd name="T24" fmla="*/ 124 w 497"/>
                  <a:gd name="T25" fmla="*/ 124 h 340"/>
                  <a:gd name="T26" fmla="*/ 62 w 497"/>
                  <a:gd name="T27" fmla="*/ 92 h 340"/>
                  <a:gd name="T28" fmla="*/ 0 w 497"/>
                  <a:gd name="T29" fmla="*/ 92 h 340"/>
                  <a:gd name="T30" fmla="*/ 0 w 497"/>
                  <a:gd name="T31" fmla="*/ 92 h 340"/>
                  <a:gd name="T32" fmla="*/ 0 w 497"/>
                  <a:gd name="T33" fmla="*/ 124 h 340"/>
                  <a:gd name="T34" fmla="*/ 0 w 497"/>
                  <a:gd name="T35" fmla="*/ 154 h 340"/>
                  <a:gd name="T36" fmla="*/ 0 w 497"/>
                  <a:gd name="T37" fmla="*/ 185 h 340"/>
                  <a:gd name="T38" fmla="*/ 0 w 497"/>
                  <a:gd name="T39" fmla="*/ 308 h 340"/>
                  <a:gd name="T40" fmla="*/ 30 w 497"/>
                  <a:gd name="T41" fmla="*/ 339 h 340"/>
                  <a:gd name="T42" fmla="*/ 93 w 497"/>
                  <a:gd name="T43" fmla="*/ 339 h 340"/>
                  <a:gd name="T44" fmla="*/ 93 w 497"/>
                  <a:gd name="T45" fmla="*/ 308 h 340"/>
                  <a:gd name="T46" fmla="*/ 124 w 497"/>
                  <a:gd name="T47" fmla="*/ 308 h 340"/>
                  <a:gd name="T48" fmla="*/ 154 w 497"/>
                  <a:gd name="T49" fmla="*/ 277 h 340"/>
                  <a:gd name="T50" fmla="*/ 248 w 497"/>
                  <a:gd name="T51" fmla="*/ 247 h 340"/>
                  <a:gd name="T52" fmla="*/ 278 w 497"/>
                  <a:gd name="T53" fmla="*/ 247 h 340"/>
                  <a:gd name="T54" fmla="*/ 372 w 497"/>
                  <a:gd name="T55" fmla="*/ 185 h 340"/>
                  <a:gd name="T56" fmla="*/ 402 w 497"/>
                  <a:gd name="T57" fmla="*/ 185 h 340"/>
                  <a:gd name="T58" fmla="*/ 465 w 497"/>
                  <a:gd name="T59" fmla="*/ 154 h 340"/>
                  <a:gd name="T60" fmla="*/ 465 w 497"/>
                  <a:gd name="T61" fmla="*/ 154 h 340"/>
                  <a:gd name="T62" fmla="*/ 496 w 497"/>
                  <a:gd name="T63" fmla="*/ 92 h 340"/>
                  <a:gd name="T64" fmla="*/ 496 w 497"/>
                  <a:gd name="T6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340">
                    <a:moveTo>
                      <a:pt x="496" y="61"/>
                    </a:moveTo>
                    <a:lnTo>
                      <a:pt x="496" y="61"/>
                    </a:lnTo>
                    <a:lnTo>
                      <a:pt x="496" y="61"/>
                    </a:lnTo>
                    <a:lnTo>
                      <a:pt x="496" y="61"/>
                    </a:lnTo>
                    <a:cubicBezTo>
                      <a:pt x="496" y="61"/>
                      <a:pt x="496" y="61"/>
                      <a:pt x="465" y="61"/>
                    </a:cubicBezTo>
                    <a:cubicBezTo>
                      <a:pt x="465" y="30"/>
                      <a:pt x="465" y="30"/>
                      <a:pt x="465" y="30"/>
                    </a:cubicBezTo>
                    <a:cubicBezTo>
                      <a:pt x="465" y="30"/>
                      <a:pt x="465" y="30"/>
                      <a:pt x="465" y="0"/>
                    </a:cubicBezTo>
                    <a:lnTo>
                      <a:pt x="465" y="0"/>
                    </a:lnTo>
                    <a:cubicBezTo>
                      <a:pt x="434" y="0"/>
                      <a:pt x="434" y="0"/>
                      <a:pt x="434" y="0"/>
                    </a:cubicBezTo>
                    <a:cubicBezTo>
                      <a:pt x="434" y="0"/>
                      <a:pt x="434" y="0"/>
                      <a:pt x="402" y="0"/>
                    </a:cubicBezTo>
                    <a:lnTo>
                      <a:pt x="402" y="0"/>
                    </a:lnTo>
                    <a:cubicBezTo>
                      <a:pt x="372" y="30"/>
                      <a:pt x="372" y="30"/>
                      <a:pt x="341" y="30"/>
                    </a:cubicBezTo>
                    <a:lnTo>
                      <a:pt x="341" y="30"/>
                    </a:lnTo>
                    <a:lnTo>
                      <a:pt x="341" y="30"/>
                    </a:lnTo>
                    <a:cubicBezTo>
                      <a:pt x="310" y="30"/>
                      <a:pt x="310" y="30"/>
                      <a:pt x="310" y="30"/>
                    </a:cubicBezTo>
                    <a:lnTo>
                      <a:pt x="310" y="30"/>
                    </a:lnTo>
                    <a:cubicBezTo>
                      <a:pt x="310" y="61"/>
                      <a:pt x="278" y="61"/>
                      <a:pt x="248" y="61"/>
                    </a:cubicBezTo>
                    <a:cubicBezTo>
                      <a:pt x="248" y="92"/>
                      <a:pt x="248" y="92"/>
                      <a:pt x="248" y="92"/>
                    </a:cubicBezTo>
                    <a:cubicBezTo>
                      <a:pt x="248" y="92"/>
                      <a:pt x="248" y="92"/>
                      <a:pt x="248" y="124"/>
                    </a:cubicBezTo>
                    <a:cubicBezTo>
                      <a:pt x="217" y="124"/>
                      <a:pt x="217" y="124"/>
                      <a:pt x="217" y="124"/>
                    </a:cubicBezTo>
                    <a:lnTo>
                      <a:pt x="217" y="124"/>
                    </a:lnTo>
                    <a:cubicBezTo>
                      <a:pt x="217" y="154"/>
                      <a:pt x="217" y="154"/>
                      <a:pt x="186" y="154"/>
                    </a:cubicBezTo>
                    <a:lnTo>
                      <a:pt x="186" y="154"/>
                    </a:lnTo>
                    <a:lnTo>
                      <a:pt x="186" y="154"/>
                    </a:lnTo>
                    <a:cubicBezTo>
                      <a:pt x="154" y="154"/>
                      <a:pt x="154" y="154"/>
                      <a:pt x="154" y="154"/>
                    </a:cubicBezTo>
                    <a:cubicBezTo>
                      <a:pt x="154" y="124"/>
                      <a:pt x="124" y="124"/>
                      <a:pt x="124" y="124"/>
                    </a:cubicBezTo>
                    <a:cubicBezTo>
                      <a:pt x="93" y="124"/>
                      <a:pt x="93" y="92"/>
                      <a:pt x="93" y="92"/>
                    </a:cubicBezTo>
                    <a:lnTo>
                      <a:pt x="62" y="92"/>
                    </a:lnTo>
                    <a:cubicBezTo>
                      <a:pt x="62" y="92"/>
                      <a:pt x="62" y="92"/>
                      <a:pt x="30" y="92"/>
                    </a:cubicBezTo>
                    <a:cubicBezTo>
                      <a:pt x="30" y="92"/>
                      <a:pt x="30" y="92"/>
                      <a:pt x="0" y="92"/>
                    </a:cubicBezTo>
                    <a:lnTo>
                      <a:pt x="0" y="92"/>
                    </a:lnTo>
                    <a:lnTo>
                      <a:pt x="0" y="92"/>
                    </a:lnTo>
                    <a:lnTo>
                      <a:pt x="0" y="92"/>
                    </a:lnTo>
                    <a:cubicBezTo>
                      <a:pt x="0" y="124"/>
                      <a:pt x="0" y="124"/>
                      <a:pt x="0" y="124"/>
                    </a:cubicBezTo>
                    <a:lnTo>
                      <a:pt x="0" y="124"/>
                    </a:lnTo>
                    <a:cubicBezTo>
                      <a:pt x="0" y="124"/>
                      <a:pt x="0" y="124"/>
                      <a:pt x="0" y="154"/>
                    </a:cubicBezTo>
                    <a:lnTo>
                      <a:pt x="0" y="185"/>
                    </a:lnTo>
                    <a:lnTo>
                      <a:pt x="0" y="185"/>
                    </a:lnTo>
                    <a:cubicBezTo>
                      <a:pt x="0" y="215"/>
                      <a:pt x="0" y="215"/>
                      <a:pt x="0" y="215"/>
                    </a:cubicBezTo>
                    <a:cubicBezTo>
                      <a:pt x="0" y="247"/>
                      <a:pt x="0" y="277"/>
                      <a:pt x="0" y="308"/>
                    </a:cubicBezTo>
                    <a:cubicBezTo>
                      <a:pt x="0" y="308"/>
                      <a:pt x="0" y="308"/>
                      <a:pt x="0" y="339"/>
                    </a:cubicBezTo>
                    <a:lnTo>
                      <a:pt x="30" y="339"/>
                    </a:lnTo>
                    <a:lnTo>
                      <a:pt x="30" y="339"/>
                    </a:lnTo>
                    <a:cubicBezTo>
                      <a:pt x="62" y="339"/>
                      <a:pt x="62" y="339"/>
                      <a:pt x="93" y="339"/>
                    </a:cubicBezTo>
                    <a:lnTo>
                      <a:pt x="93" y="339"/>
                    </a:lnTo>
                    <a:lnTo>
                      <a:pt x="93" y="308"/>
                    </a:lnTo>
                    <a:cubicBezTo>
                      <a:pt x="124" y="277"/>
                      <a:pt x="124" y="277"/>
                      <a:pt x="124" y="277"/>
                    </a:cubicBezTo>
                    <a:cubicBezTo>
                      <a:pt x="124" y="308"/>
                      <a:pt x="124" y="308"/>
                      <a:pt x="124" y="308"/>
                    </a:cubicBezTo>
                    <a:lnTo>
                      <a:pt x="124" y="308"/>
                    </a:lnTo>
                    <a:cubicBezTo>
                      <a:pt x="124" y="308"/>
                      <a:pt x="154" y="308"/>
                      <a:pt x="154" y="277"/>
                    </a:cubicBezTo>
                    <a:cubicBezTo>
                      <a:pt x="186" y="277"/>
                      <a:pt x="186" y="277"/>
                      <a:pt x="217" y="277"/>
                    </a:cubicBezTo>
                    <a:cubicBezTo>
                      <a:pt x="217" y="247"/>
                      <a:pt x="248" y="247"/>
                      <a:pt x="248" y="247"/>
                    </a:cubicBezTo>
                    <a:cubicBezTo>
                      <a:pt x="278" y="247"/>
                      <a:pt x="278" y="247"/>
                      <a:pt x="278" y="247"/>
                    </a:cubicBezTo>
                    <a:lnTo>
                      <a:pt x="278" y="247"/>
                    </a:lnTo>
                    <a:cubicBezTo>
                      <a:pt x="278" y="247"/>
                      <a:pt x="310" y="215"/>
                      <a:pt x="341" y="215"/>
                    </a:cubicBezTo>
                    <a:lnTo>
                      <a:pt x="372" y="185"/>
                    </a:lnTo>
                    <a:cubicBezTo>
                      <a:pt x="372" y="185"/>
                      <a:pt x="372" y="185"/>
                      <a:pt x="402" y="185"/>
                    </a:cubicBezTo>
                    <a:lnTo>
                      <a:pt x="402" y="185"/>
                    </a:lnTo>
                    <a:lnTo>
                      <a:pt x="402" y="185"/>
                    </a:lnTo>
                    <a:cubicBezTo>
                      <a:pt x="402" y="185"/>
                      <a:pt x="434" y="185"/>
                      <a:pt x="465" y="154"/>
                    </a:cubicBezTo>
                    <a:lnTo>
                      <a:pt x="465" y="154"/>
                    </a:lnTo>
                    <a:lnTo>
                      <a:pt x="465" y="154"/>
                    </a:lnTo>
                    <a:lnTo>
                      <a:pt x="465" y="124"/>
                    </a:lnTo>
                    <a:cubicBezTo>
                      <a:pt x="496" y="124"/>
                      <a:pt x="496" y="124"/>
                      <a:pt x="496" y="92"/>
                    </a:cubicBezTo>
                    <a:lnTo>
                      <a:pt x="496" y="92"/>
                    </a:lnTo>
                    <a:lnTo>
                      <a:pt x="496" y="6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7" name="Freeform 38"/>
              <p:cNvSpPr>
                <a:spLocks noChangeArrowheads="1"/>
              </p:cNvSpPr>
              <p:nvPr/>
            </p:nvSpPr>
            <p:spPr bwMode="auto">
              <a:xfrm>
                <a:off x="3322638" y="2271713"/>
                <a:ext cx="112712" cy="88900"/>
              </a:xfrm>
              <a:custGeom>
                <a:avLst/>
                <a:gdLst>
                  <a:gd name="T0" fmla="*/ 63 w 312"/>
                  <a:gd name="T1" fmla="*/ 153 h 248"/>
                  <a:gd name="T2" fmla="*/ 63 w 312"/>
                  <a:gd name="T3" fmla="*/ 153 h 248"/>
                  <a:gd name="T4" fmla="*/ 63 w 312"/>
                  <a:gd name="T5" fmla="*/ 153 h 248"/>
                  <a:gd name="T6" fmla="*/ 63 w 312"/>
                  <a:gd name="T7" fmla="*/ 153 h 248"/>
                  <a:gd name="T8" fmla="*/ 63 w 312"/>
                  <a:gd name="T9" fmla="*/ 153 h 248"/>
                  <a:gd name="T10" fmla="*/ 93 w 312"/>
                  <a:gd name="T11" fmla="*/ 123 h 248"/>
                  <a:gd name="T12" fmla="*/ 93 w 312"/>
                  <a:gd name="T13" fmla="*/ 123 h 248"/>
                  <a:gd name="T14" fmla="*/ 124 w 312"/>
                  <a:gd name="T15" fmla="*/ 123 h 248"/>
                  <a:gd name="T16" fmla="*/ 124 w 312"/>
                  <a:gd name="T17" fmla="*/ 123 h 248"/>
                  <a:gd name="T18" fmla="*/ 124 w 312"/>
                  <a:gd name="T19" fmla="*/ 123 h 248"/>
                  <a:gd name="T20" fmla="*/ 155 w 312"/>
                  <a:gd name="T21" fmla="*/ 153 h 248"/>
                  <a:gd name="T22" fmla="*/ 187 w 312"/>
                  <a:gd name="T23" fmla="*/ 153 h 248"/>
                  <a:gd name="T24" fmla="*/ 187 w 312"/>
                  <a:gd name="T25" fmla="*/ 153 h 248"/>
                  <a:gd name="T26" fmla="*/ 217 w 312"/>
                  <a:gd name="T27" fmla="*/ 184 h 248"/>
                  <a:gd name="T28" fmla="*/ 217 w 312"/>
                  <a:gd name="T29" fmla="*/ 184 h 248"/>
                  <a:gd name="T30" fmla="*/ 217 w 312"/>
                  <a:gd name="T31" fmla="*/ 184 h 248"/>
                  <a:gd name="T32" fmla="*/ 217 w 312"/>
                  <a:gd name="T33" fmla="*/ 184 h 248"/>
                  <a:gd name="T34" fmla="*/ 217 w 312"/>
                  <a:gd name="T35" fmla="*/ 184 h 248"/>
                  <a:gd name="T36" fmla="*/ 217 w 312"/>
                  <a:gd name="T37" fmla="*/ 184 h 248"/>
                  <a:gd name="T38" fmla="*/ 187 w 312"/>
                  <a:gd name="T39" fmla="*/ 215 h 248"/>
                  <a:gd name="T40" fmla="*/ 187 w 312"/>
                  <a:gd name="T41" fmla="*/ 215 h 248"/>
                  <a:gd name="T42" fmla="*/ 187 w 312"/>
                  <a:gd name="T43" fmla="*/ 215 h 248"/>
                  <a:gd name="T44" fmla="*/ 187 w 312"/>
                  <a:gd name="T45" fmla="*/ 215 h 248"/>
                  <a:gd name="T46" fmla="*/ 248 w 312"/>
                  <a:gd name="T47" fmla="*/ 215 h 248"/>
                  <a:gd name="T48" fmla="*/ 248 w 312"/>
                  <a:gd name="T49" fmla="*/ 247 h 248"/>
                  <a:gd name="T50" fmla="*/ 279 w 312"/>
                  <a:gd name="T51" fmla="*/ 247 h 248"/>
                  <a:gd name="T52" fmla="*/ 311 w 312"/>
                  <a:gd name="T53" fmla="*/ 247 h 248"/>
                  <a:gd name="T54" fmla="*/ 279 w 312"/>
                  <a:gd name="T55" fmla="*/ 215 h 248"/>
                  <a:gd name="T56" fmla="*/ 279 w 312"/>
                  <a:gd name="T57" fmla="*/ 215 h 248"/>
                  <a:gd name="T58" fmla="*/ 248 w 312"/>
                  <a:gd name="T59" fmla="*/ 184 h 248"/>
                  <a:gd name="T60" fmla="*/ 248 w 312"/>
                  <a:gd name="T61" fmla="*/ 184 h 248"/>
                  <a:gd name="T62" fmla="*/ 248 w 312"/>
                  <a:gd name="T63" fmla="*/ 153 h 248"/>
                  <a:gd name="T64" fmla="*/ 248 w 312"/>
                  <a:gd name="T65" fmla="*/ 153 h 248"/>
                  <a:gd name="T66" fmla="*/ 248 w 312"/>
                  <a:gd name="T67" fmla="*/ 153 h 248"/>
                  <a:gd name="T68" fmla="*/ 248 w 312"/>
                  <a:gd name="T69" fmla="*/ 123 h 248"/>
                  <a:gd name="T70" fmla="*/ 248 w 312"/>
                  <a:gd name="T71" fmla="*/ 123 h 248"/>
                  <a:gd name="T72" fmla="*/ 217 w 312"/>
                  <a:gd name="T73" fmla="*/ 91 h 248"/>
                  <a:gd name="T74" fmla="*/ 187 w 312"/>
                  <a:gd name="T75" fmla="*/ 61 h 248"/>
                  <a:gd name="T76" fmla="*/ 155 w 312"/>
                  <a:gd name="T77" fmla="*/ 30 h 248"/>
                  <a:gd name="T78" fmla="*/ 155 w 312"/>
                  <a:gd name="T79" fmla="*/ 30 h 248"/>
                  <a:gd name="T80" fmla="*/ 155 w 312"/>
                  <a:gd name="T81" fmla="*/ 30 h 248"/>
                  <a:gd name="T82" fmla="*/ 124 w 312"/>
                  <a:gd name="T83" fmla="*/ 0 h 248"/>
                  <a:gd name="T84" fmla="*/ 124 w 312"/>
                  <a:gd name="T85" fmla="*/ 30 h 248"/>
                  <a:gd name="T86" fmla="*/ 63 w 312"/>
                  <a:gd name="T87" fmla="*/ 30 h 248"/>
                  <a:gd name="T88" fmla="*/ 63 w 312"/>
                  <a:gd name="T89" fmla="*/ 30 h 248"/>
                  <a:gd name="T90" fmla="*/ 31 w 312"/>
                  <a:gd name="T91" fmla="*/ 61 h 248"/>
                  <a:gd name="T92" fmla="*/ 31 w 312"/>
                  <a:gd name="T93" fmla="*/ 61 h 248"/>
                  <a:gd name="T94" fmla="*/ 0 w 312"/>
                  <a:gd name="T95" fmla="*/ 123 h 248"/>
                  <a:gd name="T96" fmla="*/ 31 w 312"/>
                  <a:gd name="T97" fmla="*/ 123 h 248"/>
                  <a:gd name="T98" fmla="*/ 31 w 312"/>
                  <a:gd name="T99" fmla="*/ 123 h 248"/>
                  <a:gd name="T100" fmla="*/ 63 w 312"/>
                  <a:gd name="T101" fmla="*/ 15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248">
                    <a:moveTo>
                      <a:pt x="63" y="153"/>
                    </a:moveTo>
                    <a:lnTo>
                      <a:pt x="63" y="153"/>
                    </a:lnTo>
                    <a:lnTo>
                      <a:pt x="63" y="153"/>
                    </a:lnTo>
                    <a:lnTo>
                      <a:pt x="63" y="153"/>
                    </a:lnTo>
                    <a:lnTo>
                      <a:pt x="63" y="153"/>
                    </a:lnTo>
                    <a:cubicBezTo>
                      <a:pt x="93" y="153"/>
                      <a:pt x="93" y="123"/>
                      <a:pt x="93" y="123"/>
                    </a:cubicBezTo>
                    <a:lnTo>
                      <a:pt x="93" y="123"/>
                    </a:lnTo>
                    <a:lnTo>
                      <a:pt x="124" y="123"/>
                    </a:lnTo>
                    <a:lnTo>
                      <a:pt x="124" y="123"/>
                    </a:lnTo>
                    <a:lnTo>
                      <a:pt x="124" y="123"/>
                    </a:lnTo>
                    <a:cubicBezTo>
                      <a:pt x="155" y="123"/>
                      <a:pt x="155" y="153"/>
                      <a:pt x="155" y="153"/>
                    </a:cubicBezTo>
                    <a:cubicBezTo>
                      <a:pt x="187" y="153"/>
                      <a:pt x="187" y="153"/>
                      <a:pt x="187" y="153"/>
                    </a:cubicBezTo>
                    <a:lnTo>
                      <a:pt x="187" y="153"/>
                    </a:lnTo>
                    <a:cubicBezTo>
                      <a:pt x="187" y="153"/>
                      <a:pt x="187" y="184"/>
                      <a:pt x="217" y="184"/>
                    </a:cubicBezTo>
                    <a:lnTo>
                      <a:pt x="217" y="184"/>
                    </a:lnTo>
                    <a:lnTo>
                      <a:pt x="217" y="184"/>
                    </a:lnTo>
                    <a:lnTo>
                      <a:pt x="217" y="184"/>
                    </a:lnTo>
                    <a:lnTo>
                      <a:pt x="217" y="184"/>
                    </a:lnTo>
                    <a:lnTo>
                      <a:pt x="217" y="184"/>
                    </a:lnTo>
                    <a:cubicBezTo>
                      <a:pt x="217" y="184"/>
                      <a:pt x="217" y="215"/>
                      <a:pt x="187" y="215"/>
                    </a:cubicBezTo>
                    <a:lnTo>
                      <a:pt x="187" y="215"/>
                    </a:lnTo>
                    <a:lnTo>
                      <a:pt x="187" y="215"/>
                    </a:lnTo>
                    <a:lnTo>
                      <a:pt x="187" y="215"/>
                    </a:lnTo>
                    <a:cubicBezTo>
                      <a:pt x="217" y="215"/>
                      <a:pt x="217" y="215"/>
                      <a:pt x="248" y="215"/>
                    </a:cubicBezTo>
                    <a:cubicBezTo>
                      <a:pt x="248" y="247"/>
                      <a:pt x="248" y="247"/>
                      <a:pt x="248" y="247"/>
                    </a:cubicBezTo>
                    <a:lnTo>
                      <a:pt x="279" y="247"/>
                    </a:lnTo>
                    <a:cubicBezTo>
                      <a:pt x="279" y="247"/>
                      <a:pt x="279" y="247"/>
                      <a:pt x="311" y="247"/>
                    </a:cubicBezTo>
                    <a:cubicBezTo>
                      <a:pt x="279" y="247"/>
                      <a:pt x="279" y="247"/>
                      <a:pt x="279" y="215"/>
                    </a:cubicBezTo>
                    <a:lnTo>
                      <a:pt x="279" y="215"/>
                    </a:lnTo>
                    <a:cubicBezTo>
                      <a:pt x="279" y="215"/>
                      <a:pt x="248" y="215"/>
                      <a:pt x="248" y="184"/>
                    </a:cubicBezTo>
                    <a:lnTo>
                      <a:pt x="248" y="184"/>
                    </a:lnTo>
                    <a:lnTo>
                      <a:pt x="248" y="153"/>
                    </a:lnTo>
                    <a:lnTo>
                      <a:pt x="248" y="153"/>
                    </a:lnTo>
                    <a:lnTo>
                      <a:pt x="248" y="153"/>
                    </a:lnTo>
                    <a:lnTo>
                      <a:pt x="248" y="123"/>
                    </a:lnTo>
                    <a:lnTo>
                      <a:pt x="248" y="123"/>
                    </a:lnTo>
                    <a:cubicBezTo>
                      <a:pt x="248" y="123"/>
                      <a:pt x="217" y="123"/>
                      <a:pt x="217" y="91"/>
                    </a:cubicBezTo>
                    <a:lnTo>
                      <a:pt x="187" y="61"/>
                    </a:lnTo>
                    <a:cubicBezTo>
                      <a:pt x="187" y="61"/>
                      <a:pt x="187" y="61"/>
                      <a:pt x="155" y="30"/>
                    </a:cubicBezTo>
                    <a:lnTo>
                      <a:pt x="155" y="30"/>
                    </a:lnTo>
                    <a:lnTo>
                      <a:pt x="155" y="30"/>
                    </a:lnTo>
                    <a:lnTo>
                      <a:pt x="124" y="0"/>
                    </a:lnTo>
                    <a:cubicBezTo>
                      <a:pt x="124" y="0"/>
                      <a:pt x="124" y="0"/>
                      <a:pt x="124" y="30"/>
                    </a:cubicBezTo>
                    <a:cubicBezTo>
                      <a:pt x="93" y="30"/>
                      <a:pt x="93" y="30"/>
                      <a:pt x="63" y="30"/>
                    </a:cubicBezTo>
                    <a:lnTo>
                      <a:pt x="63" y="30"/>
                    </a:lnTo>
                    <a:lnTo>
                      <a:pt x="31" y="61"/>
                    </a:lnTo>
                    <a:lnTo>
                      <a:pt x="31" y="61"/>
                    </a:lnTo>
                    <a:cubicBezTo>
                      <a:pt x="31" y="91"/>
                      <a:pt x="31" y="91"/>
                      <a:pt x="0" y="123"/>
                    </a:cubicBezTo>
                    <a:cubicBezTo>
                      <a:pt x="31" y="123"/>
                      <a:pt x="31" y="123"/>
                      <a:pt x="31" y="123"/>
                    </a:cubicBezTo>
                    <a:lnTo>
                      <a:pt x="31" y="123"/>
                    </a:lnTo>
                    <a:cubicBezTo>
                      <a:pt x="31" y="123"/>
                      <a:pt x="31" y="153"/>
                      <a:pt x="63" y="15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8" name="Freeform 39"/>
              <p:cNvSpPr>
                <a:spLocks noChangeArrowheads="1"/>
              </p:cNvSpPr>
              <p:nvPr/>
            </p:nvSpPr>
            <p:spPr bwMode="auto">
              <a:xfrm>
                <a:off x="3411538" y="2427288"/>
                <a:ext cx="33337" cy="55562"/>
              </a:xfrm>
              <a:custGeom>
                <a:avLst/>
                <a:gdLst>
                  <a:gd name="T0" fmla="*/ 93 w 94"/>
                  <a:gd name="T1" fmla="*/ 93 h 156"/>
                  <a:gd name="T2" fmla="*/ 93 w 94"/>
                  <a:gd name="T3" fmla="*/ 93 h 156"/>
                  <a:gd name="T4" fmla="*/ 93 w 94"/>
                  <a:gd name="T5" fmla="*/ 93 h 156"/>
                  <a:gd name="T6" fmla="*/ 93 w 94"/>
                  <a:gd name="T7" fmla="*/ 63 h 156"/>
                  <a:gd name="T8" fmla="*/ 93 w 94"/>
                  <a:gd name="T9" fmla="*/ 63 h 156"/>
                  <a:gd name="T10" fmla="*/ 63 w 94"/>
                  <a:gd name="T11" fmla="*/ 0 h 156"/>
                  <a:gd name="T12" fmla="*/ 63 w 94"/>
                  <a:gd name="T13" fmla="*/ 0 h 156"/>
                  <a:gd name="T14" fmla="*/ 63 w 94"/>
                  <a:gd name="T15" fmla="*/ 0 h 156"/>
                  <a:gd name="T16" fmla="*/ 63 w 94"/>
                  <a:gd name="T17" fmla="*/ 0 h 156"/>
                  <a:gd name="T18" fmla="*/ 31 w 94"/>
                  <a:gd name="T19" fmla="*/ 31 h 156"/>
                  <a:gd name="T20" fmla="*/ 0 w 94"/>
                  <a:gd name="T21" fmla="*/ 63 h 156"/>
                  <a:gd name="T22" fmla="*/ 0 w 94"/>
                  <a:gd name="T23" fmla="*/ 63 h 156"/>
                  <a:gd name="T24" fmla="*/ 0 w 94"/>
                  <a:gd name="T25" fmla="*/ 93 h 156"/>
                  <a:gd name="T26" fmla="*/ 0 w 94"/>
                  <a:gd name="T27" fmla="*/ 93 h 156"/>
                  <a:gd name="T28" fmla="*/ 0 w 94"/>
                  <a:gd name="T29" fmla="*/ 93 h 156"/>
                  <a:gd name="T30" fmla="*/ 31 w 94"/>
                  <a:gd name="T31" fmla="*/ 124 h 156"/>
                  <a:gd name="T32" fmla="*/ 31 w 94"/>
                  <a:gd name="T33" fmla="*/ 124 h 156"/>
                  <a:gd name="T34" fmla="*/ 31 w 94"/>
                  <a:gd name="T35" fmla="*/ 155 h 156"/>
                  <a:gd name="T36" fmla="*/ 93 w 94"/>
                  <a:gd name="T37" fmla="*/ 124 h 156"/>
                  <a:gd name="T38" fmla="*/ 93 w 94"/>
                  <a:gd name="T39"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6">
                    <a:moveTo>
                      <a:pt x="93" y="93"/>
                    </a:moveTo>
                    <a:lnTo>
                      <a:pt x="93" y="93"/>
                    </a:lnTo>
                    <a:lnTo>
                      <a:pt x="93" y="93"/>
                    </a:lnTo>
                    <a:cubicBezTo>
                      <a:pt x="93" y="63"/>
                      <a:pt x="93" y="63"/>
                      <a:pt x="93" y="63"/>
                    </a:cubicBezTo>
                    <a:lnTo>
                      <a:pt x="93" y="63"/>
                    </a:lnTo>
                    <a:cubicBezTo>
                      <a:pt x="93" y="63"/>
                      <a:pt x="63" y="31"/>
                      <a:pt x="63" y="0"/>
                    </a:cubicBezTo>
                    <a:lnTo>
                      <a:pt x="63" y="0"/>
                    </a:lnTo>
                    <a:lnTo>
                      <a:pt x="63" y="0"/>
                    </a:lnTo>
                    <a:lnTo>
                      <a:pt x="63" y="0"/>
                    </a:lnTo>
                    <a:cubicBezTo>
                      <a:pt x="31" y="0"/>
                      <a:pt x="31" y="31"/>
                      <a:pt x="31" y="31"/>
                    </a:cubicBezTo>
                    <a:cubicBezTo>
                      <a:pt x="31" y="31"/>
                      <a:pt x="0" y="31"/>
                      <a:pt x="0" y="63"/>
                    </a:cubicBezTo>
                    <a:lnTo>
                      <a:pt x="0" y="63"/>
                    </a:lnTo>
                    <a:cubicBezTo>
                      <a:pt x="0" y="63"/>
                      <a:pt x="0" y="63"/>
                      <a:pt x="0" y="93"/>
                    </a:cubicBezTo>
                    <a:lnTo>
                      <a:pt x="0" y="93"/>
                    </a:lnTo>
                    <a:lnTo>
                      <a:pt x="0" y="93"/>
                    </a:lnTo>
                    <a:lnTo>
                      <a:pt x="31" y="124"/>
                    </a:lnTo>
                    <a:lnTo>
                      <a:pt x="31" y="124"/>
                    </a:lnTo>
                    <a:cubicBezTo>
                      <a:pt x="31" y="124"/>
                      <a:pt x="31" y="124"/>
                      <a:pt x="31" y="155"/>
                    </a:cubicBezTo>
                    <a:cubicBezTo>
                      <a:pt x="63" y="124"/>
                      <a:pt x="63" y="124"/>
                      <a:pt x="93" y="124"/>
                    </a:cubicBezTo>
                    <a:lnTo>
                      <a:pt x="93" y="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9" name="Freeform 40"/>
              <p:cNvSpPr>
                <a:spLocks noChangeArrowheads="1"/>
              </p:cNvSpPr>
              <p:nvPr/>
            </p:nvSpPr>
            <p:spPr bwMode="auto">
              <a:xfrm>
                <a:off x="3378200" y="2371725"/>
                <a:ext cx="123825" cy="100013"/>
              </a:xfrm>
              <a:custGeom>
                <a:avLst/>
                <a:gdLst>
                  <a:gd name="T0" fmla="*/ 93 w 342"/>
                  <a:gd name="T1" fmla="*/ 124 h 280"/>
                  <a:gd name="T2" fmla="*/ 124 w 342"/>
                  <a:gd name="T3" fmla="*/ 94 h 280"/>
                  <a:gd name="T4" fmla="*/ 156 w 342"/>
                  <a:gd name="T5" fmla="*/ 94 h 280"/>
                  <a:gd name="T6" fmla="*/ 217 w 342"/>
                  <a:gd name="T7" fmla="*/ 155 h 280"/>
                  <a:gd name="T8" fmla="*/ 248 w 342"/>
                  <a:gd name="T9" fmla="*/ 186 h 280"/>
                  <a:gd name="T10" fmla="*/ 280 w 342"/>
                  <a:gd name="T11" fmla="*/ 218 h 280"/>
                  <a:gd name="T12" fmla="*/ 280 w 342"/>
                  <a:gd name="T13" fmla="*/ 248 h 280"/>
                  <a:gd name="T14" fmla="*/ 310 w 342"/>
                  <a:gd name="T15" fmla="*/ 248 h 280"/>
                  <a:gd name="T16" fmla="*/ 310 w 342"/>
                  <a:gd name="T17" fmla="*/ 248 h 280"/>
                  <a:gd name="T18" fmla="*/ 310 w 342"/>
                  <a:gd name="T19" fmla="*/ 248 h 280"/>
                  <a:gd name="T20" fmla="*/ 310 w 342"/>
                  <a:gd name="T21" fmla="*/ 218 h 280"/>
                  <a:gd name="T22" fmla="*/ 341 w 342"/>
                  <a:gd name="T23" fmla="*/ 186 h 280"/>
                  <a:gd name="T24" fmla="*/ 310 w 342"/>
                  <a:gd name="T25" fmla="*/ 155 h 280"/>
                  <a:gd name="T26" fmla="*/ 310 w 342"/>
                  <a:gd name="T27" fmla="*/ 124 h 280"/>
                  <a:gd name="T28" fmla="*/ 310 w 342"/>
                  <a:gd name="T29" fmla="*/ 94 h 280"/>
                  <a:gd name="T30" fmla="*/ 310 w 342"/>
                  <a:gd name="T31" fmla="*/ 62 h 280"/>
                  <a:gd name="T32" fmla="*/ 310 w 342"/>
                  <a:gd name="T33" fmla="*/ 62 h 280"/>
                  <a:gd name="T34" fmla="*/ 280 w 342"/>
                  <a:gd name="T35" fmla="*/ 31 h 280"/>
                  <a:gd name="T36" fmla="*/ 280 w 342"/>
                  <a:gd name="T37" fmla="*/ 31 h 280"/>
                  <a:gd name="T38" fmla="*/ 217 w 342"/>
                  <a:gd name="T39" fmla="*/ 31 h 280"/>
                  <a:gd name="T40" fmla="*/ 217 w 342"/>
                  <a:gd name="T41" fmla="*/ 31 h 280"/>
                  <a:gd name="T42" fmla="*/ 186 w 342"/>
                  <a:gd name="T43" fmla="*/ 31 h 280"/>
                  <a:gd name="T44" fmla="*/ 186 w 342"/>
                  <a:gd name="T45" fmla="*/ 31 h 280"/>
                  <a:gd name="T46" fmla="*/ 156 w 342"/>
                  <a:gd name="T47" fmla="*/ 31 h 280"/>
                  <a:gd name="T48" fmla="*/ 124 w 342"/>
                  <a:gd name="T49" fmla="*/ 31 h 280"/>
                  <a:gd name="T50" fmla="*/ 62 w 342"/>
                  <a:gd name="T51" fmla="*/ 0 h 280"/>
                  <a:gd name="T52" fmla="*/ 62 w 342"/>
                  <a:gd name="T53" fmla="*/ 0 h 280"/>
                  <a:gd name="T54" fmla="*/ 62 w 342"/>
                  <a:gd name="T55" fmla="*/ 31 h 280"/>
                  <a:gd name="T56" fmla="*/ 62 w 342"/>
                  <a:gd name="T57" fmla="*/ 31 h 280"/>
                  <a:gd name="T58" fmla="*/ 32 w 342"/>
                  <a:gd name="T59" fmla="*/ 62 h 280"/>
                  <a:gd name="T60" fmla="*/ 0 w 342"/>
                  <a:gd name="T61" fmla="*/ 62 h 280"/>
                  <a:gd name="T62" fmla="*/ 0 w 342"/>
                  <a:gd name="T63" fmla="*/ 62 h 280"/>
                  <a:gd name="T64" fmla="*/ 62 w 342"/>
                  <a:gd name="T65" fmla="*/ 124 h 280"/>
                  <a:gd name="T66" fmla="*/ 62 w 342"/>
                  <a:gd name="T67" fmla="*/ 124 h 280"/>
                  <a:gd name="T68" fmla="*/ 62 w 342"/>
                  <a:gd name="T69" fmla="*/ 155 h 280"/>
                  <a:gd name="T70" fmla="*/ 62 w 342"/>
                  <a:gd name="T71" fmla="*/ 155 h 280"/>
                  <a:gd name="T72" fmla="*/ 93 w 342"/>
                  <a:gd name="T73"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280">
                    <a:moveTo>
                      <a:pt x="93" y="124"/>
                    </a:moveTo>
                    <a:lnTo>
                      <a:pt x="93" y="124"/>
                    </a:lnTo>
                    <a:cubicBezTo>
                      <a:pt x="93" y="124"/>
                      <a:pt x="93" y="124"/>
                      <a:pt x="124" y="124"/>
                    </a:cubicBezTo>
                    <a:lnTo>
                      <a:pt x="124" y="94"/>
                    </a:lnTo>
                    <a:cubicBezTo>
                      <a:pt x="124" y="94"/>
                      <a:pt x="124" y="94"/>
                      <a:pt x="156" y="94"/>
                    </a:cubicBezTo>
                    <a:lnTo>
                      <a:pt x="156" y="94"/>
                    </a:lnTo>
                    <a:cubicBezTo>
                      <a:pt x="186" y="94"/>
                      <a:pt x="186" y="124"/>
                      <a:pt x="217" y="124"/>
                    </a:cubicBezTo>
                    <a:cubicBezTo>
                      <a:pt x="217" y="155"/>
                      <a:pt x="217" y="155"/>
                      <a:pt x="217" y="155"/>
                    </a:cubicBezTo>
                    <a:cubicBezTo>
                      <a:pt x="217" y="155"/>
                      <a:pt x="217" y="186"/>
                      <a:pt x="217" y="218"/>
                    </a:cubicBezTo>
                    <a:cubicBezTo>
                      <a:pt x="248" y="186"/>
                      <a:pt x="248" y="186"/>
                      <a:pt x="248" y="186"/>
                    </a:cubicBezTo>
                    <a:lnTo>
                      <a:pt x="280" y="218"/>
                    </a:lnTo>
                    <a:lnTo>
                      <a:pt x="280" y="218"/>
                    </a:lnTo>
                    <a:lnTo>
                      <a:pt x="280" y="248"/>
                    </a:lnTo>
                    <a:lnTo>
                      <a:pt x="280" y="248"/>
                    </a:lnTo>
                    <a:lnTo>
                      <a:pt x="280" y="279"/>
                    </a:lnTo>
                    <a:cubicBezTo>
                      <a:pt x="310" y="248"/>
                      <a:pt x="310" y="248"/>
                      <a:pt x="310" y="248"/>
                    </a:cubicBezTo>
                    <a:lnTo>
                      <a:pt x="310" y="248"/>
                    </a:lnTo>
                    <a:lnTo>
                      <a:pt x="310" y="248"/>
                    </a:lnTo>
                    <a:lnTo>
                      <a:pt x="310" y="248"/>
                    </a:lnTo>
                    <a:lnTo>
                      <a:pt x="310" y="248"/>
                    </a:lnTo>
                    <a:cubicBezTo>
                      <a:pt x="310" y="248"/>
                      <a:pt x="310" y="248"/>
                      <a:pt x="310" y="218"/>
                    </a:cubicBezTo>
                    <a:lnTo>
                      <a:pt x="310" y="218"/>
                    </a:lnTo>
                    <a:cubicBezTo>
                      <a:pt x="310" y="218"/>
                      <a:pt x="310" y="218"/>
                      <a:pt x="341" y="218"/>
                    </a:cubicBezTo>
                    <a:cubicBezTo>
                      <a:pt x="341" y="218"/>
                      <a:pt x="341" y="218"/>
                      <a:pt x="341" y="186"/>
                    </a:cubicBezTo>
                    <a:lnTo>
                      <a:pt x="341" y="186"/>
                    </a:lnTo>
                    <a:cubicBezTo>
                      <a:pt x="310" y="186"/>
                      <a:pt x="310" y="155"/>
                      <a:pt x="310" y="155"/>
                    </a:cubicBezTo>
                    <a:lnTo>
                      <a:pt x="310" y="124"/>
                    </a:lnTo>
                    <a:lnTo>
                      <a:pt x="310" y="124"/>
                    </a:lnTo>
                    <a:cubicBezTo>
                      <a:pt x="310" y="94"/>
                      <a:pt x="310" y="94"/>
                      <a:pt x="310" y="94"/>
                    </a:cubicBezTo>
                    <a:lnTo>
                      <a:pt x="310" y="94"/>
                    </a:lnTo>
                    <a:lnTo>
                      <a:pt x="310" y="62"/>
                    </a:lnTo>
                    <a:lnTo>
                      <a:pt x="310" y="62"/>
                    </a:lnTo>
                    <a:lnTo>
                      <a:pt x="310" y="62"/>
                    </a:lnTo>
                    <a:lnTo>
                      <a:pt x="310" y="62"/>
                    </a:lnTo>
                    <a:cubicBezTo>
                      <a:pt x="280" y="31"/>
                      <a:pt x="280" y="31"/>
                      <a:pt x="280" y="0"/>
                    </a:cubicBezTo>
                    <a:cubicBezTo>
                      <a:pt x="280" y="31"/>
                      <a:pt x="280" y="31"/>
                      <a:pt x="280" y="31"/>
                    </a:cubicBezTo>
                    <a:lnTo>
                      <a:pt x="280" y="31"/>
                    </a:lnTo>
                    <a:lnTo>
                      <a:pt x="280" y="31"/>
                    </a:lnTo>
                    <a:cubicBezTo>
                      <a:pt x="248" y="31"/>
                      <a:pt x="248" y="31"/>
                      <a:pt x="248" y="31"/>
                    </a:cubicBezTo>
                    <a:cubicBezTo>
                      <a:pt x="217" y="31"/>
                      <a:pt x="217" y="31"/>
                      <a:pt x="217" y="31"/>
                    </a:cubicBezTo>
                    <a:lnTo>
                      <a:pt x="217" y="31"/>
                    </a:lnTo>
                    <a:lnTo>
                      <a:pt x="217" y="31"/>
                    </a:lnTo>
                    <a:cubicBezTo>
                      <a:pt x="217" y="31"/>
                      <a:pt x="217" y="31"/>
                      <a:pt x="186" y="31"/>
                    </a:cubicBezTo>
                    <a:lnTo>
                      <a:pt x="186" y="31"/>
                    </a:lnTo>
                    <a:lnTo>
                      <a:pt x="186" y="31"/>
                    </a:lnTo>
                    <a:lnTo>
                      <a:pt x="186" y="31"/>
                    </a:lnTo>
                    <a:cubicBezTo>
                      <a:pt x="186" y="31"/>
                      <a:pt x="186" y="31"/>
                      <a:pt x="156" y="31"/>
                    </a:cubicBezTo>
                    <a:lnTo>
                      <a:pt x="156" y="31"/>
                    </a:lnTo>
                    <a:cubicBezTo>
                      <a:pt x="156" y="31"/>
                      <a:pt x="156" y="31"/>
                      <a:pt x="124" y="31"/>
                    </a:cubicBezTo>
                    <a:lnTo>
                      <a:pt x="124" y="31"/>
                    </a:lnTo>
                    <a:cubicBezTo>
                      <a:pt x="124" y="31"/>
                      <a:pt x="93" y="31"/>
                      <a:pt x="93" y="0"/>
                    </a:cubicBezTo>
                    <a:cubicBezTo>
                      <a:pt x="93" y="0"/>
                      <a:pt x="93" y="0"/>
                      <a:pt x="62" y="0"/>
                    </a:cubicBezTo>
                    <a:lnTo>
                      <a:pt x="62" y="0"/>
                    </a:lnTo>
                    <a:lnTo>
                      <a:pt x="62" y="0"/>
                    </a:lnTo>
                    <a:lnTo>
                      <a:pt x="62" y="0"/>
                    </a:lnTo>
                    <a:cubicBezTo>
                      <a:pt x="62" y="0"/>
                      <a:pt x="62" y="0"/>
                      <a:pt x="62" y="31"/>
                    </a:cubicBezTo>
                    <a:lnTo>
                      <a:pt x="62" y="31"/>
                    </a:lnTo>
                    <a:lnTo>
                      <a:pt x="62" y="31"/>
                    </a:lnTo>
                    <a:cubicBezTo>
                      <a:pt x="62" y="62"/>
                      <a:pt x="32" y="62"/>
                      <a:pt x="32" y="62"/>
                    </a:cubicBezTo>
                    <a:lnTo>
                      <a:pt x="32" y="62"/>
                    </a:lnTo>
                    <a:lnTo>
                      <a:pt x="0" y="62"/>
                    </a:lnTo>
                    <a:lnTo>
                      <a:pt x="0" y="62"/>
                    </a:lnTo>
                    <a:lnTo>
                      <a:pt x="0" y="62"/>
                    </a:lnTo>
                    <a:lnTo>
                      <a:pt x="0" y="62"/>
                    </a:lnTo>
                    <a:lnTo>
                      <a:pt x="0" y="62"/>
                    </a:lnTo>
                    <a:cubicBezTo>
                      <a:pt x="32" y="94"/>
                      <a:pt x="32" y="94"/>
                      <a:pt x="62" y="124"/>
                    </a:cubicBezTo>
                    <a:lnTo>
                      <a:pt x="62" y="124"/>
                    </a:lnTo>
                    <a:lnTo>
                      <a:pt x="62" y="124"/>
                    </a:lnTo>
                    <a:cubicBezTo>
                      <a:pt x="62" y="155"/>
                      <a:pt x="62" y="155"/>
                      <a:pt x="62" y="155"/>
                    </a:cubicBezTo>
                    <a:lnTo>
                      <a:pt x="62" y="155"/>
                    </a:lnTo>
                    <a:lnTo>
                      <a:pt x="62" y="155"/>
                    </a:lnTo>
                    <a:lnTo>
                      <a:pt x="62" y="155"/>
                    </a:lnTo>
                    <a:lnTo>
                      <a:pt x="62" y="124"/>
                    </a:lnTo>
                    <a:lnTo>
                      <a:pt x="93" y="12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0" name="Freeform 41"/>
              <p:cNvSpPr>
                <a:spLocks noChangeArrowheads="1"/>
              </p:cNvSpPr>
              <p:nvPr/>
            </p:nvSpPr>
            <p:spPr bwMode="auto">
              <a:xfrm>
                <a:off x="3344863" y="2371725"/>
                <a:ext cx="33337" cy="11113"/>
              </a:xfrm>
              <a:custGeom>
                <a:avLst/>
                <a:gdLst>
                  <a:gd name="T0" fmla="*/ 92 w 93"/>
                  <a:gd name="T1" fmla="*/ 0 h 32"/>
                  <a:gd name="T2" fmla="*/ 92 w 93"/>
                  <a:gd name="T3" fmla="*/ 0 h 32"/>
                  <a:gd name="T4" fmla="*/ 92 w 93"/>
                  <a:gd name="T5" fmla="*/ 0 h 32"/>
                  <a:gd name="T6" fmla="*/ 92 w 93"/>
                  <a:gd name="T7" fmla="*/ 0 h 32"/>
                  <a:gd name="T8" fmla="*/ 30 w 93"/>
                  <a:gd name="T9" fmla="*/ 0 h 32"/>
                  <a:gd name="T10" fmla="*/ 0 w 93"/>
                  <a:gd name="T11" fmla="*/ 0 h 32"/>
                  <a:gd name="T12" fmla="*/ 30 w 93"/>
                  <a:gd name="T13" fmla="*/ 0 h 32"/>
                  <a:gd name="T14" fmla="*/ 30 w 93"/>
                  <a:gd name="T15" fmla="*/ 31 h 32"/>
                  <a:gd name="T16" fmla="*/ 30 w 93"/>
                  <a:gd name="T17" fmla="*/ 31 h 32"/>
                  <a:gd name="T18" fmla="*/ 61 w 93"/>
                  <a:gd name="T19" fmla="*/ 31 h 32"/>
                  <a:gd name="T20" fmla="*/ 61 w 93"/>
                  <a:gd name="T21" fmla="*/ 31 h 32"/>
                  <a:gd name="T22" fmla="*/ 92 w 9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92" y="0"/>
                    </a:moveTo>
                    <a:lnTo>
                      <a:pt x="92" y="0"/>
                    </a:lnTo>
                    <a:lnTo>
                      <a:pt x="92" y="0"/>
                    </a:lnTo>
                    <a:lnTo>
                      <a:pt x="92" y="0"/>
                    </a:lnTo>
                    <a:cubicBezTo>
                      <a:pt x="61" y="0"/>
                      <a:pt x="30" y="0"/>
                      <a:pt x="30" y="0"/>
                    </a:cubicBezTo>
                    <a:lnTo>
                      <a:pt x="0" y="0"/>
                    </a:lnTo>
                    <a:lnTo>
                      <a:pt x="30" y="0"/>
                    </a:lnTo>
                    <a:lnTo>
                      <a:pt x="30" y="31"/>
                    </a:lnTo>
                    <a:lnTo>
                      <a:pt x="30" y="31"/>
                    </a:lnTo>
                    <a:cubicBezTo>
                      <a:pt x="61" y="31"/>
                      <a:pt x="61" y="31"/>
                      <a:pt x="61" y="31"/>
                    </a:cubicBezTo>
                    <a:lnTo>
                      <a:pt x="61" y="31"/>
                    </a:lnTo>
                    <a:cubicBezTo>
                      <a:pt x="61" y="0"/>
                      <a:pt x="92" y="0"/>
                      <a:pt x="9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1" name="Freeform 42"/>
              <p:cNvSpPr>
                <a:spLocks noChangeArrowheads="1"/>
              </p:cNvSpPr>
              <p:nvPr/>
            </p:nvSpPr>
            <p:spPr bwMode="auto">
              <a:xfrm>
                <a:off x="3602038" y="2405063"/>
                <a:ext cx="66675" cy="133350"/>
              </a:xfrm>
              <a:custGeom>
                <a:avLst/>
                <a:gdLst>
                  <a:gd name="T0" fmla="*/ 186 w 187"/>
                  <a:gd name="T1" fmla="*/ 248 h 372"/>
                  <a:gd name="T2" fmla="*/ 186 w 187"/>
                  <a:gd name="T3" fmla="*/ 248 h 372"/>
                  <a:gd name="T4" fmla="*/ 186 w 187"/>
                  <a:gd name="T5" fmla="*/ 248 h 372"/>
                  <a:gd name="T6" fmla="*/ 186 w 187"/>
                  <a:gd name="T7" fmla="*/ 216 h 372"/>
                  <a:gd name="T8" fmla="*/ 186 w 187"/>
                  <a:gd name="T9" fmla="*/ 216 h 372"/>
                  <a:gd name="T10" fmla="*/ 186 w 187"/>
                  <a:gd name="T11" fmla="*/ 185 h 372"/>
                  <a:gd name="T12" fmla="*/ 186 w 187"/>
                  <a:gd name="T13" fmla="*/ 185 h 372"/>
                  <a:gd name="T14" fmla="*/ 186 w 187"/>
                  <a:gd name="T15" fmla="*/ 154 h 372"/>
                  <a:gd name="T16" fmla="*/ 186 w 187"/>
                  <a:gd name="T17" fmla="*/ 154 h 372"/>
                  <a:gd name="T18" fmla="*/ 186 w 187"/>
                  <a:gd name="T19" fmla="*/ 92 h 372"/>
                  <a:gd name="T20" fmla="*/ 156 w 187"/>
                  <a:gd name="T21" fmla="*/ 92 h 372"/>
                  <a:gd name="T22" fmla="*/ 156 w 187"/>
                  <a:gd name="T23" fmla="*/ 92 h 372"/>
                  <a:gd name="T24" fmla="*/ 156 w 187"/>
                  <a:gd name="T25" fmla="*/ 61 h 372"/>
                  <a:gd name="T26" fmla="*/ 156 w 187"/>
                  <a:gd name="T27" fmla="*/ 30 h 372"/>
                  <a:gd name="T28" fmla="*/ 156 w 187"/>
                  <a:gd name="T29" fmla="*/ 0 h 372"/>
                  <a:gd name="T30" fmla="*/ 62 w 187"/>
                  <a:gd name="T31" fmla="*/ 0 h 372"/>
                  <a:gd name="T32" fmla="*/ 32 w 187"/>
                  <a:gd name="T33" fmla="*/ 0 h 372"/>
                  <a:gd name="T34" fmla="*/ 62 w 187"/>
                  <a:gd name="T35" fmla="*/ 30 h 372"/>
                  <a:gd name="T36" fmla="*/ 62 w 187"/>
                  <a:gd name="T37" fmla="*/ 30 h 372"/>
                  <a:gd name="T38" fmla="*/ 62 w 187"/>
                  <a:gd name="T39" fmla="*/ 61 h 372"/>
                  <a:gd name="T40" fmla="*/ 32 w 187"/>
                  <a:gd name="T41" fmla="*/ 61 h 372"/>
                  <a:gd name="T42" fmla="*/ 32 w 187"/>
                  <a:gd name="T43" fmla="*/ 92 h 372"/>
                  <a:gd name="T44" fmla="*/ 32 w 187"/>
                  <a:gd name="T45" fmla="*/ 92 h 372"/>
                  <a:gd name="T46" fmla="*/ 62 w 187"/>
                  <a:gd name="T47" fmla="*/ 124 h 372"/>
                  <a:gd name="T48" fmla="*/ 62 w 187"/>
                  <a:gd name="T49" fmla="*/ 124 h 372"/>
                  <a:gd name="T50" fmla="*/ 62 w 187"/>
                  <a:gd name="T51" fmla="*/ 124 h 372"/>
                  <a:gd name="T52" fmla="*/ 62 w 187"/>
                  <a:gd name="T53" fmla="*/ 154 h 372"/>
                  <a:gd name="T54" fmla="*/ 62 w 187"/>
                  <a:gd name="T55" fmla="*/ 154 h 372"/>
                  <a:gd name="T56" fmla="*/ 32 w 187"/>
                  <a:gd name="T57" fmla="*/ 216 h 372"/>
                  <a:gd name="T58" fmla="*/ 32 w 187"/>
                  <a:gd name="T59" fmla="*/ 216 h 372"/>
                  <a:gd name="T60" fmla="*/ 32 w 187"/>
                  <a:gd name="T61" fmla="*/ 216 h 372"/>
                  <a:gd name="T62" fmla="*/ 32 w 187"/>
                  <a:gd name="T63" fmla="*/ 216 h 372"/>
                  <a:gd name="T64" fmla="*/ 32 w 187"/>
                  <a:gd name="T65" fmla="*/ 216 h 372"/>
                  <a:gd name="T66" fmla="*/ 32 w 187"/>
                  <a:gd name="T67" fmla="*/ 216 h 372"/>
                  <a:gd name="T68" fmla="*/ 0 w 187"/>
                  <a:gd name="T69" fmla="*/ 278 h 372"/>
                  <a:gd name="T70" fmla="*/ 0 w 187"/>
                  <a:gd name="T71" fmla="*/ 278 h 372"/>
                  <a:gd name="T72" fmla="*/ 32 w 187"/>
                  <a:gd name="T73" fmla="*/ 278 h 372"/>
                  <a:gd name="T74" fmla="*/ 32 w 187"/>
                  <a:gd name="T75" fmla="*/ 309 h 372"/>
                  <a:gd name="T76" fmla="*/ 32 w 187"/>
                  <a:gd name="T77" fmla="*/ 309 h 372"/>
                  <a:gd name="T78" fmla="*/ 32 w 187"/>
                  <a:gd name="T79" fmla="*/ 340 h 372"/>
                  <a:gd name="T80" fmla="*/ 32 w 187"/>
                  <a:gd name="T81" fmla="*/ 340 h 372"/>
                  <a:gd name="T82" fmla="*/ 62 w 187"/>
                  <a:gd name="T83" fmla="*/ 371 h 372"/>
                  <a:gd name="T84" fmla="*/ 62 w 187"/>
                  <a:gd name="T85" fmla="*/ 371 h 372"/>
                  <a:gd name="T86" fmla="*/ 62 w 187"/>
                  <a:gd name="T87" fmla="*/ 340 h 372"/>
                  <a:gd name="T88" fmla="*/ 156 w 187"/>
                  <a:gd name="T89" fmla="*/ 309 h 372"/>
                  <a:gd name="T90" fmla="*/ 156 w 187"/>
                  <a:gd name="T91" fmla="*/ 309 h 372"/>
                  <a:gd name="T92" fmla="*/ 186 w 187"/>
                  <a:gd name="T93" fmla="*/ 278 h 372"/>
                  <a:gd name="T94" fmla="*/ 186 w 187"/>
                  <a:gd name="T95" fmla="*/ 2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372">
                    <a:moveTo>
                      <a:pt x="186" y="248"/>
                    </a:moveTo>
                    <a:lnTo>
                      <a:pt x="186" y="248"/>
                    </a:lnTo>
                    <a:lnTo>
                      <a:pt x="186" y="248"/>
                    </a:lnTo>
                    <a:lnTo>
                      <a:pt x="186" y="216"/>
                    </a:lnTo>
                    <a:lnTo>
                      <a:pt x="186" y="216"/>
                    </a:lnTo>
                    <a:cubicBezTo>
                      <a:pt x="186" y="216"/>
                      <a:pt x="186" y="216"/>
                      <a:pt x="186" y="185"/>
                    </a:cubicBezTo>
                    <a:lnTo>
                      <a:pt x="186" y="185"/>
                    </a:lnTo>
                    <a:lnTo>
                      <a:pt x="186" y="154"/>
                    </a:lnTo>
                    <a:lnTo>
                      <a:pt x="186" y="154"/>
                    </a:lnTo>
                    <a:cubicBezTo>
                      <a:pt x="186" y="124"/>
                      <a:pt x="186" y="124"/>
                      <a:pt x="186" y="92"/>
                    </a:cubicBezTo>
                    <a:cubicBezTo>
                      <a:pt x="186" y="92"/>
                      <a:pt x="186" y="92"/>
                      <a:pt x="156" y="92"/>
                    </a:cubicBezTo>
                    <a:lnTo>
                      <a:pt x="156" y="92"/>
                    </a:lnTo>
                    <a:cubicBezTo>
                      <a:pt x="156" y="61"/>
                      <a:pt x="156" y="61"/>
                      <a:pt x="156" y="61"/>
                    </a:cubicBezTo>
                    <a:cubicBezTo>
                      <a:pt x="156" y="30"/>
                      <a:pt x="156" y="30"/>
                      <a:pt x="156" y="30"/>
                    </a:cubicBezTo>
                    <a:cubicBezTo>
                      <a:pt x="156" y="0"/>
                      <a:pt x="156" y="0"/>
                      <a:pt x="156" y="0"/>
                    </a:cubicBezTo>
                    <a:cubicBezTo>
                      <a:pt x="156" y="0"/>
                      <a:pt x="124" y="0"/>
                      <a:pt x="62" y="0"/>
                    </a:cubicBezTo>
                    <a:lnTo>
                      <a:pt x="32" y="0"/>
                    </a:lnTo>
                    <a:cubicBezTo>
                      <a:pt x="32" y="30"/>
                      <a:pt x="62" y="30"/>
                      <a:pt x="62" y="30"/>
                    </a:cubicBezTo>
                    <a:lnTo>
                      <a:pt x="62" y="30"/>
                    </a:lnTo>
                    <a:cubicBezTo>
                      <a:pt x="62" y="30"/>
                      <a:pt x="62" y="30"/>
                      <a:pt x="62" y="61"/>
                    </a:cubicBezTo>
                    <a:cubicBezTo>
                      <a:pt x="62" y="61"/>
                      <a:pt x="62" y="61"/>
                      <a:pt x="32" y="61"/>
                    </a:cubicBezTo>
                    <a:cubicBezTo>
                      <a:pt x="32" y="92"/>
                      <a:pt x="32" y="92"/>
                      <a:pt x="32" y="92"/>
                    </a:cubicBezTo>
                    <a:lnTo>
                      <a:pt x="32" y="92"/>
                    </a:lnTo>
                    <a:cubicBezTo>
                      <a:pt x="62" y="92"/>
                      <a:pt x="62" y="124"/>
                      <a:pt x="62" y="124"/>
                    </a:cubicBezTo>
                    <a:lnTo>
                      <a:pt x="62" y="124"/>
                    </a:lnTo>
                    <a:lnTo>
                      <a:pt x="62" y="124"/>
                    </a:lnTo>
                    <a:cubicBezTo>
                      <a:pt x="62" y="124"/>
                      <a:pt x="62" y="124"/>
                      <a:pt x="62" y="154"/>
                    </a:cubicBezTo>
                    <a:lnTo>
                      <a:pt x="62" y="154"/>
                    </a:lnTo>
                    <a:cubicBezTo>
                      <a:pt x="62" y="185"/>
                      <a:pt x="62" y="185"/>
                      <a:pt x="32" y="216"/>
                    </a:cubicBezTo>
                    <a:lnTo>
                      <a:pt x="32" y="216"/>
                    </a:lnTo>
                    <a:lnTo>
                      <a:pt x="32" y="216"/>
                    </a:lnTo>
                    <a:lnTo>
                      <a:pt x="32" y="216"/>
                    </a:lnTo>
                    <a:lnTo>
                      <a:pt x="32" y="216"/>
                    </a:lnTo>
                    <a:lnTo>
                      <a:pt x="32" y="216"/>
                    </a:lnTo>
                    <a:cubicBezTo>
                      <a:pt x="32" y="248"/>
                      <a:pt x="32" y="248"/>
                      <a:pt x="0" y="278"/>
                    </a:cubicBezTo>
                    <a:lnTo>
                      <a:pt x="0" y="278"/>
                    </a:lnTo>
                    <a:lnTo>
                      <a:pt x="32" y="278"/>
                    </a:lnTo>
                    <a:cubicBezTo>
                      <a:pt x="32" y="309"/>
                      <a:pt x="32" y="309"/>
                      <a:pt x="32" y="309"/>
                    </a:cubicBezTo>
                    <a:lnTo>
                      <a:pt x="32" y="309"/>
                    </a:lnTo>
                    <a:lnTo>
                      <a:pt x="32" y="340"/>
                    </a:lnTo>
                    <a:lnTo>
                      <a:pt x="32" y="340"/>
                    </a:lnTo>
                    <a:cubicBezTo>
                      <a:pt x="32" y="340"/>
                      <a:pt x="62" y="340"/>
                      <a:pt x="62" y="371"/>
                    </a:cubicBezTo>
                    <a:lnTo>
                      <a:pt x="62" y="371"/>
                    </a:lnTo>
                    <a:lnTo>
                      <a:pt x="62" y="340"/>
                    </a:lnTo>
                    <a:cubicBezTo>
                      <a:pt x="93" y="340"/>
                      <a:pt x="124" y="309"/>
                      <a:pt x="156" y="309"/>
                    </a:cubicBezTo>
                    <a:lnTo>
                      <a:pt x="156" y="309"/>
                    </a:lnTo>
                    <a:lnTo>
                      <a:pt x="186" y="278"/>
                    </a:lnTo>
                    <a:cubicBezTo>
                      <a:pt x="186" y="278"/>
                      <a:pt x="186" y="278"/>
                      <a:pt x="186" y="24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2" name="Freeform 43"/>
              <p:cNvSpPr>
                <a:spLocks noChangeArrowheads="1"/>
              </p:cNvSpPr>
              <p:nvPr/>
            </p:nvSpPr>
            <p:spPr bwMode="auto">
              <a:xfrm>
                <a:off x="4270375" y="2906713"/>
                <a:ext cx="190500" cy="334962"/>
              </a:xfrm>
              <a:custGeom>
                <a:avLst/>
                <a:gdLst>
                  <a:gd name="T0" fmla="*/ 526 w 527"/>
                  <a:gd name="T1" fmla="*/ 186 h 930"/>
                  <a:gd name="T2" fmla="*/ 496 w 527"/>
                  <a:gd name="T3" fmla="*/ 31 h 930"/>
                  <a:gd name="T4" fmla="*/ 434 w 527"/>
                  <a:gd name="T5" fmla="*/ 62 h 930"/>
                  <a:gd name="T6" fmla="*/ 434 w 527"/>
                  <a:gd name="T7" fmla="*/ 31 h 930"/>
                  <a:gd name="T8" fmla="*/ 372 w 527"/>
                  <a:gd name="T9" fmla="*/ 62 h 930"/>
                  <a:gd name="T10" fmla="*/ 310 w 527"/>
                  <a:gd name="T11" fmla="*/ 62 h 930"/>
                  <a:gd name="T12" fmla="*/ 279 w 527"/>
                  <a:gd name="T13" fmla="*/ 62 h 930"/>
                  <a:gd name="T14" fmla="*/ 279 w 527"/>
                  <a:gd name="T15" fmla="*/ 62 h 930"/>
                  <a:gd name="T16" fmla="*/ 248 w 527"/>
                  <a:gd name="T17" fmla="*/ 62 h 930"/>
                  <a:gd name="T18" fmla="*/ 248 w 527"/>
                  <a:gd name="T19" fmla="*/ 124 h 930"/>
                  <a:gd name="T20" fmla="*/ 248 w 527"/>
                  <a:gd name="T21" fmla="*/ 124 h 930"/>
                  <a:gd name="T22" fmla="*/ 310 w 527"/>
                  <a:gd name="T23" fmla="*/ 217 h 930"/>
                  <a:gd name="T24" fmla="*/ 310 w 527"/>
                  <a:gd name="T25" fmla="*/ 217 h 930"/>
                  <a:gd name="T26" fmla="*/ 310 w 527"/>
                  <a:gd name="T27" fmla="*/ 279 h 930"/>
                  <a:gd name="T28" fmla="*/ 279 w 527"/>
                  <a:gd name="T29" fmla="*/ 341 h 930"/>
                  <a:gd name="T30" fmla="*/ 248 w 527"/>
                  <a:gd name="T31" fmla="*/ 403 h 930"/>
                  <a:gd name="T32" fmla="*/ 217 w 527"/>
                  <a:gd name="T33" fmla="*/ 372 h 930"/>
                  <a:gd name="T34" fmla="*/ 186 w 527"/>
                  <a:gd name="T35" fmla="*/ 279 h 930"/>
                  <a:gd name="T36" fmla="*/ 186 w 527"/>
                  <a:gd name="T37" fmla="*/ 248 h 930"/>
                  <a:gd name="T38" fmla="*/ 155 w 527"/>
                  <a:gd name="T39" fmla="*/ 248 h 930"/>
                  <a:gd name="T40" fmla="*/ 93 w 527"/>
                  <a:gd name="T41" fmla="*/ 248 h 930"/>
                  <a:gd name="T42" fmla="*/ 31 w 527"/>
                  <a:gd name="T43" fmla="*/ 279 h 930"/>
                  <a:gd name="T44" fmla="*/ 31 w 527"/>
                  <a:gd name="T45" fmla="*/ 279 h 930"/>
                  <a:gd name="T46" fmla="*/ 62 w 527"/>
                  <a:gd name="T47" fmla="*/ 309 h 930"/>
                  <a:gd name="T48" fmla="*/ 155 w 527"/>
                  <a:gd name="T49" fmla="*/ 341 h 930"/>
                  <a:gd name="T50" fmla="*/ 155 w 527"/>
                  <a:gd name="T51" fmla="*/ 403 h 930"/>
                  <a:gd name="T52" fmla="*/ 155 w 527"/>
                  <a:gd name="T53" fmla="*/ 465 h 930"/>
                  <a:gd name="T54" fmla="*/ 155 w 527"/>
                  <a:gd name="T55" fmla="*/ 496 h 930"/>
                  <a:gd name="T56" fmla="*/ 155 w 527"/>
                  <a:gd name="T57" fmla="*/ 557 h 930"/>
                  <a:gd name="T58" fmla="*/ 124 w 527"/>
                  <a:gd name="T59" fmla="*/ 620 h 930"/>
                  <a:gd name="T60" fmla="*/ 124 w 527"/>
                  <a:gd name="T61" fmla="*/ 651 h 930"/>
                  <a:gd name="T62" fmla="*/ 62 w 527"/>
                  <a:gd name="T63" fmla="*/ 713 h 930"/>
                  <a:gd name="T64" fmla="*/ 62 w 527"/>
                  <a:gd name="T65" fmla="*/ 744 h 930"/>
                  <a:gd name="T66" fmla="*/ 93 w 527"/>
                  <a:gd name="T67" fmla="*/ 868 h 930"/>
                  <a:gd name="T68" fmla="*/ 124 w 527"/>
                  <a:gd name="T69" fmla="*/ 929 h 930"/>
                  <a:gd name="T70" fmla="*/ 217 w 527"/>
                  <a:gd name="T71" fmla="*/ 868 h 930"/>
                  <a:gd name="T72" fmla="*/ 248 w 527"/>
                  <a:gd name="T73" fmla="*/ 805 h 930"/>
                  <a:gd name="T74" fmla="*/ 217 w 527"/>
                  <a:gd name="T75" fmla="*/ 651 h 930"/>
                  <a:gd name="T76" fmla="*/ 217 w 527"/>
                  <a:gd name="T77" fmla="*/ 557 h 930"/>
                  <a:gd name="T78" fmla="*/ 310 w 527"/>
                  <a:gd name="T79" fmla="*/ 465 h 930"/>
                  <a:gd name="T80" fmla="*/ 341 w 527"/>
                  <a:gd name="T81" fmla="*/ 433 h 930"/>
                  <a:gd name="T82" fmla="*/ 465 w 527"/>
                  <a:gd name="T83" fmla="*/ 341 h 930"/>
                  <a:gd name="T84" fmla="*/ 526 w 527"/>
                  <a:gd name="T85" fmla="*/ 27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7" h="930">
                    <a:moveTo>
                      <a:pt x="526" y="217"/>
                    </a:moveTo>
                    <a:lnTo>
                      <a:pt x="526" y="217"/>
                    </a:lnTo>
                    <a:lnTo>
                      <a:pt x="526" y="186"/>
                    </a:lnTo>
                    <a:lnTo>
                      <a:pt x="526" y="186"/>
                    </a:lnTo>
                    <a:cubicBezTo>
                      <a:pt x="526" y="92"/>
                      <a:pt x="526" y="31"/>
                      <a:pt x="526" y="0"/>
                    </a:cubicBezTo>
                    <a:cubicBezTo>
                      <a:pt x="526" y="31"/>
                      <a:pt x="496" y="31"/>
                      <a:pt x="496" y="31"/>
                    </a:cubicBezTo>
                    <a:cubicBezTo>
                      <a:pt x="496" y="31"/>
                      <a:pt x="496" y="31"/>
                      <a:pt x="465" y="31"/>
                    </a:cubicBezTo>
                    <a:lnTo>
                      <a:pt x="465" y="31"/>
                    </a:lnTo>
                    <a:cubicBezTo>
                      <a:pt x="465" y="31"/>
                      <a:pt x="465" y="62"/>
                      <a:pt x="434" y="62"/>
                    </a:cubicBezTo>
                    <a:lnTo>
                      <a:pt x="434" y="62"/>
                    </a:lnTo>
                    <a:cubicBezTo>
                      <a:pt x="434" y="62"/>
                      <a:pt x="434" y="62"/>
                      <a:pt x="434" y="31"/>
                    </a:cubicBezTo>
                    <a:lnTo>
                      <a:pt x="434" y="31"/>
                    </a:lnTo>
                    <a:cubicBezTo>
                      <a:pt x="403" y="31"/>
                      <a:pt x="403" y="62"/>
                      <a:pt x="403" y="62"/>
                    </a:cubicBezTo>
                    <a:lnTo>
                      <a:pt x="403" y="62"/>
                    </a:lnTo>
                    <a:lnTo>
                      <a:pt x="372" y="62"/>
                    </a:lnTo>
                    <a:lnTo>
                      <a:pt x="372" y="62"/>
                    </a:lnTo>
                    <a:cubicBezTo>
                      <a:pt x="341" y="62"/>
                      <a:pt x="341" y="62"/>
                      <a:pt x="341" y="62"/>
                    </a:cubicBezTo>
                    <a:cubicBezTo>
                      <a:pt x="310" y="62"/>
                      <a:pt x="310" y="62"/>
                      <a:pt x="310" y="62"/>
                    </a:cubicBezTo>
                    <a:lnTo>
                      <a:pt x="310" y="62"/>
                    </a:lnTo>
                    <a:cubicBezTo>
                      <a:pt x="310" y="62"/>
                      <a:pt x="310" y="62"/>
                      <a:pt x="279" y="62"/>
                    </a:cubicBezTo>
                    <a:lnTo>
                      <a:pt x="279" y="62"/>
                    </a:lnTo>
                    <a:lnTo>
                      <a:pt x="279" y="62"/>
                    </a:lnTo>
                    <a:lnTo>
                      <a:pt x="279" y="62"/>
                    </a:lnTo>
                    <a:lnTo>
                      <a:pt x="279" y="62"/>
                    </a:lnTo>
                    <a:lnTo>
                      <a:pt x="279" y="62"/>
                    </a:lnTo>
                    <a:cubicBezTo>
                      <a:pt x="248" y="62"/>
                      <a:pt x="248" y="62"/>
                      <a:pt x="248" y="62"/>
                    </a:cubicBezTo>
                    <a:lnTo>
                      <a:pt x="248" y="62"/>
                    </a:lnTo>
                    <a:lnTo>
                      <a:pt x="248" y="92"/>
                    </a:lnTo>
                    <a:lnTo>
                      <a:pt x="248" y="92"/>
                    </a:lnTo>
                    <a:cubicBezTo>
                      <a:pt x="248" y="92"/>
                      <a:pt x="248" y="92"/>
                      <a:pt x="248" y="124"/>
                    </a:cubicBezTo>
                    <a:lnTo>
                      <a:pt x="248" y="124"/>
                    </a:lnTo>
                    <a:lnTo>
                      <a:pt x="248" y="124"/>
                    </a:lnTo>
                    <a:lnTo>
                      <a:pt x="248" y="124"/>
                    </a:lnTo>
                    <a:cubicBezTo>
                      <a:pt x="248" y="124"/>
                      <a:pt x="248" y="124"/>
                      <a:pt x="279" y="124"/>
                    </a:cubicBezTo>
                    <a:cubicBezTo>
                      <a:pt x="279" y="155"/>
                      <a:pt x="279" y="186"/>
                      <a:pt x="310" y="186"/>
                    </a:cubicBezTo>
                    <a:cubicBezTo>
                      <a:pt x="310" y="217"/>
                      <a:pt x="310" y="217"/>
                      <a:pt x="310" y="217"/>
                    </a:cubicBezTo>
                    <a:lnTo>
                      <a:pt x="310" y="217"/>
                    </a:lnTo>
                    <a:lnTo>
                      <a:pt x="310" y="217"/>
                    </a:lnTo>
                    <a:lnTo>
                      <a:pt x="310" y="217"/>
                    </a:lnTo>
                    <a:lnTo>
                      <a:pt x="310" y="217"/>
                    </a:lnTo>
                    <a:cubicBezTo>
                      <a:pt x="310" y="248"/>
                      <a:pt x="310" y="248"/>
                      <a:pt x="310" y="248"/>
                    </a:cubicBezTo>
                    <a:lnTo>
                      <a:pt x="310" y="279"/>
                    </a:lnTo>
                    <a:lnTo>
                      <a:pt x="310" y="279"/>
                    </a:lnTo>
                    <a:lnTo>
                      <a:pt x="310" y="279"/>
                    </a:lnTo>
                    <a:cubicBezTo>
                      <a:pt x="310" y="309"/>
                      <a:pt x="310" y="341"/>
                      <a:pt x="279" y="341"/>
                    </a:cubicBezTo>
                    <a:lnTo>
                      <a:pt x="279" y="372"/>
                    </a:lnTo>
                    <a:cubicBezTo>
                      <a:pt x="279" y="403"/>
                      <a:pt x="279" y="403"/>
                      <a:pt x="248" y="403"/>
                    </a:cubicBezTo>
                    <a:lnTo>
                      <a:pt x="248" y="403"/>
                    </a:lnTo>
                    <a:lnTo>
                      <a:pt x="248" y="403"/>
                    </a:lnTo>
                    <a:lnTo>
                      <a:pt x="248" y="403"/>
                    </a:lnTo>
                    <a:lnTo>
                      <a:pt x="217" y="372"/>
                    </a:lnTo>
                    <a:cubicBezTo>
                      <a:pt x="217" y="372"/>
                      <a:pt x="217" y="372"/>
                      <a:pt x="217" y="341"/>
                    </a:cubicBezTo>
                    <a:cubicBezTo>
                      <a:pt x="186" y="341"/>
                      <a:pt x="186" y="341"/>
                      <a:pt x="186" y="309"/>
                    </a:cubicBezTo>
                    <a:lnTo>
                      <a:pt x="186" y="279"/>
                    </a:lnTo>
                    <a:cubicBezTo>
                      <a:pt x="186" y="279"/>
                      <a:pt x="186" y="279"/>
                      <a:pt x="186" y="248"/>
                    </a:cubicBezTo>
                    <a:lnTo>
                      <a:pt x="186" y="248"/>
                    </a:lnTo>
                    <a:lnTo>
                      <a:pt x="186" y="248"/>
                    </a:lnTo>
                    <a:lnTo>
                      <a:pt x="186" y="248"/>
                    </a:lnTo>
                    <a:lnTo>
                      <a:pt x="186" y="248"/>
                    </a:lnTo>
                    <a:cubicBezTo>
                      <a:pt x="186" y="248"/>
                      <a:pt x="186" y="248"/>
                      <a:pt x="155" y="248"/>
                    </a:cubicBezTo>
                    <a:cubicBezTo>
                      <a:pt x="155" y="248"/>
                      <a:pt x="155" y="248"/>
                      <a:pt x="155" y="217"/>
                    </a:cubicBezTo>
                    <a:cubicBezTo>
                      <a:pt x="155" y="217"/>
                      <a:pt x="155" y="217"/>
                      <a:pt x="124" y="217"/>
                    </a:cubicBezTo>
                    <a:cubicBezTo>
                      <a:pt x="124" y="217"/>
                      <a:pt x="124" y="248"/>
                      <a:pt x="93" y="248"/>
                    </a:cubicBezTo>
                    <a:cubicBezTo>
                      <a:pt x="93" y="248"/>
                      <a:pt x="31" y="248"/>
                      <a:pt x="0" y="248"/>
                    </a:cubicBezTo>
                    <a:cubicBezTo>
                      <a:pt x="0" y="279"/>
                      <a:pt x="0" y="279"/>
                      <a:pt x="0" y="279"/>
                    </a:cubicBezTo>
                    <a:cubicBezTo>
                      <a:pt x="0" y="279"/>
                      <a:pt x="0" y="279"/>
                      <a:pt x="31" y="279"/>
                    </a:cubicBezTo>
                    <a:lnTo>
                      <a:pt x="31" y="279"/>
                    </a:lnTo>
                    <a:lnTo>
                      <a:pt x="31" y="279"/>
                    </a:lnTo>
                    <a:lnTo>
                      <a:pt x="31" y="279"/>
                    </a:lnTo>
                    <a:lnTo>
                      <a:pt x="31" y="279"/>
                    </a:lnTo>
                    <a:cubicBezTo>
                      <a:pt x="31" y="279"/>
                      <a:pt x="31" y="279"/>
                      <a:pt x="62" y="279"/>
                    </a:cubicBezTo>
                    <a:cubicBezTo>
                      <a:pt x="62" y="279"/>
                      <a:pt x="62" y="279"/>
                      <a:pt x="62" y="309"/>
                    </a:cubicBezTo>
                    <a:cubicBezTo>
                      <a:pt x="93" y="309"/>
                      <a:pt x="93" y="309"/>
                      <a:pt x="124" y="309"/>
                    </a:cubicBezTo>
                    <a:cubicBezTo>
                      <a:pt x="124" y="341"/>
                      <a:pt x="155" y="341"/>
                      <a:pt x="155" y="341"/>
                    </a:cubicBezTo>
                    <a:lnTo>
                      <a:pt x="155" y="341"/>
                    </a:lnTo>
                    <a:cubicBezTo>
                      <a:pt x="155" y="372"/>
                      <a:pt x="155" y="372"/>
                      <a:pt x="155" y="403"/>
                    </a:cubicBezTo>
                    <a:lnTo>
                      <a:pt x="155" y="403"/>
                    </a:lnTo>
                    <a:lnTo>
                      <a:pt x="155" y="403"/>
                    </a:lnTo>
                    <a:lnTo>
                      <a:pt x="155" y="433"/>
                    </a:lnTo>
                    <a:lnTo>
                      <a:pt x="155" y="433"/>
                    </a:lnTo>
                    <a:lnTo>
                      <a:pt x="155" y="465"/>
                    </a:lnTo>
                    <a:lnTo>
                      <a:pt x="155" y="496"/>
                    </a:lnTo>
                    <a:lnTo>
                      <a:pt x="155" y="496"/>
                    </a:lnTo>
                    <a:lnTo>
                      <a:pt x="155" y="496"/>
                    </a:lnTo>
                    <a:cubicBezTo>
                      <a:pt x="155" y="527"/>
                      <a:pt x="155" y="527"/>
                      <a:pt x="155" y="557"/>
                    </a:cubicBezTo>
                    <a:lnTo>
                      <a:pt x="155" y="557"/>
                    </a:lnTo>
                    <a:lnTo>
                      <a:pt x="155" y="557"/>
                    </a:lnTo>
                    <a:cubicBezTo>
                      <a:pt x="155" y="589"/>
                      <a:pt x="155" y="620"/>
                      <a:pt x="124" y="620"/>
                    </a:cubicBezTo>
                    <a:lnTo>
                      <a:pt x="124" y="620"/>
                    </a:lnTo>
                    <a:lnTo>
                      <a:pt x="124" y="620"/>
                    </a:lnTo>
                    <a:lnTo>
                      <a:pt x="124" y="620"/>
                    </a:lnTo>
                    <a:lnTo>
                      <a:pt x="124" y="620"/>
                    </a:lnTo>
                    <a:cubicBezTo>
                      <a:pt x="124" y="651"/>
                      <a:pt x="124" y="651"/>
                      <a:pt x="124" y="651"/>
                    </a:cubicBezTo>
                    <a:cubicBezTo>
                      <a:pt x="124" y="681"/>
                      <a:pt x="124" y="681"/>
                      <a:pt x="93" y="681"/>
                    </a:cubicBezTo>
                    <a:cubicBezTo>
                      <a:pt x="93" y="681"/>
                      <a:pt x="93" y="681"/>
                      <a:pt x="93" y="713"/>
                    </a:cubicBezTo>
                    <a:cubicBezTo>
                      <a:pt x="93" y="713"/>
                      <a:pt x="93" y="713"/>
                      <a:pt x="62" y="713"/>
                    </a:cubicBezTo>
                    <a:lnTo>
                      <a:pt x="62" y="744"/>
                    </a:lnTo>
                    <a:cubicBezTo>
                      <a:pt x="93" y="744"/>
                      <a:pt x="93" y="744"/>
                      <a:pt x="93" y="744"/>
                    </a:cubicBezTo>
                    <a:cubicBezTo>
                      <a:pt x="62" y="744"/>
                      <a:pt x="62" y="744"/>
                      <a:pt x="62" y="744"/>
                    </a:cubicBezTo>
                    <a:lnTo>
                      <a:pt x="62" y="744"/>
                    </a:lnTo>
                    <a:cubicBezTo>
                      <a:pt x="62" y="775"/>
                      <a:pt x="62" y="775"/>
                      <a:pt x="62" y="775"/>
                    </a:cubicBezTo>
                    <a:cubicBezTo>
                      <a:pt x="93" y="805"/>
                      <a:pt x="93" y="837"/>
                      <a:pt x="93" y="868"/>
                    </a:cubicBezTo>
                    <a:cubicBezTo>
                      <a:pt x="93" y="899"/>
                      <a:pt x="93" y="899"/>
                      <a:pt x="93" y="929"/>
                    </a:cubicBezTo>
                    <a:lnTo>
                      <a:pt x="93" y="929"/>
                    </a:lnTo>
                    <a:cubicBezTo>
                      <a:pt x="124" y="929"/>
                      <a:pt x="124" y="929"/>
                      <a:pt x="124" y="929"/>
                    </a:cubicBezTo>
                    <a:lnTo>
                      <a:pt x="124" y="929"/>
                    </a:lnTo>
                    <a:cubicBezTo>
                      <a:pt x="124" y="899"/>
                      <a:pt x="124" y="899"/>
                      <a:pt x="155" y="868"/>
                    </a:cubicBezTo>
                    <a:cubicBezTo>
                      <a:pt x="186" y="868"/>
                      <a:pt x="217" y="868"/>
                      <a:pt x="217" y="868"/>
                    </a:cubicBezTo>
                    <a:lnTo>
                      <a:pt x="217" y="868"/>
                    </a:lnTo>
                    <a:lnTo>
                      <a:pt x="217" y="868"/>
                    </a:lnTo>
                    <a:cubicBezTo>
                      <a:pt x="248" y="837"/>
                      <a:pt x="248" y="837"/>
                      <a:pt x="248" y="805"/>
                    </a:cubicBezTo>
                    <a:cubicBezTo>
                      <a:pt x="248" y="805"/>
                      <a:pt x="248" y="775"/>
                      <a:pt x="248" y="744"/>
                    </a:cubicBezTo>
                    <a:cubicBezTo>
                      <a:pt x="248" y="713"/>
                      <a:pt x="248" y="713"/>
                      <a:pt x="248" y="713"/>
                    </a:cubicBezTo>
                    <a:cubicBezTo>
                      <a:pt x="248" y="713"/>
                      <a:pt x="248" y="681"/>
                      <a:pt x="217" y="651"/>
                    </a:cubicBezTo>
                    <a:cubicBezTo>
                      <a:pt x="217" y="651"/>
                      <a:pt x="217" y="620"/>
                      <a:pt x="217" y="589"/>
                    </a:cubicBezTo>
                    <a:cubicBezTo>
                      <a:pt x="217" y="589"/>
                      <a:pt x="217" y="589"/>
                      <a:pt x="217" y="557"/>
                    </a:cubicBezTo>
                    <a:lnTo>
                      <a:pt x="217" y="557"/>
                    </a:lnTo>
                    <a:cubicBezTo>
                      <a:pt x="217" y="527"/>
                      <a:pt x="217" y="527"/>
                      <a:pt x="217" y="527"/>
                    </a:cubicBezTo>
                    <a:lnTo>
                      <a:pt x="217" y="527"/>
                    </a:lnTo>
                    <a:cubicBezTo>
                      <a:pt x="248" y="496"/>
                      <a:pt x="310" y="465"/>
                      <a:pt x="310" y="465"/>
                    </a:cubicBezTo>
                    <a:lnTo>
                      <a:pt x="310" y="465"/>
                    </a:lnTo>
                    <a:cubicBezTo>
                      <a:pt x="310" y="465"/>
                      <a:pt x="310" y="433"/>
                      <a:pt x="341" y="433"/>
                    </a:cubicBezTo>
                    <a:lnTo>
                      <a:pt x="341" y="433"/>
                    </a:lnTo>
                    <a:cubicBezTo>
                      <a:pt x="341" y="403"/>
                      <a:pt x="372" y="403"/>
                      <a:pt x="372" y="403"/>
                    </a:cubicBezTo>
                    <a:cubicBezTo>
                      <a:pt x="372" y="372"/>
                      <a:pt x="403" y="372"/>
                      <a:pt x="434" y="372"/>
                    </a:cubicBezTo>
                    <a:lnTo>
                      <a:pt x="465" y="341"/>
                    </a:lnTo>
                    <a:lnTo>
                      <a:pt x="465" y="341"/>
                    </a:lnTo>
                    <a:cubicBezTo>
                      <a:pt x="465" y="341"/>
                      <a:pt x="496" y="309"/>
                      <a:pt x="526" y="309"/>
                    </a:cubicBezTo>
                    <a:lnTo>
                      <a:pt x="526" y="279"/>
                    </a:lnTo>
                    <a:cubicBezTo>
                      <a:pt x="526" y="248"/>
                      <a:pt x="526" y="248"/>
                      <a:pt x="526" y="248"/>
                    </a:cubicBezTo>
                    <a:lnTo>
                      <a:pt x="526" y="21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3" name="Freeform 44"/>
              <p:cNvSpPr>
                <a:spLocks noChangeArrowheads="1"/>
              </p:cNvSpPr>
              <p:nvPr/>
            </p:nvSpPr>
            <p:spPr bwMode="auto">
              <a:xfrm>
                <a:off x="4292600" y="300672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4" name="Freeform 45"/>
              <p:cNvSpPr>
                <a:spLocks noChangeArrowheads="1"/>
              </p:cNvSpPr>
              <p:nvPr/>
            </p:nvSpPr>
            <p:spPr bwMode="auto">
              <a:xfrm>
                <a:off x="4003675" y="3308350"/>
                <a:ext cx="1588" cy="11113"/>
              </a:xfrm>
              <a:custGeom>
                <a:avLst/>
                <a:gdLst>
                  <a:gd name="T0" fmla="*/ 0 w 1"/>
                  <a:gd name="T1" fmla="*/ 31 h 32"/>
                  <a:gd name="T2" fmla="*/ 0 w 1"/>
                  <a:gd name="T3" fmla="*/ 31 h 32"/>
                  <a:gd name="T4" fmla="*/ 0 w 1"/>
                  <a:gd name="T5" fmla="*/ 0 h 32"/>
                  <a:gd name="T6" fmla="*/ 0 w 1"/>
                  <a:gd name="T7" fmla="*/ 31 h 32"/>
                </a:gdLst>
                <a:ahLst/>
                <a:cxnLst>
                  <a:cxn ang="0">
                    <a:pos x="T0" y="T1"/>
                  </a:cxn>
                  <a:cxn ang="0">
                    <a:pos x="T2" y="T3"/>
                  </a:cxn>
                  <a:cxn ang="0">
                    <a:pos x="T4" y="T5"/>
                  </a:cxn>
                  <a:cxn ang="0">
                    <a:pos x="T6" y="T7"/>
                  </a:cxn>
                </a:cxnLst>
                <a:rect l="0" t="0" r="r" b="b"/>
                <a:pathLst>
                  <a:path w="1" h="32">
                    <a:moveTo>
                      <a:pt x="0" y="31"/>
                    </a:moveTo>
                    <a:lnTo>
                      <a:pt x="0" y="31"/>
                    </a:lnTo>
                    <a:cubicBezTo>
                      <a:pt x="0" y="31"/>
                      <a:pt x="0" y="31"/>
                      <a:pt x="0" y="0"/>
                    </a:cubicBezTo>
                    <a:lnTo>
                      <a:pt x="0"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5" name="Freeform 46"/>
              <p:cNvSpPr>
                <a:spLocks noChangeArrowheads="1"/>
              </p:cNvSpPr>
              <p:nvPr/>
            </p:nvSpPr>
            <p:spPr bwMode="auto">
              <a:xfrm>
                <a:off x="4003675" y="3175000"/>
                <a:ext cx="301625" cy="268288"/>
              </a:xfrm>
              <a:custGeom>
                <a:avLst/>
                <a:gdLst>
                  <a:gd name="T0" fmla="*/ 806 w 838"/>
                  <a:gd name="T1" fmla="*/ 341 h 745"/>
                  <a:gd name="T2" fmla="*/ 775 w 838"/>
                  <a:gd name="T3" fmla="*/ 309 h 745"/>
                  <a:gd name="T4" fmla="*/ 744 w 838"/>
                  <a:gd name="T5" fmla="*/ 279 h 745"/>
                  <a:gd name="T6" fmla="*/ 744 w 838"/>
                  <a:gd name="T7" fmla="*/ 248 h 745"/>
                  <a:gd name="T8" fmla="*/ 775 w 838"/>
                  <a:gd name="T9" fmla="*/ 185 h 745"/>
                  <a:gd name="T10" fmla="*/ 806 w 838"/>
                  <a:gd name="T11" fmla="*/ 155 h 745"/>
                  <a:gd name="T12" fmla="*/ 775 w 838"/>
                  <a:gd name="T13" fmla="*/ 61 h 745"/>
                  <a:gd name="T14" fmla="*/ 713 w 838"/>
                  <a:gd name="T15" fmla="*/ 0 h 745"/>
                  <a:gd name="T16" fmla="*/ 682 w 838"/>
                  <a:gd name="T17" fmla="*/ 0 h 745"/>
                  <a:gd name="T18" fmla="*/ 651 w 838"/>
                  <a:gd name="T19" fmla="*/ 31 h 745"/>
                  <a:gd name="T20" fmla="*/ 651 w 838"/>
                  <a:gd name="T21" fmla="*/ 31 h 745"/>
                  <a:gd name="T22" fmla="*/ 620 w 838"/>
                  <a:gd name="T23" fmla="*/ 61 h 745"/>
                  <a:gd name="T24" fmla="*/ 558 w 838"/>
                  <a:gd name="T25" fmla="*/ 93 h 745"/>
                  <a:gd name="T26" fmla="*/ 527 w 838"/>
                  <a:gd name="T27" fmla="*/ 155 h 745"/>
                  <a:gd name="T28" fmla="*/ 496 w 838"/>
                  <a:gd name="T29" fmla="*/ 185 h 745"/>
                  <a:gd name="T30" fmla="*/ 402 w 838"/>
                  <a:gd name="T31" fmla="*/ 217 h 745"/>
                  <a:gd name="T32" fmla="*/ 341 w 838"/>
                  <a:gd name="T33" fmla="*/ 217 h 745"/>
                  <a:gd name="T34" fmla="*/ 310 w 838"/>
                  <a:gd name="T35" fmla="*/ 248 h 745"/>
                  <a:gd name="T36" fmla="*/ 279 w 838"/>
                  <a:gd name="T37" fmla="*/ 279 h 745"/>
                  <a:gd name="T38" fmla="*/ 186 w 838"/>
                  <a:gd name="T39" fmla="*/ 403 h 745"/>
                  <a:gd name="T40" fmla="*/ 155 w 838"/>
                  <a:gd name="T41" fmla="*/ 403 h 745"/>
                  <a:gd name="T42" fmla="*/ 93 w 838"/>
                  <a:gd name="T43" fmla="*/ 433 h 745"/>
                  <a:gd name="T44" fmla="*/ 31 w 838"/>
                  <a:gd name="T45" fmla="*/ 433 h 745"/>
                  <a:gd name="T46" fmla="*/ 31 w 838"/>
                  <a:gd name="T47" fmla="*/ 433 h 745"/>
                  <a:gd name="T48" fmla="*/ 31 w 838"/>
                  <a:gd name="T49" fmla="*/ 465 h 745"/>
                  <a:gd name="T50" fmla="*/ 93 w 838"/>
                  <a:gd name="T51" fmla="*/ 589 h 745"/>
                  <a:gd name="T52" fmla="*/ 62 w 838"/>
                  <a:gd name="T53" fmla="*/ 651 h 745"/>
                  <a:gd name="T54" fmla="*/ 93 w 838"/>
                  <a:gd name="T55" fmla="*/ 744 h 745"/>
                  <a:gd name="T56" fmla="*/ 155 w 838"/>
                  <a:gd name="T57" fmla="*/ 744 h 745"/>
                  <a:gd name="T58" fmla="*/ 248 w 838"/>
                  <a:gd name="T59" fmla="*/ 713 h 745"/>
                  <a:gd name="T60" fmla="*/ 310 w 838"/>
                  <a:gd name="T61" fmla="*/ 713 h 745"/>
                  <a:gd name="T62" fmla="*/ 434 w 838"/>
                  <a:gd name="T63" fmla="*/ 713 h 745"/>
                  <a:gd name="T64" fmla="*/ 496 w 838"/>
                  <a:gd name="T65" fmla="*/ 681 h 745"/>
                  <a:gd name="T66" fmla="*/ 589 w 838"/>
                  <a:gd name="T67" fmla="*/ 620 h 745"/>
                  <a:gd name="T68" fmla="*/ 744 w 838"/>
                  <a:gd name="T69" fmla="*/ 433 h 745"/>
                  <a:gd name="T70" fmla="*/ 806 w 838"/>
                  <a:gd name="T71" fmla="*/ 341 h 745"/>
                  <a:gd name="T72" fmla="*/ 682 w 838"/>
                  <a:gd name="T73" fmla="*/ 465 h 745"/>
                  <a:gd name="T74" fmla="*/ 620 w 838"/>
                  <a:gd name="T75" fmla="*/ 527 h 745"/>
                  <a:gd name="T76" fmla="*/ 589 w 838"/>
                  <a:gd name="T77" fmla="*/ 527 h 745"/>
                  <a:gd name="T78" fmla="*/ 558 w 838"/>
                  <a:gd name="T79" fmla="*/ 527 h 745"/>
                  <a:gd name="T80" fmla="*/ 527 w 838"/>
                  <a:gd name="T81" fmla="*/ 465 h 745"/>
                  <a:gd name="T82" fmla="*/ 527 w 838"/>
                  <a:gd name="T83" fmla="*/ 465 h 745"/>
                  <a:gd name="T84" fmla="*/ 527 w 838"/>
                  <a:gd name="T85" fmla="*/ 433 h 745"/>
                  <a:gd name="T86" fmla="*/ 558 w 838"/>
                  <a:gd name="T87" fmla="*/ 403 h 745"/>
                  <a:gd name="T88" fmla="*/ 620 w 838"/>
                  <a:gd name="T89" fmla="*/ 341 h 745"/>
                  <a:gd name="T90" fmla="*/ 682 w 838"/>
                  <a:gd name="T91" fmla="*/ 3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8" h="745">
                    <a:moveTo>
                      <a:pt x="806" y="341"/>
                    </a:moveTo>
                    <a:lnTo>
                      <a:pt x="806" y="341"/>
                    </a:lnTo>
                    <a:lnTo>
                      <a:pt x="806" y="341"/>
                    </a:lnTo>
                    <a:lnTo>
                      <a:pt x="806" y="341"/>
                    </a:lnTo>
                    <a:cubicBezTo>
                      <a:pt x="806" y="309"/>
                      <a:pt x="806" y="309"/>
                      <a:pt x="806" y="309"/>
                    </a:cubicBezTo>
                    <a:cubicBezTo>
                      <a:pt x="775" y="309"/>
                      <a:pt x="775" y="309"/>
                      <a:pt x="775" y="309"/>
                    </a:cubicBezTo>
                    <a:lnTo>
                      <a:pt x="775" y="309"/>
                    </a:lnTo>
                    <a:lnTo>
                      <a:pt x="775" y="309"/>
                    </a:lnTo>
                    <a:cubicBezTo>
                      <a:pt x="744" y="309"/>
                      <a:pt x="744" y="279"/>
                      <a:pt x="744" y="279"/>
                    </a:cubicBezTo>
                    <a:lnTo>
                      <a:pt x="744" y="279"/>
                    </a:lnTo>
                    <a:lnTo>
                      <a:pt x="744" y="248"/>
                    </a:lnTo>
                    <a:lnTo>
                      <a:pt x="744" y="248"/>
                    </a:lnTo>
                    <a:lnTo>
                      <a:pt x="744" y="248"/>
                    </a:lnTo>
                    <a:cubicBezTo>
                      <a:pt x="744" y="217"/>
                      <a:pt x="744" y="217"/>
                      <a:pt x="744" y="217"/>
                    </a:cubicBezTo>
                    <a:cubicBezTo>
                      <a:pt x="744" y="185"/>
                      <a:pt x="775" y="185"/>
                      <a:pt x="775" y="185"/>
                    </a:cubicBezTo>
                    <a:cubicBezTo>
                      <a:pt x="775" y="185"/>
                      <a:pt x="775" y="155"/>
                      <a:pt x="806" y="155"/>
                    </a:cubicBezTo>
                    <a:lnTo>
                      <a:pt x="806" y="155"/>
                    </a:lnTo>
                    <a:lnTo>
                      <a:pt x="806" y="155"/>
                    </a:lnTo>
                    <a:lnTo>
                      <a:pt x="806" y="124"/>
                    </a:lnTo>
                    <a:cubicBezTo>
                      <a:pt x="806" y="124"/>
                      <a:pt x="775" y="93"/>
                      <a:pt x="775" y="61"/>
                    </a:cubicBezTo>
                    <a:lnTo>
                      <a:pt x="775" y="61"/>
                    </a:lnTo>
                    <a:cubicBezTo>
                      <a:pt x="775" y="61"/>
                      <a:pt x="775" y="31"/>
                      <a:pt x="775" y="0"/>
                    </a:cubicBezTo>
                    <a:lnTo>
                      <a:pt x="775" y="0"/>
                    </a:lnTo>
                    <a:cubicBezTo>
                      <a:pt x="744" y="0"/>
                      <a:pt x="744" y="0"/>
                      <a:pt x="713" y="0"/>
                    </a:cubicBezTo>
                    <a:lnTo>
                      <a:pt x="713" y="0"/>
                    </a:lnTo>
                    <a:lnTo>
                      <a:pt x="682" y="0"/>
                    </a:lnTo>
                    <a:lnTo>
                      <a:pt x="682" y="0"/>
                    </a:lnTo>
                    <a:lnTo>
                      <a:pt x="682" y="0"/>
                    </a:lnTo>
                    <a:cubicBezTo>
                      <a:pt x="682" y="0"/>
                      <a:pt x="682" y="31"/>
                      <a:pt x="651" y="31"/>
                    </a:cubicBezTo>
                    <a:lnTo>
                      <a:pt x="651" y="31"/>
                    </a:lnTo>
                    <a:lnTo>
                      <a:pt x="651" y="31"/>
                    </a:lnTo>
                    <a:lnTo>
                      <a:pt x="651" y="31"/>
                    </a:lnTo>
                    <a:lnTo>
                      <a:pt x="651" y="31"/>
                    </a:lnTo>
                    <a:lnTo>
                      <a:pt x="651" y="31"/>
                    </a:lnTo>
                    <a:cubicBezTo>
                      <a:pt x="651" y="31"/>
                      <a:pt x="651" y="31"/>
                      <a:pt x="620" y="31"/>
                    </a:cubicBezTo>
                    <a:lnTo>
                      <a:pt x="620" y="61"/>
                    </a:lnTo>
                    <a:cubicBezTo>
                      <a:pt x="589" y="61"/>
                      <a:pt x="589" y="93"/>
                      <a:pt x="589" y="93"/>
                    </a:cubicBezTo>
                    <a:lnTo>
                      <a:pt x="589" y="93"/>
                    </a:lnTo>
                    <a:lnTo>
                      <a:pt x="558" y="93"/>
                    </a:lnTo>
                    <a:cubicBezTo>
                      <a:pt x="558" y="124"/>
                      <a:pt x="558" y="124"/>
                      <a:pt x="527" y="155"/>
                    </a:cubicBezTo>
                    <a:lnTo>
                      <a:pt x="527" y="155"/>
                    </a:lnTo>
                    <a:lnTo>
                      <a:pt x="527" y="155"/>
                    </a:lnTo>
                    <a:lnTo>
                      <a:pt x="527" y="155"/>
                    </a:lnTo>
                    <a:lnTo>
                      <a:pt x="527" y="155"/>
                    </a:lnTo>
                    <a:cubicBezTo>
                      <a:pt x="496" y="155"/>
                      <a:pt x="496" y="185"/>
                      <a:pt x="496" y="185"/>
                    </a:cubicBezTo>
                    <a:cubicBezTo>
                      <a:pt x="496" y="217"/>
                      <a:pt x="496" y="217"/>
                      <a:pt x="465" y="217"/>
                    </a:cubicBezTo>
                    <a:cubicBezTo>
                      <a:pt x="434" y="217"/>
                      <a:pt x="402" y="217"/>
                      <a:pt x="402" y="217"/>
                    </a:cubicBezTo>
                    <a:lnTo>
                      <a:pt x="402" y="217"/>
                    </a:lnTo>
                    <a:cubicBezTo>
                      <a:pt x="372" y="217"/>
                      <a:pt x="372" y="217"/>
                      <a:pt x="372" y="217"/>
                    </a:cubicBezTo>
                    <a:lnTo>
                      <a:pt x="372" y="217"/>
                    </a:lnTo>
                    <a:lnTo>
                      <a:pt x="341" y="217"/>
                    </a:lnTo>
                    <a:lnTo>
                      <a:pt x="341" y="217"/>
                    </a:lnTo>
                    <a:lnTo>
                      <a:pt x="341" y="248"/>
                    </a:lnTo>
                    <a:cubicBezTo>
                      <a:pt x="310" y="248"/>
                      <a:pt x="310" y="248"/>
                      <a:pt x="310" y="248"/>
                    </a:cubicBezTo>
                    <a:lnTo>
                      <a:pt x="310" y="248"/>
                    </a:lnTo>
                    <a:lnTo>
                      <a:pt x="279" y="279"/>
                    </a:lnTo>
                    <a:lnTo>
                      <a:pt x="279" y="279"/>
                    </a:lnTo>
                    <a:cubicBezTo>
                      <a:pt x="248" y="279"/>
                      <a:pt x="248" y="279"/>
                      <a:pt x="248" y="279"/>
                    </a:cubicBezTo>
                    <a:cubicBezTo>
                      <a:pt x="186" y="309"/>
                      <a:pt x="186" y="309"/>
                      <a:pt x="186" y="309"/>
                    </a:cubicBezTo>
                    <a:cubicBezTo>
                      <a:pt x="186" y="403"/>
                      <a:pt x="186" y="403"/>
                      <a:pt x="186" y="403"/>
                    </a:cubicBezTo>
                    <a:cubicBezTo>
                      <a:pt x="155" y="403"/>
                      <a:pt x="155" y="403"/>
                      <a:pt x="155" y="403"/>
                    </a:cubicBezTo>
                    <a:lnTo>
                      <a:pt x="155" y="403"/>
                    </a:lnTo>
                    <a:lnTo>
                      <a:pt x="155" y="403"/>
                    </a:lnTo>
                    <a:cubicBezTo>
                      <a:pt x="124" y="433"/>
                      <a:pt x="124" y="433"/>
                      <a:pt x="93" y="433"/>
                    </a:cubicBezTo>
                    <a:lnTo>
                      <a:pt x="93" y="433"/>
                    </a:lnTo>
                    <a:lnTo>
                      <a:pt x="93" y="433"/>
                    </a:lnTo>
                    <a:lnTo>
                      <a:pt x="62" y="433"/>
                    </a:lnTo>
                    <a:cubicBezTo>
                      <a:pt x="62" y="433"/>
                      <a:pt x="62" y="433"/>
                      <a:pt x="31" y="433"/>
                    </a:cubicBezTo>
                    <a:lnTo>
                      <a:pt x="31" y="433"/>
                    </a:lnTo>
                    <a:lnTo>
                      <a:pt x="31" y="433"/>
                    </a:lnTo>
                    <a:lnTo>
                      <a:pt x="31" y="433"/>
                    </a:lnTo>
                    <a:lnTo>
                      <a:pt x="31" y="433"/>
                    </a:lnTo>
                    <a:lnTo>
                      <a:pt x="0" y="403"/>
                    </a:lnTo>
                    <a:lnTo>
                      <a:pt x="0" y="403"/>
                    </a:lnTo>
                    <a:cubicBezTo>
                      <a:pt x="0" y="433"/>
                      <a:pt x="0" y="433"/>
                      <a:pt x="31" y="465"/>
                    </a:cubicBezTo>
                    <a:lnTo>
                      <a:pt x="31" y="465"/>
                    </a:lnTo>
                    <a:cubicBezTo>
                      <a:pt x="31" y="496"/>
                      <a:pt x="62" y="557"/>
                      <a:pt x="93" y="557"/>
                    </a:cubicBezTo>
                    <a:cubicBezTo>
                      <a:pt x="93" y="589"/>
                      <a:pt x="93" y="589"/>
                      <a:pt x="93" y="589"/>
                    </a:cubicBezTo>
                    <a:lnTo>
                      <a:pt x="93" y="589"/>
                    </a:lnTo>
                    <a:lnTo>
                      <a:pt x="93" y="620"/>
                    </a:lnTo>
                    <a:cubicBezTo>
                      <a:pt x="93" y="651"/>
                      <a:pt x="93" y="651"/>
                      <a:pt x="62" y="651"/>
                    </a:cubicBezTo>
                    <a:cubicBezTo>
                      <a:pt x="62" y="651"/>
                      <a:pt x="62" y="651"/>
                      <a:pt x="93" y="681"/>
                    </a:cubicBezTo>
                    <a:lnTo>
                      <a:pt x="93" y="713"/>
                    </a:lnTo>
                    <a:cubicBezTo>
                      <a:pt x="93" y="713"/>
                      <a:pt x="93" y="713"/>
                      <a:pt x="93" y="744"/>
                    </a:cubicBezTo>
                    <a:cubicBezTo>
                      <a:pt x="93" y="744"/>
                      <a:pt x="124" y="744"/>
                      <a:pt x="155" y="744"/>
                    </a:cubicBezTo>
                    <a:lnTo>
                      <a:pt x="155" y="744"/>
                    </a:lnTo>
                    <a:lnTo>
                      <a:pt x="155" y="744"/>
                    </a:lnTo>
                    <a:lnTo>
                      <a:pt x="186" y="744"/>
                    </a:lnTo>
                    <a:lnTo>
                      <a:pt x="217" y="713"/>
                    </a:lnTo>
                    <a:lnTo>
                      <a:pt x="248" y="713"/>
                    </a:lnTo>
                    <a:lnTo>
                      <a:pt x="248" y="713"/>
                    </a:lnTo>
                    <a:lnTo>
                      <a:pt x="279" y="713"/>
                    </a:lnTo>
                    <a:cubicBezTo>
                      <a:pt x="279" y="713"/>
                      <a:pt x="279" y="713"/>
                      <a:pt x="310" y="713"/>
                    </a:cubicBezTo>
                    <a:lnTo>
                      <a:pt x="310" y="713"/>
                    </a:lnTo>
                    <a:cubicBezTo>
                      <a:pt x="341" y="713"/>
                      <a:pt x="402" y="713"/>
                      <a:pt x="402" y="713"/>
                    </a:cubicBezTo>
                    <a:cubicBezTo>
                      <a:pt x="434" y="713"/>
                      <a:pt x="434" y="713"/>
                      <a:pt x="434" y="713"/>
                    </a:cubicBezTo>
                    <a:cubicBezTo>
                      <a:pt x="434" y="681"/>
                      <a:pt x="434" y="681"/>
                      <a:pt x="434" y="681"/>
                    </a:cubicBezTo>
                    <a:cubicBezTo>
                      <a:pt x="465" y="681"/>
                      <a:pt x="465" y="681"/>
                      <a:pt x="465" y="681"/>
                    </a:cubicBezTo>
                    <a:lnTo>
                      <a:pt x="496" y="681"/>
                    </a:lnTo>
                    <a:lnTo>
                      <a:pt x="496" y="681"/>
                    </a:lnTo>
                    <a:lnTo>
                      <a:pt x="496" y="681"/>
                    </a:lnTo>
                    <a:cubicBezTo>
                      <a:pt x="527" y="681"/>
                      <a:pt x="558" y="651"/>
                      <a:pt x="589" y="620"/>
                    </a:cubicBezTo>
                    <a:lnTo>
                      <a:pt x="620" y="620"/>
                    </a:lnTo>
                    <a:cubicBezTo>
                      <a:pt x="651" y="589"/>
                      <a:pt x="713" y="527"/>
                      <a:pt x="744" y="465"/>
                    </a:cubicBezTo>
                    <a:cubicBezTo>
                      <a:pt x="744" y="465"/>
                      <a:pt x="744" y="465"/>
                      <a:pt x="744" y="433"/>
                    </a:cubicBezTo>
                    <a:cubicBezTo>
                      <a:pt x="775" y="433"/>
                      <a:pt x="806" y="372"/>
                      <a:pt x="837" y="341"/>
                    </a:cubicBezTo>
                    <a:cubicBezTo>
                      <a:pt x="837" y="341"/>
                      <a:pt x="837" y="341"/>
                      <a:pt x="837" y="309"/>
                    </a:cubicBezTo>
                    <a:cubicBezTo>
                      <a:pt x="837" y="309"/>
                      <a:pt x="837" y="341"/>
                      <a:pt x="806" y="341"/>
                    </a:cubicBezTo>
                    <a:close/>
                    <a:moveTo>
                      <a:pt x="713" y="403"/>
                    </a:moveTo>
                    <a:lnTo>
                      <a:pt x="713" y="403"/>
                    </a:lnTo>
                    <a:cubicBezTo>
                      <a:pt x="682" y="433"/>
                      <a:pt x="682" y="465"/>
                      <a:pt x="682" y="465"/>
                    </a:cubicBezTo>
                    <a:cubicBezTo>
                      <a:pt x="682" y="496"/>
                      <a:pt x="651" y="496"/>
                      <a:pt x="651" y="496"/>
                    </a:cubicBezTo>
                    <a:lnTo>
                      <a:pt x="651" y="496"/>
                    </a:lnTo>
                    <a:lnTo>
                      <a:pt x="620" y="527"/>
                    </a:lnTo>
                    <a:cubicBezTo>
                      <a:pt x="620" y="527"/>
                      <a:pt x="620" y="527"/>
                      <a:pt x="589" y="527"/>
                    </a:cubicBezTo>
                    <a:lnTo>
                      <a:pt x="589" y="527"/>
                    </a:lnTo>
                    <a:lnTo>
                      <a:pt x="589" y="527"/>
                    </a:lnTo>
                    <a:lnTo>
                      <a:pt x="589" y="527"/>
                    </a:lnTo>
                    <a:lnTo>
                      <a:pt x="589" y="527"/>
                    </a:lnTo>
                    <a:cubicBezTo>
                      <a:pt x="558" y="527"/>
                      <a:pt x="558" y="527"/>
                      <a:pt x="558" y="527"/>
                    </a:cubicBezTo>
                    <a:cubicBezTo>
                      <a:pt x="558" y="496"/>
                      <a:pt x="558" y="496"/>
                      <a:pt x="527" y="496"/>
                    </a:cubicBezTo>
                    <a:cubicBezTo>
                      <a:pt x="527" y="465"/>
                      <a:pt x="527" y="465"/>
                      <a:pt x="527" y="465"/>
                    </a:cubicBezTo>
                    <a:lnTo>
                      <a:pt x="527" y="465"/>
                    </a:lnTo>
                    <a:lnTo>
                      <a:pt x="527" y="465"/>
                    </a:lnTo>
                    <a:lnTo>
                      <a:pt x="527" y="465"/>
                    </a:lnTo>
                    <a:lnTo>
                      <a:pt x="527" y="465"/>
                    </a:lnTo>
                    <a:lnTo>
                      <a:pt x="527" y="433"/>
                    </a:lnTo>
                    <a:lnTo>
                      <a:pt x="527" y="433"/>
                    </a:lnTo>
                    <a:lnTo>
                      <a:pt x="527" y="433"/>
                    </a:lnTo>
                    <a:lnTo>
                      <a:pt x="527" y="433"/>
                    </a:lnTo>
                    <a:lnTo>
                      <a:pt x="527" y="433"/>
                    </a:lnTo>
                    <a:cubicBezTo>
                      <a:pt x="558" y="403"/>
                      <a:pt x="558" y="403"/>
                      <a:pt x="558" y="403"/>
                    </a:cubicBezTo>
                    <a:lnTo>
                      <a:pt x="589" y="372"/>
                    </a:lnTo>
                    <a:lnTo>
                      <a:pt x="620" y="372"/>
                    </a:lnTo>
                    <a:cubicBezTo>
                      <a:pt x="620" y="372"/>
                      <a:pt x="620" y="372"/>
                      <a:pt x="620" y="341"/>
                    </a:cubicBezTo>
                    <a:cubicBezTo>
                      <a:pt x="651" y="341"/>
                      <a:pt x="651" y="341"/>
                      <a:pt x="651" y="341"/>
                    </a:cubicBezTo>
                    <a:lnTo>
                      <a:pt x="651" y="341"/>
                    </a:lnTo>
                    <a:lnTo>
                      <a:pt x="682" y="372"/>
                    </a:lnTo>
                    <a:lnTo>
                      <a:pt x="682" y="372"/>
                    </a:lnTo>
                    <a:cubicBezTo>
                      <a:pt x="713" y="403"/>
                      <a:pt x="713" y="403"/>
                      <a:pt x="713" y="40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6" name="Freeform 47"/>
              <p:cNvSpPr>
                <a:spLocks noChangeArrowheads="1"/>
              </p:cNvSpPr>
              <p:nvPr/>
            </p:nvSpPr>
            <p:spPr bwMode="auto">
              <a:xfrm>
                <a:off x="4281488" y="3252788"/>
                <a:ext cx="11112" cy="22225"/>
              </a:xfrm>
              <a:custGeom>
                <a:avLst/>
                <a:gdLst>
                  <a:gd name="T0" fmla="*/ 31 w 32"/>
                  <a:gd name="T1" fmla="*/ 0 h 63"/>
                  <a:gd name="T2" fmla="*/ 31 w 32"/>
                  <a:gd name="T3" fmla="*/ 0 h 63"/>
                  <a:gd name="T4" fmla="*/ 31 w 32"/>
                  <a:gd name="T5" fmla="*/ 0 h 63"/>
                  <a:gd name="T6" fmla="*/ 31 w 32"/>
                  <a:gd name="T7" fmla="*/ 0 h 63"/>
                  <a:gd name="T8" fmla="*/ 31 w 32"/>
                  <a:gd name="T9" fmla="*/ 0 h 63"/>
                  <a:gd name="T10" fmla="*/ 0 w 32"/>
                  <a:gd name="T11" fmla="*/ 31 h 63"/>
                  <a:gd name="T12" fmla="*/ 0 w 32"/>
                  <a:gd name="T13" fmla="*/ 31 h 63"/>
                  <a:gd name="T14" fmla="*/ 0 w 32"/>
                  <a:gd name="T15" fmla="*/ 31 h 63"/>
                  <a:gd name="T16" fmla="*/ 0 w 32"/>
                  <a:gd name="T17" fmla="*/ 31 h 63"/>
                  <a:gd name="T18" fmla="*/ 0 w 32"/>
                  <a:gd name="T19" fmla="*/ 31 h 63"/>
                  <a:gd name="T20" fmla="*/ 31 w 32"/>
                  <a:gd name="T21" fmla="*/ 62 h 63"/>
                  <a:gd name="T22" fmla="*/ 31 w 32"/>
                  <a:gd name="T23" fmla="*/ 62 h 63"/>
                  <a:gd name="T24" fmla="*/ 31 w 32"/>
                  <a:gd name="T25" fmla="*/ 31 h 63"/>
                  <a:gd name="T26" fmla="*/ 31 w 32"/>
                  <a:gd name="T27" fmla="*/ 31 h 63"/>
                  <a:gd name="T28" fmla="*/ 31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31" y="0"/>
                    </a:moveTo>
                    <a:lnTo>
                      <a:pt x="31" y="0"/>
                    </a:lnTo>
                    <a:lnTo>
                      <a:pt x="31" y="0"/>
                    </a:lnTo>
                    <a:lnTo>
                      <a:pt x="31" y="0"/>
                    </a:lnTo>
                    <a:lnTo>
                      <a:pt x="31" y="0"/>
                    </a:lnTo>
                    <a:cubicBezTo>
                      <a:pt x="31" y="31"/>
                      <a:pt x="31" y="31"/>
                      <a:pt x="0" y="31"/>
                    </a:cubicBezTo>
                    <a:lnTo>
                      <a:pt x="0" y="31"/>
                    </a:lnTo>
                    <a:lnTo>
                      <a:pt x="0" y="31"/>
                    </a:lnTo>
                    <a:lnTo>
                      <a:pt x="0" y="31"/>
                    </a:lnTo>
                    <a:lnTo>
                      <a:pt x="0" y="31"/>
                    </a:lnTo>
                    <a:cubicBezTo>
                      <a:pt x="31" y="31"/>
                      <a:pt x="31" y="62"/>
                      <a:pt x="31" y="62"/>
                    </a:cubicBezTo>
                    <a:lnTo>
                      <a:pt x="31" y="62"/>
                    </a:lnTo>
                    <a:cubicBezTo>
                      <a:pt x="31" y="31"/>
                      <a:pt x="31" y="31"/>
                      <a:pt x="31" y="31"/>
                    </a:cubicBezTo>
                    <a:lnTo>
                      <a:pt x="31" y="31"/>
                    </a:lnTo>
                    <a:lnTo>
                      <a:pt x="3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7" name="Freeform 48"/>
              <p:cNvSpPr>
                <a:spLocks noChangeArrowheads="1"/>
              </p:cNvSpPr>
              <p:nvPr/>
            </p:nvSpPr>
            <p:spPr bwMode="auto">
              <a:xfrm>
                <a:off x="4527550" y="2951163"/>
                <a:ext cx="134938" cy="279400"/>
              </a:xfrm>
              <a:custGeom>
                <a:avLst/>
                <a:gdLst>
                  <a:gd name="T0" fmla="*/ 341 w 373"/>
                  <a:gd name="T1" fmla="*/ 93 h 776"/>
                  <a:gd name="T2" fmla="*/ 341 w 373"/>
                  <a:gd name="T3" fmla="*/ 93 h 776"/>
                  <a:gd name="T4" fmla="*/ 341 w 373"/>
                  <a:gd name="T5" fmla="*/ 31 h 776"/>
                  <a:gd name="T6" fmla="*/ 341 w 373"/>
                  <a:gd name="T7" fmla="*/ 0 h 776"/>
                  <a:gd name="T8" fmla="*/ 310 w 373"/>
                  <a:gd name="T9" fmla="*/ 62 h 776"/>
                  <a:gd name="T10" fmla="*/ 278 w 373"/>
                  <a:gd name="T11" fmla="*/ 62 h 776"/>
                  <a:gd name="T12" fmla="*/ 278 w 373"/>
                  <a:gd name="T13" fmla="*/ 62 h 776"/>
                  <a:gd name="T14" fmla="*/ 278 w 373"/>
                  <a:gd name="T15" fmla="*/ 93 h 776"/>
                  <a:gd name="T16" fmla="*/ 278 w 373"/>
                  <a:gd name="T17" fmla="*/ 93 h 776"/>
                  <a:gd name="T18" fmla="*/ 278 w 373"/>
                  <a:gd name="T19" fmla="*/ 124 h 776"/>
                  <a:gd name="T20" fmla="*/ 217 w 373"/>
                  <a:gd name="T21" fmla="*/ 155 h 776"/>
                  <a:gd name="T22" fmla="*/ 186 w 373"/>
                  <a:gd name="T23" fmla="*/ 155 h 776"/>
                  <a:gd name="T24" fmla="*/ 186 w 373"/>
                  <a:gd name="T25" fmla="*/ 155 h 776"/>
                  <a:gd name="T26" fmla="*/ 186 w 373"/>
                  <a:gd name="T27" fmla="*/ 217 h 776"/>
                  <a:gd name="T28" fmla="*/ 154 w 373"/>
                  <a:gd name="T29" fmla="*/ 217 h 776"/>
                  <a:gd name="T30" fmla="*/ 154 w 373"/>
                  <a:gd name="T31" fmla="*/ 217 h 776"/>
                  <a:gd name="T32" fmla="*/ 154 w 373"/>
                  <a:gd name="T33" fmla="*/ 217 h 776"/>
                  <a:gd name="T34" fmla="*/ 154 w 373"/>
                  <a:gd name="T35" fmla="*/ 217 h 776"/>
                  <a:gd name="T36" fmla="*/ 124 w 373"/>
                  <a:gd name="T37" fmla="*/ 217 h 776"/>
                  <a:gd name="T38" fmla="*/ 93 w 373"/>
                  <a:gd name="T39" fmla="*/ 217 h 776"/>
                  <a:gd name="T40" fmla="*/ 93 w 373"/>
                  <a:gd name="T41" fmla="*/ 217 h 776"/>
                  <a:gd name="T42" fmla="*/ 62 w 373"/>
                  <a:gd name="T43" fmla="*/ 217 h 776"/>
                  <a:gd name="T44" fmla="*/ 62 w 373"/>
                  <a:gd name="T45" fmla="*/ 217 h 776"/>
                  <a:gd name="T46" fmla="*/ 62 w 373"/>
                  <a:gd name="T47" fmla="*/ 217 h 776"/>
                  <a:gd name="T48" fmla="*/ 62 w 373"/>
                  <a:gd name="T49" fmla="*/ 248 h 776"/>
                  <a:gd name="T50" fmla="*/ 62 w 373"/>
                  <a:gd name="T51" fmla="*/ 309 h 776"/>
                  <a:gd name="T52" fmla="*/ 62 w 373"/>
                  <a:gd name="T53" fmla="*/ 309 h 776"/>
                  <a:gd name="T54" fmla="*/ 93 w 373"/>
                  <a:gd name="T55" fmla="*/ 465 h 776"/>
                  <a:gd name="T56" fmla="*/ 62 w 373"/>
                  <a:gd name="T57" fmla="*/ 465 h 776"/>
                  <a:gd name="T58" fmla="*/ 30 w 373"/>
                  <a:gd name="T59" fmla="*/ 589 h 776"/>
                  <a:gd name="T60" fmla="*/ 30 w 373"/>
                  <a:gd name="T61" fmla="*/ 589 h 776"/>
                  <a:gd name="T62" fmla="*/ 30 w 373"/>
                  <a:gd name="T63" fmla="*/ 620 h 776"/>
                  <a:gd name="T64" fmla="*/ 30 w 373"/>
                  <a:gd name="T65" fmla="*/ 651 h 776"/>
                  <a:gd name="T66" fmla="*/ 30 w 373"/>
                  <a:gd name="T67" fmla="*/ 713 h 776"/>
                  <a:gd name="T68" fmla="*/ 30 w 373"/>
                  <a:gd name="T69" fmla="*/ 744 h 776"/>
                  <a:gd name="T70" fmla="*/ 93 w 373"/>
                  <a:gd name="T71" fmla="*/ 775 h 776"/>
                  <a:gd name="T72" fmla="*/ 154 w 373"/>
                  <a:gd name="T73" fmla="*/ 775 h 776"/>
                  <a:gd name="T74" fmla="*/ 186 w 373"/>
                  <a:gd name="T75" fmla="*/ 744 h 776"/>
                  <a:gd name="T76" fmla="*/ 186 w 373"/>
                  <a:gd name="T77" fmla="*/ 744 h 776"/>
                  <a:gd name="T78" fmla="*/ 186 w 373"/>
                  <a:gd name="T79" fmla="*/ 744 h 776"/>
                  <a:gd name="T80" fmla="*/ 186 w 373"/>
                  <a:gd name="T81" fmla="*/ 744 h 776"/>
                  <a:gd name="T82" fmla="*/ 278 w 373"/>
                  <a:gd name="T83" fmla="*/ 372 h 776"/>
                  <a:gd name="T84" fmla="*/ 310 w 373"/>
                  <a:gd name="T85" fmla="*/ 309 h 776"/>
                  <a:gd name="T86" fmla="*/ 341 w 373"/>
                  <a:gd name="T87" fmla="*/ 248 h 776"/>
                  <a:gd name="T88" fmla="*/ 341 w 373"/>
                  <a:gd name="T89" fmla="*/ 248 h 776"/>
                  <a:gd name="T90" fmla="*/ 310 w 373"/>
                  <a:gd name="T91" fmla="*/ 217 h 776"/>
                  <a:gd name="T92" fmla="*/ 310 w 373"/>
                  <a:gd name="T93" fmla="*/ 155 h 776"/>
                  <a:gd name="T94" fmla="*/ 310 w 373"/>
                  <a:gd name="T95" fmla="*/ 155 h 776"/>
                  <a:gd name="T96" fmla="*/ 341 w 373"/>
                  <a:gd name="T97" fmla="*/ 155 h 776"/>
                  <a:gd name="T98" fmla="*/ 372 w 373"/>
                  <a:gd name="T99" fmla="*/ 124 h 776"/>
                  <a:gd name="T100" fmla="*/ 341 w 373"/>
                  <a:gd name="T101" fmla="*/ 124 h 776"/>
                  <a:gd name="T102" fmla="*/ 341 w 373"/>
                  <a:gd name="T103" fmla="*/ 9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776">
                    <a:moveTo>
                      <a:pt x="341" y="93"/>
                    </a:moveTo>
                    <a:lnTo>
                      <a:pt x="341" y="93"/>
                    </a:lnTo>
                    <a:cubicBezTo>
                      <a:pt x="341" y="62"/>
                      <a:pt x="341" y="31"/>
                      <a:pt x="341" y="31"/>
                    </a:cubicBezTo>
                    <a:lnTo>
                      <a:pt x="341" y="0"/>
                    </a:lnTo>
                    <a:cubicBezTo>
                      <a:pt x="341" y="31"/>
                      <a:pt x="310" y="62"/>
                      <a:pt x="310" y="62"/>
                    </a:cubicBezTo>
                    <a:lnTo>
                      <a:pt x="278" y="62"/>
                    </a:lnTo>
                    <a:lnTo>
                      <a:pt x="278" y="62"/>
                    </a:lnTo>
                    <a:cubicBezTo>
                      <a:pt x="278" y="93"/>
                      <a:pt x="278" y="93"/>
                      <a:pt x="278" y="93"/>
                    </a:cubicBezTo>
                    <a:lnTo>
                      <a:pt x="278" y="93"/>
                    </a:lnTo>
                    <a:lnTo>
                      <a:pt x="278" y="124"/>
                    </a:lnTo>
                    <a:cubicBezTo>
                      <a:pt x="248" y="155"/>
                      <a:pt x="248" y="155"/>
                      <a:pt x="217" y="155"/>
                    </a:cubicBezTo>
                    <a:lnTo>
                      <a:pt x="186" y="155"/>
                    </a:lnTo>
                    <a:lnTo>
                      <a:pt x="186" y="155"/>
                    </a:lnTo>
                    <a:cubicBezTo>
                      <a:pt x="186" y="185"/>
                      <a:pt x="186" y="185"/>
                      <a:pt x="186" y="217"/>
                    </a:cubicBezTo>
                    <a:cubicBezTo>
                      <a:pt x="186" y="217"/>
                      <a:pt x="186" y="217"/>
                      <a:pt x="154" y="217"/>
                    </a:cubicBezTo>
                    <a:lnTo>
                      <a:pt x="154" y="217"/>
                    </a:lnTo>
                    <a:lnTo>
                      <a:pt x="154" y="217"/>
                    </a:lnTo>
                    <a:lnTo>
                      <a:pt x="154" y="217"/>
                    </a:lnTo>
                    <a:lnTo>
                      <a:pt x="124" y="217"/>
                    </a:lnTo>
                    <a:cubicBezTo>
                      <a:pt x="124" y="217"/>
                      <a:pt x="124" y="217"/>
                      <a:pt x="93" y="217"/>
                    </a:cubicBezTo>
                    <a:lnTo>
                      <a:pt x="93" y="217"/>
                    </a:lnTo>
                    <a:lnTo>
                      <a:pt x="62" y="217"/>
                    </a:lnTo>
                    <a:lnTo>
                      <a:pt x="62" y="217"/>
                    </a:lnTo>
                    <a:lnTo>
                      <a:pt x="62" y="217"/>
                    </a:lnTo>
                    <a:cubicBezTo>
                      <a:pt x="62" y="248"/>
                      <a:pt x="62" y="248"/>
                      <a:pt x="62" y="248"/>
                    </a:cubicBezTo>
                    <a:cubicBezTo>
                      <a:pt x="62" y="279"/>
                      <a:pt x="62" y="279"/>
                      <a:pt x="62" y="309"/>
                    </a:cubicBezTo>
                    <a:lnTo>
                      <a:pt x="62" y="309"/>
                    </a:lnTo>
                    <a:cubicBezTo>
                      <a:pt x="93" y="372"/>
                      <a:pt x="93" y="433"/>
                      <a:pt x="93" y="465"/>
                    </a:cubicBezTo>
                    <a:cubicBezTo>
                      <a:pt x="62" y="465"/>
                      <a:pt x="62" y="465"/>
                      <a:pt x="62" y="465"/>
                    </a:cubicBezTo>
                    <a:cubicBezTo>
                      <a:pt x="62" y="496"/>
                      <a:pt x="30" y="557"/>
                      <a:pt x="30" y="589"/>
                    </a:cubicBezTo>
                    <a:cubicBezTo>
                      <a:pt x="0" y="589"/>
                      <a:pt x="0" y="589"/>
                      <a:pt x="30" y="589"/>
                    </a:cubicBezTo>
                    <a:cubicBezTo>
                      <a:pt x="30" y="620"/>
                      <a:pt x="30" y="620"/>
                      <a:pt x="30" y="620"/>
                    </a:cubicBezTo>
                    <a:cubicBezTo>
                      <a:pt x="30" y="651"/>
                      <a:pt x="30" y="651"/>
                      <a:pt x="30" y="651"/>
                    </a:cubicBezTo>
                    <a:cubicBezTo>
                      <a:pt x="30" y="681"/>
                      <a:pt x="30" y="681"/>
                      <a:pt x="30" y="713"/>
                    </a:cubicBezTo>
                    <a:cubicBezTo>
                      <a:pt x="30" y="713"/>
                      <a:pt x="30" y="713"/>
                      <a:pt x="30" y="744"/>
                    </a:cubicBezTo>
                    <a:cubicBezTo>
                      <a:pt x="62" y="744"/>
                      <a:pt x="93" y="775"/>
                      <a:pt x="93" y="775"/>
                    </a:cubicBezTo>
                    <a:cubicBezTo>
                      <a:pt x="93" y="775"/>
                      <a:pt x="124" y="775"/>
                      <a:pt x="154" y="775"/>
                    </a:cubicBezTo>
                    <a:cubicBezTo>
                      <a:pt x="154" y="744"/>
                      <a:pt x="186" y="744"/>
                      <a:pt x="186" y="744"/>
                    </a:cubicBezTo>
                    <a:lnTo>
                      <a:pt x="186" y="744"/>
                    </a:lnTo>
                    <a:lnTo>
                      <a:pt x="186" y="744"/>
                    </a:lnTo>
                    <a:lnTo>
                      <a:pt x="186" y="744"/>
                    </a:lnTo>
                    <a:cubicBezTo>
                      <a:pt x="186" y="713"/>
                      <a:pt x="278" y="433"/>
                      <a:pt x="278" y="372"/>
                    </a:cubicBezTo>
                    <a:cubicBezTo>
                      <a:pt x="310" y="341"/>
                      <a:pt x="310" y="341"/>
                      <a:pt x="310" y="309"/>
                    </a:cubicBezTo>
                    <a:cubicBezTo>
                      <a:pt x="310" y="279"/>
                      <a:pt x="310" y="279"/>
                      <a:pt x="341" y="248"/>
                    </a:cubicBezTo>
                    <a:lnTo>
                      <a:pt x="341" y="248"/>
                    </a:lnTo>
                    <a:lnTo>
                      <a:pt x="310" y="217"/>
                    </a:lnTo>
                    <a:cubicBezTo>
                      <a:pt x="310" y="185"/>
                      <a:pt x="310" y="155"/>
                      <a:pt x="310" y="155"/>
                    </a:cubicBezTo>
                    <a:lnTo>
                      <a:pt x="310" y="155"/>
                    </a:lnTo>
                    <a:cubicBezTo>
                      <a:pt x="341" y="155"/>
                      <a:pt x="341" y="155"/>
                      <a:pt x="341" y="155"/>
                    </a:cubicBezTo>
                    <a:cubicBezTo>
                      <a:pt x="341" y="155"/>
                      <a:pt x="341" y="124"/>
                      <a:pt x="372" y="124"/>
                    </a:cubicBezTo>
                    <a:cubicBezTo>
                      <a:pt x="372" y="124"/>
                      <a:pt x="372" y="124"/>
                      <a:pt x="341" y="124"/>
                    </a:cubicBezTo>
                    <a:lnTo>
                      <a:pt x="341" y="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8" name="Freeform 49"/>
              <p:cNvSpPr>
                <a:spLocks noChangeArrowheads="1"/>
              </p:cNvSpPr>
              <p:nvPr/>
            </p:nvSpPr>
            <p:spPr bwMode="auto">
              <a:xfrm>
                <a:off x="3902075" y="3052763"/>
                <a:ext cx="168275" cy="257175"/>
              </a:xfrm>
              <a:custGeom>
                <a:avLst/>
                <a:gdLst>
                  <a:gd name="T0" fmla="*/ 279 w 466"/>
                  <a:gd name="T1" fmla="*/ 650 h 714"/>
                  <a:gd name="T2" fmla="*/ 279 w 466"/>
                  <a:gd name="T3" fmla="*/ 650 h 714"/>
                  <a:gd name="T4" fmla="*/ 310 w 466"/>
                  <a:gd name="T5" fmla="*/ 682 h 714"/>
                  <a:gd name="T6" fmla="*/ 310 w 466"/>
                  <a:gd name="T7" fmla="*/ 713 h 714"/>
                  <a:gd name="T8" fmla="*/ 310 w 466"/>
                  <a:gd name="T9" fmla="*/ 713 h 714"/>
                  <a:gd name="T10" fmla="*/ 310 w 466"/>
                  <a:gd name="T11" fmla="*/ 713 h 714"/>
                  <a:gd name="T12" fmla="*/ 341 w 466"/>
                  <a:gd name="T13" fmla="*/ 713 h 714"/>
                  <a:gd name="T14" fmla="*/ 341 w 466"/>
                  <a:gd name="T15" fmla="*/ 713 h 714"/>
                  <a:gd name="T16" fmla="*/ 372 w 466"/>
                  <a:gd name="T17" fmla="*/ 713 h 714"/>
                  <a:gd name="T18" fmla="*/ 372 w 466"/>
                  <a:gd name="T19" fmla="*/ 713 h 714"/>
                  <a:gd name="T20" fmla="*/ 372 w 466"/>
                  <a:gd name="T21" fmla="*/ 713 h 714"/>
                  <a:gd name="T22" fmla="*/ 372 w 466"/>
                  <a:gd name="T23" fmla="*/ 713 h 714"/>
                  <a:gd name="T24" fmla="*/ 403 w 466"/>
                  <a:gd name="T25" fmla="*/ 682 h 714"/>
                  <a:gd name="T26" fmla="*/ 403 w 466"/>
                  <a:gd name="T27" fmla="*/ 248 h 714"/>
                  <a:gd name="T28" fmla="*/ 465 w 466"/>
                  <a:gd name="T29" fmla="*/ 248 h 714"/>
                  <a:gd name="T30" fmla="*/ 465 w 466"/>
                  <a:gd name="T31" fmla="*/ 62 h 714"/>
                  <a:gd name="T32" fmla="*/ 372 w 466"/>
                  <a:gd name="T33" fmla="*/ 62 h 714"/>
                  <a:gd name="T34" fmla="*/ 341 w 466"/>
                  <a:gd name="T35" fmla="*/ 30 h 714"/>
                  <a:gd name="T36" fmla="*/ 279 w 466"/>
                  <a:gd name="T37" fmla="*/ 30 h 714"/>
                  <a:gd name="T38" fmla="*/ 279 w 466"/>
                  <a:gd name="T39" fmla="*/ 30 h 714"/>
                  <a:gd name="T40" fmla="*/ 155 w 466"/>
                  <a:gd name="T41" fmla="*/ 30 h 714"/>
                  <a:gd name="T42" fmla="*/ 124 w 466"/>
                  <a:gd name="T43" fmla="*/ 30 h 714"/>
                  <a:gd name="T44" fmla="*/ 124 w 466"/>
                  <a:gd name="T45" fmla="*/ 30 h 714"/>
                  <a:gd name="T46" fmla="*/ 93 w 466"/>
                  <a:gd name="T47" fmla="*/ 30 h 714"/>
                  <a:gd name="T48" fmla="*/ 93 w 466"/>
                  <a:gd name="T49" fmla="*/ 30 h 714"/>
                  <a:gd name="T50" fmla="*/ 62 w 466"/>
                  <a:gd name="T51" fmla="*/ 0 h 714"/>
                  <a:gd name="T52" fmla="*/ 62 w 466"/>
                  <a:gd name="T53" fmla="*/ 0 h 714"/>
                  <a:gd name="T54" fmla="*/ 62 w 466"/>
                  <a:gd name="T55" fmla="*/ 0 h 714"/>
                  <a:gd name="T56" fmla="*/ 62 w 466"/>
                  <a:gd name="T57" fmla="*/ 0 h 714"/>
                  <a:gd name="T58" fmla="*/ 62 w 466"/>
                  <a:gd name="T59" fmla="*/ 0 h 714"/>
                  <a:gd name="T60" fmla="*/ 62 w 466"/>
                  <a:gd name="T61" fmla="*/ 0 h 714"/>
                  <a:gd name="T62" fmla="*/ 62 w 466"/>
                  <a:gd name="T63" fmla="*/ 0 h 714"/>
                  <a:gd name="T64" fmla="*/ 31 w 466"/>
                  <a:gd name="T65" fmla="*/ 30 h 714"/>
                  <a:gd name="T66" fmla="*/ 0 w 466"/>
                  <a:gd name="T67" fmla="*/ 30 h 714"/>
                  <a:gd name="T68" fmla="*/ 0 w 466"/>
                  <a:gd name="T69" fmla="*/ 30 h 714"/>
                  <a:gd name="T70" fmla="*/ 0 w 466"/>
                  <a:gd name="T71" fmla="*/ 30 h 714"/>
                  <a:gd name="T72" fmla="*/ 62 w 466"/>
                  <a:gd name="T73" fmla="*/ 124 h 714"/>
                  <a:gd name="T74" fmla="*/ 93 w 466"/>
                  <a:gd name="T75" fmla="*/ 217 h 714"/>
                  <a:gd name="T76" fmla="*/ 124 w 466"/>
                  <a:gd name="T77" fmla="*/ 278 h 714"/>
                  <a:gd name="T78" fmla="*/ 155 w 466"/>
                  <a:gd name="T79" fmla="*/ 310 h 714"/>
                  <a:gd name="T80" fmla="*/ 155 w 466"/>
                  <a:gd name="T81" fmla="*/ 402 h 714"/>
                  <a:gd name="T82" fmla="*/ 155 w 466"/>
                  <a:gd name="T83" fmla="*/ 402 h 714"/>
                  <a:gd name="T84" fmla="*/ 155 w 466"/>
                  <a:gd name="T85" fmla="*/ 434 h 714"/>
                  <a:gd name="T86" fmla="*/ 186 w 466"/>
                  <a:gd name="T87" fmla="*/ 465 h 714"/>
                  <a:gd name="T88" fmla="*/ 186 w 466"/>
                  <a:gd name="T89" fmla="*/ 526 h 714"/>
                  <a:gd name="T90" fmla="*/ 186 w 466"/>
                  <a:gd name="T91" fmla="*/ 526 h 714"/>
                  <a:gd name="T92" fmla="*/ 186 w 466"/>
                  <a:gd name="T93" fmla="*/ 620 h 714"/>
                  <a:gd name="T94" fmla="*/ 186 w 466"/>
                  <a:gd name="T95" fmla="*/ 620 h 714"/>
                  <a:gd name="T96" fmla="*/ 248 w 466"/>
                  <a:gd name="T97" fmla="*/ 682 h 714"/>
                  <a:gd name="T98" fmla="*/ 248 w 466"/>
                  <a:gd name="T99" fmla="*/ 650 h 714"/>
                  <a:gd name="T100" fmla="*/ 279 w 466"/>
                  <a:gd name="T101" fmla="*/ 65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714">
                    <a:moveTo>
                      <a:pt x="279" y="650"/>
                    </a:moveTo>
                    <a:lnTo>
                      <a:pt x="279" y="650"/>
                    </a:lnTo>
                    <a:cubicBezTo>
                      <a:pt x="279" y="650"/>
                      <a:pt x="310" y="650"/>
                      <a:pt x="310" y="682"/>
                    </a:cubicBezTo>
                    <a:cubicBezTo>
                      <a:pt x="310" y="682"/>
                      <a:pt x="310" y="682"/>
                      <a:pt x="310" y="713"/>
                    </a:cubicBezTo>
                    <a:lnTo>
                      <a:pt x="310" y="713"/>
                    </a:lnTo>
                    <a:lnTo>
                      <a:pt x="310" y="713"/>
                    </a:lnTo>
                    <a:lnTo>
                      <a:pt x="341" y="713"/>
                    </a:lnTo>
                    <a:lnTo>
                      <a:pt x="341" y="713"/>
                    </a:lnTo>
                    <a:lnTo>
                      <a:pt x="372" y="713"/>
                    </a:lnTo>
                    <a:lnTo>
                      <a:pt x="372" y="713"/>
                    </a:lnTo>
                    <a:lnTo>
                      <a:pt x="372" y="713"/>
                    </a:lnTo>
                    <a:lnTo>
                      <a:pt x="372" y="713"/>
                    </a:lnTo>
                    <a:cubicBezTo>
                      <a:pt x="403" y="713"/>
                      <a:pt x="403" y="713"/>
                      <a:pt x="403" y="682"/>
                    </a:cubicBezTo>
                    <a:cubicBezTo>
                      <a:pt x="403" y="248"/>
                      <a:pt x="403" y="248"/>
                      <a:pt x="403" y="248"/>
                    </a:cubicBezTo>
                    <a:cubicBezTo>
                      <a:pt x="465" y="248"/>
                      <a:pt x="465" y="248"/>
                      <a:pt x="465" y="248"/>
                    </a:cubicBezTo>
                    <a:cubicBezTo>
                      <a:pt x="465" y="62"/>
                      <a:pt x="465" y="62"/>
                      <a:pt x="465" y="62"/>
                    </a:cubicBezTo>
                    <a:cubicBezTo>
                      <a:pt x="372" y="62"/>
                      <a:pt x="372" y="62"/>
                      <a:pt x="372" y="62"/>
                    </a:cubicBezTo>
                    <a:cubicBezTo>
                      <a:pt x="341" y="30"/>
                      <a:pt x="341" y="30"/>
                      <a:pt x="341" y="30"/>
                    </a:cubicBezTo>
                    <a:cubicBezTo>
                      <a:pt x="341" y="30"/>
                      <a:pt x="310" y="30"/>
                      <a:pt x="279" y="30"/>
                    </a:cubicBezTo>
                    <a:lnTo>
                      <a:pt x="279" y="30"/>
                    </a:lnTo>
                    <a:cubicBezTo>
                      <a:pt x="248" y="30"/>
                      <a:pt x="155" y="30"/>
                      <a:pt x="155" y="30"/>
                    </a:cubicBezTo>
                    <a:lnTo>
                      <a:pt x="124" y="30"/>
                    </a:lnTo>
                    <a:lnTo>
                      <a:pt x="124" y="30"/>
                    </a:lnTo>
                    <a:cubicBezTo>
                      <a:pt x="93" y="30"/>
                      <a:pt x="93" y="30"/>
                      <a:pt x="93" y="30"/>
                    </a:cubicBezTo>
                    <a:lnTo>
                      <a:pt x="93" y="30"/>
                    </a:lnTo>
                    <a:cubicBezTo>
                      <a:pt x="93" y="30"/>
                      <a:pt x="62" y="30"/>
                      <a:pt x="62" y="0"/>
                    </a:cubicBezTo>
                    <a:lnTo>
                      <a:pt x="62" y="0"/>
                    </a:lnTo>
                    <a:lnTo>
                      <a:pt x="62" y="0"/>
                    </a:lnTo>
                    <a:lnTo>
                      <a:pt x="62" y="0"/>
                    </a:lnTo>
                    <a:lnTo>
                      <a:pt x="62" y="0"/>
                    </a:lnTo>
                    <a:lnTo>
                      <a:pt x="62" y="0"/>
                    </a:lnTo>
                    <a:lnTo>
                      <a:pt x="62" y="0"/>
                    </a:lnTo>
                    <a:lnTo>
                      <a:pt x="31" y="30"/>
                    </a:lnTo>
                    <a:cubicBezTo>
                      <a:pt x="31" y="30"/>
                      <a:pt x="31" y="30"/>
                      <a:pt x="0" y="30"/>
                    </a:cubicBezTo>
                    <a:lnTo>
                      <a:pt x="0" y="30"/>
                    </a:lnTo>
                    <a:lnTo>
                      <a:pt x="0" y="30"/>
                    </a:lnTo>
                    <a:cubicBezTo>
                      <a:pt x="0" y="30"/>
                      <a:pt x="31" y="93"/>
                      <a:pt x="62" y="124"/>
                    </a:cubicBezTo>
                    <a:cubicBezTo>
                      <a:pt x="93" y="154"/>
                      <a:pt x="93" y="186"/>
                      <a:pt x="93" y="217"/>
                    </a:cubicBezTo>
                    <a:cubicBezTo>
                      <a:pt x="93" y="217"/>
                      <a:pt x="124" y="248"/>
                      <a:pt x="124" y="278"/>
                    </a:cubicBezTo>
                    <a:cubicBezTo>
                      <a:pt x="155" y="310"/>
                      <a:pt x="155" y="310"/>
                      <a:pt x="155" y="310"/>
                    </a:cubicBezTo>
                    <a:cubicBezTo>
                      <a:pt x="155" y="310"/>
                      <a:pt x="155" y="341"/>
                      <a:pt x="155" y="402"/>
                    </a:cubicBezTo>
                    <a:lnTo>
                      <a:pt x="155" y="402"/>
                    </a:lnTo>
                    <a:cubicBezTo>
                      <a:pt x="155" y="434"/>
                      <a:pt x="155" y="434"/>
                      <a:pt x="155" y="434"/>
                    </a:cubicBezTo>
                    <a:lnTo>
                      <a:pt x="186" y="465"/>
                    </a:lnTo>
                    <a:cubicBezTo>
                      <a:pt x="186" y="496"/>
                      <a:pt x="186" y="496"/>
                      <a:pt x="186" y="526"/>
                    </a:cubicBezTo>
                    <a:lnTo>
                      <a:pt x="186" y="526"/>
                    </a:lnTo>
                    <a:cubicBezTo>
                      <a:pt x="186" y="558"/>
                      <a:pt x="186" y="589"/>
                      <a:pt x="186" y="620"/>
                    </a:cubicBezTo>
                    <a:lnTo>
                      <a:pt x="186" y="620"/>
                    </a:lnTo>
                    <a:cubicBezTo>
                      <a:pt x="217" y="650"/>
                      <a:pt x="217" y="650"/>
                      <a:pt x="248" y="682"/>
                    </a:cubicBezTo>
                    <a:lnTo>
                      <a:pt x="248" y="650"/>
                    </a:lnTo>
                    <a:cubicBezTo>
                      <a:pt x="279" y="650"/>
                      <a:pt x="279" y="650"/>
                      <a:pt x="279" y="65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9" name="Freeform 50"/>
              <p:cNvSpPr>
                <a:spLocks noChangeArrowheads="1"/>
              </p:cNvSpPr>
              <p:nvPr/>
            </p:nvSpPr>
            <p:spPr bwMode="auto">
              <a:xfrm>
                <a:off x="3502025" y="2416175"/>
                <a:ext cx="100013" cy="123825"/>
              </a:xfrm>
              <a:custGeom>
                <a:avLst/>
                <a:gdLst>
                  <a:gd name="T0" fmla="*/ 279 w 280"/>
                  <a:gd name="T1" fmla="*/ 124 h 342"/>
                  <a:gd name="T2" fmla="*/ 279 w 280"/>
                  <a:gd name="T3" fmla="*/ 94 h 342"/>
                  <a:gd name="T4" fmla="*/ 279 w 280"/>
                  <a:gd name="T5" fmla="*/ 62 h 342"/>
                  <a:gd name="T6" fmla="*/ 279 w 280"/>
                  <a:gd name="T7" fmla="*/ 62 h 342"/>
                  <a:gd name="T8" fmla="*/ 248 w 280"/>
                  <a:gd name="T9" fmla="*/ 62 h 342"/>
                  <a:gd name="T10" fmla="*/ 186 w 280"/>
                  <a:gd name="T11" fmla="*/ 62 h 342"/>
                  <a:gd name="T12" fmla="*/ 155 w 280"/>
                  <a:gd name="T13" fmla="*/ 31 h 342"/>
                  <a:gd name="T14" fmla="*/ 155 w 280"/>
                  <a:gd name="T15" fmla="*/ 31 h 342"/>
                  <a:gd name="T16" fmla="*/ 124 w 280"/>
                  <a:gd name="T17" fmla="*/ 31 h 342"/>
                  <a:gd name="T18" fmla="*/ 93 w 280"/>
                  <a:gd name="T19" fmla="*/ 0 h 342"/>
                  <a:gd name="T20" fmla="*/ 63 w 280"/>
                  <a:gd name="T21" fmla="*/ 31 h 342"/>
                  <a:gd name="T22" fmla="*/ 31 w 280"/>
                  <a:gd name="T23" fmla="*/ 31 h 342"/>
                  <a:gd name="T24" fmla="*/ 31 w 280"/>
                  <a:gd name="T25" fmla="*/ 0 h 342"/>
                  <a:gd name="T26" fmla="*/ 31 w 280"/>
                  <a:gd name="T27" fmla="*/ 31 h 342"/>
                  <a:gd name="T28" fmla="*/ 31 w 280"/>
                  <a:gd name="T29" fmla="*/ 31 h 342"/>
                  <a:gd name="T30" fmla="*/ 31 w 280"/>
                  <a:gd name="T31" fmla="*/ 31 h 342"/>
                  <a:gd name="T32" fmla="*/ 63 w 280"/>
                  <a:gd name="T33" fmla="*/ 62 h 342"/>
                  <a:gd name="T34" fmla="*/ 63 w 280"/>
                  <a:gd name="T35" fmla="*/ 94 h 342"/>
                  <a:gd name="T36" fmla="*/ 31 w 280"/>
                  <a:gd name="T37" fmla="*/ 124 h 342"/>
                  <a:gd name="T38" fmla="*/ 31 w 280"/>
                  <a:gd name="T39" fmla="*/ 155 h 342"/>
                  <a:gd name="T40" fmla="*/ 31 w 280"/>
                  <a:gd name="T41" fmla="*/ 155 h 342"/>
                  <a:gd name="T42" fmla="*/ 31 w 280"/>
                  <a:gd name="T43" fmla="*/ 186 h 342"/>
                  <a:gd name="T44" fmla="*/ 31 w 280"/>
                  <a:gd name="T45" fmla="*/ 186 h 342"/>
                  <a:gd name="T46" fmla="*/ 0 w 280"/>
                  <a:gd name="T47" fmla="*/ 186 h 342"/>
                  <a:gd name="T48" fmla="*/ 0 w 280"/>
                  <a:gd name="T49" fmla="*/ 218 h 342"/>
                  <a:gd name="T50" fmla="*/ 31 w 280"/>
                  <a:gd name="T51" fmla="*/ 218 h 342"/>
                  <a:gd name="T52" fmla="*/ 31 w 280"/>
                  <a:gd name="T53" fmla="*/ 248 h 342"/>
                  <a:gd name="T54" fmla="*/ 63 w 280"/>
                  <a:gd name="T55" fmla="*/ 279 h 342"/>
                  <a:gd name="T56" fmla="*/ 63 w 280"/>
                  <a:gd name="T57" fmla="*/ 310 h 342"/>
                  <a:gd name="T58" fmla="*/ 155 w 280"/>
                  <a:gd name="T59" fmla="*/ 310 h 342"/>
                  <a:gd name="T60" fmla="*/ 217 w 280"/>
                  <a:gd name="T61" fmla="*/ 279 h 342"/>
                  <a:gd name="T62" fmla="*/ 248 w 280"/>
                  <a:gd name="T63" fmla="*/ 279 h 342"/>
                  <a:gd name="T64" fmla="*/ 248 w 280"/>
                  <a:gd name="T65" fmla="*/ 279 h 342"/>
                  <a:gd name="T66" fmla="*/ 248 w 280"/>
                  <a:gd name="T67" fmla="*/ 186 h 342"/>
                  <a:gd name="T68" fmla="*/ 248 w 280"/>
                  <a:gd name="T69" fmla="*/ 186 h 342"/>
                  <a:gd name="T70" fmla="*/ 248 w 280"/>
                  <a:gd name="T71" fmla="*/ 186 h 342"/>
                  <a:gd name="T72" fmla="*/ 248 w 280"/>
                  <a:gd name="T73" fmla="*/ 155 h 342"/>
                  <a:gd name="T74" fmla="*/ 279 w 280"/>
                  <a:gd name="T75"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42">
                    <a:moveTo>
                      <a:pt x="279" y="124"/>
                    </a:moveTo>
                    <a:lnTo>
                      <a:pt x="279" y="124"/>
                    </a:lnTo>
                    <a:lnTo>
                      <a:pt x="279" y="124"/>
                    </a:lnTo>
                    <a:cubicBezTo>
                      <a:pt x="279" y="124"/>
                      <a:pt x="279" y="124"/>
                      <a:pt x="279" y="94"/>
                    </a:cubicBezTo>
                    <a:cubicBezTo>
                      <a:pt x="279" y="94"/>
                      <a:pt x="279" y="94"/>
                      <a:pt x="279" y="62"/>
                    </a:cubicBezTo>
                    <a:lnTo>
                      <a:pt x="279" y="62"/>
                    </a:lnTo>
                    <a:lnTo>
                      <a:pt x="279" y="62"/>
                    </a:lnTo>
                    <a:lnTo>
                      <a:pt x="279" y="62"/>
                    </a:lnTo>
                    <a:lnTo>
                      <a:pt x="248" y="62"/>
                    </a:lnTo>
                    <a:lnTo>
                      <a:pt x="248" y="62"/>
                    </a:lnTo>
                    <a:cubicBezTo>
                      <a:pt x="248" y="62"/>
                      <a:pt x="248" y="62"/>
                      <a:pt x="217" y="62"/>
                    </a:cubicBezTo>
                    <a:cubicBezTo>
                      <a:pt x="217" y="62"/>
                      <a:pt x="217" y="62"/>
                      <a:pt x="186" y="62"/>
                    </a:cubicBezTo>
                    <a:cubicBezTo>
                      <a:pt x="186" y="62"/>
                      <a:pt x="155" y="62"/>
                      <a:pt x="155" y="31"/>
                    </a:cubicBezTo>
                    <a:lnTo>
                      <a:pt x="155" y="31"/>
                    </a:lnTo>
                    <a:lnTo>
                      <a:pt x="155" y="31"/>
                    </a:lnTo>
                    <a:lnTo>
                      <a:pt x="155" y="31"/>
                    </a:lnTo>
                    <a:cubicBezTo>
                      <a:pt x="124" y="31"/>
                      <a:pt x="124" y="31"/>
                      <a:pt x="124" y="31"/>
                    </a:cubicBezTo>
                    <a:lnTo>
                      <a:pt x="124" y="31"/>
                    </a:lnTo>
                    <a:lnTo>
                      <a:pt x="124" y="31"/>
                    </a:lnTo>
                    <a:cubicBezTo>
                      <a:pt x="124" y="31"/>
                      <a:pt x="93" y="31"/>
                      <a:pt x="93" y="0"/>
                    </a:cubicBezTo>
                    <a:lnTo>
                      <a:pt x="93" y="0"/>
                    </a:lnTo>
                    <a:cubicBezTo>
                      <a:pt x="93" y="31"/>
                      <a:pt x="63" y="31"/>
                      <a:pt x="63" y="31"/>
                    </a:cubicBezTo>
                    <a:lnTo>
                      <a:pt x="63" y="31"/>
                    </a:lnTo>
                    <a:lnTo>
                      <a:pt x="31" y="31"/>
                    </a:lnTo>
                    <a:lnTo>
                      <a:pt x="31" y="31"/>
                    </a:lnTo>
                    <a:lnTo>
                      <a:pt x="31" y="0"/>
                    </a:lnTo>
                    <a:lnTo>
                      <a:pt x="31" y="0"/>
                    </a:lnTo>
                    <a:cubicBezTo>
                      <a:pt x="31" y="31"/>
                      <a:pt x="31" y="31"/>
                      <a:pt x="31" y="31"/>
                    </a:cubicBezTo>
                    <a:lnTo>
                      <a:pt x="31" y="31"/>
                    </a:lnTo>
                    <a:lnTo>
                      <a:pt x="31" y="31"/>
                    </a:lnTo>
                    <a:lnTo>
                      <a:pt x="31" y="31"/>
                    </a:lnTo>
                    <a:lnTo>
                      <a:pt x="31" y="31"/>
                    </a:lnTo>
                    <a:cubicBezTo>
                      <a:pt x="31" y="62"/>
                      <a:pt x="63" y="62"/>
                      <a:pt x="63" y="62"/>
                    </a:cubicBezTo>
                    <a:lnTo>
                      <a:pt x="63" y="62"/>
                    </a:lnTo>
                    <a:cubicBezTo>
                      <a:pt x="63" y="94"/>
                      <a:pt x="63" y="94"/>
                      <a:pt x="31" y="94"/>
                    </a:cubicBezTo>
                    <a:cubicBezTo>
                      <a:pt x="63" y="94"/>
                      <a:pt x="63" y="94"/>
                      <a:pt x="63" y="94"/>
                    </a:cubicBezTo>
                    <a:cubicBezTo>
                      <a:pt x="93" y="124"/>
                      <a:pt x="93" y="124"/>
                      <a:pt x="93" y="124"/>
                    </a:cubicBezTo>
                    <a:cubicBezTo>
                      <a:pt x="31" y="124"/>
                      <a:pt x="31" y="124"/>
                      <a:pt x="31" y="124"/>
                    </a:cubicBezTo>
                    <a:lnTo>
                      <a:pt x="31" y="124"/>
                    </a:lnTo>
                    <a:lnTo>
                      <a:pt x="31" y="155"/>
                    </a:lnTo>
                    <a:lnTo>
                      <a:pt x="31" y="155"/>
                    </a:lnTo>
                    <a:lnTo>
                      <a:pt x="31" y="155"/>
                    </a:lnTo>
                    <a:lnTo>
                      <a:pt x="31" y="155"/>
                    </a:lnTo>
                    <a:cubicBezTo>
                      <a:pt x="31" y="155"/>
                      <a:pt x="31" y="155"/>
                      <a:pt x="31" y="186"/>
                    </a:cubicBezTo>
                    <a:lnTo>
                      <a:pt x="31" y="186"/>
                    </a:lnTo>
                    <a:lnTo>
                      <a:pt x="31" y="186"/>
                    </a:lnTo>
                    <a:lnTo>
                      <a:pt x="31" y="186"/>
                    </a:lnTo>
                    <a:cubicBezTo>
                      <a:pt x="0" y="186"/>
                      <a:pt x="0" y="186"/>
                      <a:pt x="0" y="186"/>
                    </a:cubicBezTo>
                    <a:cubicBezTo>
                      <a:pt x="0" y="186"/>
                      <a:pt x="0" y="186"/>
                      <a:pt x="0" y="218"/>
                    </a:cubicBezTo>
                    <a:lnTo>
                      <a:pt x="0" y="218"/>
                    </a:lnTo>
                    <a:lnTo>
                      <a:pt x="0" y="218"/>
                    </a:lnTo>
                    <a:cubicBezTo>
                      <a:pt x="31" y="218"/>
                      <a:pt x="31" y="218"/>
                      <a:pt x="31" y="218"/>
                    </a:cubicBezTo>
                    <a:lnTo>
                      <a:pt x="31" y="218"/>
                    </a:lnTo>
                    <a:cubicBezTo>
                      <a:pt x="31" y="248"/>
                      <a:pt x="31" y="248"/>
                      <a:pt x="31" y="248"/>
                    </a:cubicBezTo>
                    <a:cubicBezTo>
                      <a:pt x="63" y="248"/>
                      <a:pt x="63" y="248"/>
                      <a:pt x="63" y="248"/>
                    </a:cubicBezTo>
                    <a:cubicBezTo>
                      <a:pt x="63" y="279"/>
                      <a:pt x="63" y="279"/>
                      <a:pt x="63" y="279"/>
                    </a:cubicBezTo>
                    <a:cubicBezTo>
                      <a:pt x="63" y="279"/>
                      <a:pt x="63" y="279"/>
                      <a:pt x="63" y="310"/>
                    </a:cubicBezTo>
                    <a:lnTo>
                      <a:pt x="63" y="310"/>
                    </a:lnTo>
                    <a:lnTo>
                      <a:pt x="63" y="341"/>
                    </a:lnTo>
                    <a:cubicBezTo>
                      <a:pt x="93" y="341"/>
                      <a:pt x="124" y="310"/>
                      <a:pt x="155" y="310"/>
                    </a:cubicBezTo>
                    <a:cubicBezTo>
                      <a:pt x="155" y="279"/>
                      <a:pt x="155" y="279"/>
                      <a:pt x="186" y="279"/>
                    </a:cubicBezTo>
                    <a:lnTo>
                      <a:pt x="217" y="279"/>
                    </a:lnTo>
                    <a:lnTo>
                      <a:pt x="248" y="279"/>
                    </a:lnTo>
                    <a:lnTo>
                      <a:pt x="248" y="279"/>
                    </a:lnTo>
                    <a:lnTo>
                      <a:pt x="248" y="279"/>
                    </a:lnTo>
                    <a:lnTo>
                      <a:pt x="248" y="279"/>
                    </a:lnTo>
                    <a:cubicBezTo>
                      <a:pt x="248" y="248"/>
                      <a:pt x="248" y="248"/>
                      <a:pt x="248" y="248"/>
                    </a:cubicBezTo>
                    <a:cubicBezTo>
                      <a:pt x="248" y="218"/>
                      <a:pt x="248" y="218"/>
                      <a:pt x="248" y="186"/>
                    </a:cubicBezTo>
                    <a:lnTo>
                      <a:pt x="248" y="186"/>
                    </a:lnTo>
                    <a:lnTo>
                      <a:pt x="248" y="186"/>
                    </a:lnTo>
                    <a:lnTo>
                      <a:pt x="248" y="186"/>
                    </a:lnTo>
                    <a:lnTo>
                      <a:pt x="248" y="186"/>
                    </a:lnTo>
                    <a:cubicBezTo>
                      <a:pt x="248" y="186"/>
                      <a:pt x="248" y="186"/>
                      <a:pt x="248" y="155"/>
                    </a:cubicBezTo>
                    <a:lnTo>
                      <a:pt x="248" y="155"/>
                    </a:lnTo>
                    <a:cubicBezTo>
                      <a:pt x="279" y="155"/>
                      <a:pt x="279" y="155"/>
                      <a:pt x="279" y="155"/>
                    </a:cubicBezTo>
                    <a:lnTo>
                      <a:pt x="279" y="12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0" name="Freeform 51"/>
              <p:cNvSpPr>
                <a:spLocks noChangeArrowheads="1"/>
              </p:cNvSpPr>
              <p:nvPr/>
            </p:nvSpPr>
            <p:spPr bwMode="auto">
              <a:xfrm>
                <a:off x="3444875" y="2460625"/>
                <a:ext cx="66675" cy="77788"/>
              </a:xfrm>
              <a:custGeom>
                <a:avLst/>
                <a:gdLst>
                  <a:gd name="T0" fmla="*/ 155 w 187"/>
                  <a:gd name="T1" fmla="*/ 155 h 218"/>
                  <a:gd name="T2" fmla="*/ 155 w 187"/>
                  <a:gd name="T3" fmla="*/ 155 h 218"/>
                  <a:gd name="T4" fmla="*/ 155 w 187"/>
                  <a:gd name="T5" fmla="*/ 155 h 218"/>
                  <a:gd name="T6" fmla="*/ 155 w 187"/>
                  <a:gd name="T7" fmla="*/ 155 h 218"/>
                  <a:gd name="T8" fmla="*/ 155 w 187"/>
                  <a:gd name="T9" fmla="*/ 155 h 218"/>
                  <a:gd name="T10" fmla="*/ 124 w 187"/>
                  <a:gd name="T11" fmla="*/ 155 h 218"/>
                  <a:gd name="T12" fmla="*/ 124 w 187"/>
                  <a:gd name="T13" fmla="*/ 124 h 218"/>
                  <a:gd name="T14" fmla="*/ 124 w 187"/>
                  <a:gd name="T15" fmla="*/ 124 h 218"/>
                  <a:gd name="T16" fmla="*/ 124 w 187"/>
                  <a:gd name="T17" fmla="*/ 124 h 218"/>
                  <a:gd name="T18" fmla="*/ 124 w 187"/>
                  <a:gd name="T19" fmla="*/ 94 h 218"/>
                  <a:gd name="T20" fmla="*/ 94 w 187"/>
                  <a:gd name="T21" fmla="*/ 94 h 218"/>
                  <a:gd name="T22" fmla="*/ 62 w 187"/>
                  <a:gd name="T23" fmla="*/ 62 h 218"/>
                  <a:gd name="T24" fmla="*/ 62 w 187"/>
                  <a:gd name="T25" fmla="*/ 31 h 218"/>
                  <a:gd name="T26" fmla="*/ 62 w 187"/>
                  <a:gd name="T27" fmla="*/ 31 h 218"/>
                  <a:gd name="T28" fmla="*/ 62 w 187"/>
                  <a:gd name="T29" fmla="*/ 0 h 218"/>
                  <a:gd name="T30" fmla="*/ 62 w 187"/>
                  <a:gd name="T31" fmla="*/ 0 h 218"/>
                  <a:gd name="T32" fmla="*/ 62 w 187"/>
                  <a:gd name="T33" fmla="*/ 31 h 218"/>
                  <a:gd name="T34" fmla="*/ 31 w 187"/>
                  <a:gd name="T35" fmla="*/ 31 h 218"/>
                  <a:gd name="T36" fmla="*/ 0 w 187"/>
                  <a:gd name="T37" fmla="*/ 62 h 218"/>
                  <a:gd name="T38" fmla="*/ 0 w 187"/>
                  <a:gd name="T39" fmla="*/ 94 h 218"/>
                  <a:gd name="T40" fmla="*/ 0 w 187"/>
                  <a:gd name="T41" fmla="*/ 94 h 218"/>
                  <a:gd name="T42" fmla="*/ 62 w 187"/>
                  <a:gd name="T43" fmla="*/ 124 h 218"/>
                  <a:gd name="T44" fmla="*/ 124 w 187"/>
                  <a:gd name="T45" fmla="*/ 186 h 218"/>
                  <a:gd name="T46" fmla="*/ 155 w 187"/>
                  <a:gd name="T47" fmla="*/ 217 h 218"/>
                  <a:gd name="T48" fmla="*/ 155 w 187"/>
                  <a:gd name="T49" fmla="*/ 186 h 218"/>
                  <a:gd name="T50" fmla="*/ 186 w 187"/>
                  <a:gd name="T51" fmla="*/ 186 h 218"/>
                  <a:gd name="T52" fmla="*/ 155 w 187"/>
                  <a:gd name="T53"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18">
                    <a:moveTo>
                      <a:pt x="155" y="155"/>
                    </a:moveTo>
                    <a:lnTo>
                      <a:pt x="155" y="155"/>
                    </a:lnTo>
                    <a:lnTo>
                      <a:pt x="155" y="155"/>
                    </a:lnTo>
                    <a:lnTo>
                      <a:pt x="155" y="155"/>
                    </a:lnTo>
                    <a:lnTo>
                      <a:pt x="155" y="155"/>
                    </a:lnTo>
                    <a:lnTo>
                      <a:pt x="124" y="155"/>
                    </a:lnTo>
                    <a:cubicBezTo>
                      <a:pt x="124" y="124"/>
                      <a:pt x="124" y="124"/>
                      <a:pt x="124" y="124"/>
                    </a:cubicBezTo>
                    <a:lnTo>
                      <a:pt x="124" y="124"/>
                    </a:lnTo>
                    <a:lnTo>
                      <a:pt x="124" y="124"/>
                    </a:lnTo>
                    <a:cubicBezTo>
                      <a:pt x="124" y="94"/>
                      <a:pt x="124" y="94"/>
                      <a:pt x="124" y="94"/>
                    </a:cubicBezTo>
                    <a:cubicBezTo>
                      <a:pt x="124" y="94"/>
                      <a:pt x="124" y="94"/>
                      <a:pt x="94" y="94"/>
                    </a:cubicBezTo>
                    <a:lnTo>
                      <a:pt x="62" y="62"/>
                    </a:lnTo>
                    <a:cubicBezTo>
                      <a:pt x="62" y="31"/>
                      <a:pt x="62" y="31"/>
                      <a:pt x="62" y="31"/>
                    </a:cubicBezTo>
                    <a:lnTo>
                      <a:pt x="62" y="31"/>
                    </a:lnTo>
                    <a:cubicBezTo>
                      <a:pt x="62" y="0"/>
                      <a:pt x="62" y="0"/>
                      <a:pt x="62" y="0"/>
                    </a:cubicBezTo>
                    <a:lnTo>
                      <a:pt x="62" y="0"/>
                    </a:lnTo>
                    <a:cubicBezTo>
                      <a:pt x="62" y="0"/>
                      <a:pt x="62" y="0"/>
                      <a:pt x="62" y="31"/>
                    </a:cubicBezTo>
                    <a:cubicBezTo>
                      <a:pt x="31" y="31"/>
                      <a:pt x="31" y="31"/>
                      <a:pt x="31" y="31"/>
                    </a:cubicBezTo>
                    <a:cubicBezTo>
                      <a:pt x="31" y="62"/>
                      <a:pt x="31" y="62"/>
                      <a:pt x="0" y="62"/>
                    </a:cubicBezTo>
                    <a:cubicBezTo>
                      <a:pt x="0" y="62"/>
                      <a:pt x="0" y="62"/>
                      <a:pt x="0" y="94"/>
                    </a:cubicBezTo>
                    <a:lnTo>
                      <a:pt x="0" y="94"/>
                    </a:lnTo>
                    <a:cubicBezTo>
                      <a:pt x="0" y="94"/>
                      <a:pt x="31" y="124"/>
                      <a:pt x="62" y="124"/>
                    </a:cubicBezTo>
                    <a:cubicBezTo>
                      <a:pt x="94" y="155"/>
                      <a:pt x="94" y="186"/>
                      <a:pt x="124" y="186"/>
                    </a:cubicBezTo>
                    <a:lnTo>
                      <a:pt x="155" y="217"/>
                    </a:lnTo>
                    <a:lnTo>
                      <a:pt x="155" y="186"/>
                    </a:lnTo>
                    <a:cubicBezTo>
                      <a:pt x="155" y="186"/>
                      <a:pt x="155" y="186"/>
                      <a:pt x="186" y="186"/>
                    </a:cubicBezTo>
                    <a:cubicBezTo>
                      <a:pt x="155" y="155"/>
                      <a:pt x="155" y="155"/>
                      <a:pt x="155" y="15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1" name="Freeform 52"/>
              <p:cNvSpPr>
                <a:spLocks noChangeArrowheads="1"/>
              </p:cNvSpPr>
              <p:nvPr/>
            </p:nvSpPr>
            <p:spPr bwMode="auto">
              <a:xfrm>
                <a:off x="3679825" y="2427288"/>
                <a:ext cx="11113" cy="68262"/>
              </a:xfrm>
              <a:custGeom>
                <a:avLst/>
                <a:gdLst>
                  <a:gd name="T0" fmla="*/ 31 w 32"/>
                  <a:gd name="T1" fmla="*/ 63 h 188"/>
                  <a:gd name="T2" fmla="*/ 31 w 32"/>
                  <a:gd name="T3" fmla="*/ 63 h 188"/>
                  <a:gd name="T4" fmla="*/ 0 w 32"/>
                  <a:gd name="T5" fmla="*/ 31 h 188"/>
                  <a:gd name="T6" fmla="*/ 0 w 32"/>
                  <a:gd name="T7" fmla="*/ 31 h 188"/>
                  <a:gd name="T8" fmla="*/ 0 w 32"/>
                  <a:gd name="T9" fmla="*/ 0 h 188"/>
                  <a:gd name="T10" fmla="*/ 0 w 32"/>
                  <a:gd name="T11" fmla="*/ 0 h 188"/>
                  <a:gd name="T12" fmla="*/ 0 w 32"/>
                  <a:gd name="T13" fmla="*/ 0 h 188"/>
                  <a:gd name="T14" fmla="*/ 0 w 32"/>
                  <a:gd name="T15" fmla="*/ 0 h 188"/>
                  <a:gd name="T16" fmla="*/ 0 w 32"/>
                  <a:gd name="T17" fmla="*/ 31 h 188"/>
                  <a:gd name="T18" fmla="*/ 0 w 32"/>
                  <a:gd name="T19" fmla="*/ 63 h 188"/>
                  <a:gd name="T20" fmla="*/ 31 w 32"/>
                  <a:gd name="T21" fmla="*/ 93 h 188"/>
                  <a:gd name="T22" fmla="*/ 31 w 32"/>
                  <a:gd name="T23" fmla="*/ 93 h 188"/>
                  <a:gd name="T24" fmla="*/ 0 w 32"/>
                  <a:gd name="T25" fmla="*/ 93 h 188"/>
                  <a:gd name="T26" fmla="*/ 0 w 32"/>
                  <a:gd name="T27" fmla="*/ 124 h 188"/>
                  <a:gd name="T28" fmla="*/ 0 w 32"/>
                  <a:gd name="T29" fmla="*/ 124 h 188"/>
                  <a:gd name="T30" fmla="*/ 0 w 32"/>
                  <a:gd name="T31" fmla="*/ 124 h 188"/>
                  <a:gd name="T32" fmla="*/ 0 w 32"/>
                  <a:gd name="T33" fmla="*/ 155 h 188"/>
                  <a:gd name="T34" fmla="*/ 0 w 32"/>
                  <a:gd name="T35" fmla="*/ 155 h 188"/>
                  <a:gd name="T36" fmla="*/ 0 w 32"/>
                  <a:gd name="T37" fmla="*/ 187 h 188"/>
                  <a:gd name="T38" fmla="*/ 0 w 32"/>
                  <a:gd name="T39" fmla="*/ 187 h 188"/>
                  <a:gd name="T40" fmla="*/ 0 w 32"/>
                  <a:gd name="T41" fmla="*/ 187 h 188"/>
                  <a:gd name="T42" fmla="*/ 0 w 32"/>
                  <a:gd name="T43" fmla="*/ 187 h 188"/>
                  <a:gd name="T44" fmla="*/ 31 w 32"/>
                  <a:gd name="T45" fmla="*/ 155 h 188"/>
                  <a:gd name="T46" fmla="*/ 31 w 32"/>
                  <a:gd name="T47" fmla="*/ 124 h 188"/>
                  <a:gd name="T48" fmla="*/ 31 w 32"/>
                  <a:gd name="T49"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88">
                    <a:moveTo>
                      <a:pt x="31" y="63"/>
                    </a:moveTo>
                    <a:lnTo>
                      <a:pt x="31" y="63"/>
                    </a:lnTo>
                    <a:cubicBezTo>
                      <a:pt x="31" y="31"/>
                      <a:pt x="0" y="31"/>
                      <a:pt x="0" y="31"/>
                    </a:cubicBezTo>
                    <a:lnTo>
                      <a:pt x="0" y="31"/>
                    </a:lnTo>
                    <a:lnTo>
                      <a:pt x="0" y="0"/>
                    </a:lnTo>
                    <a:lnTo>
                      <a:pt x="0" y="0"/>
                    </a:lnTo>
                    <a:lnTo>
                      <a:pt x="0" y="0"/>
                    </a:lnTo>
                    <a:lnTo>
                      <a:pt x="0" y="0"/>
                    </a:lnTo>
                    <a:cubicBezTo>
                      <a:pt x="0" y="31"/>
                      <a:pt x="0" y="31"/>
                      <a:pt x="0" y="31"/>
                    </a:cubicBezTo>
                    <a:cubicBezTo>
                      <a:pt x="0" y="63"/>
                      <a:pt x="0" y="63"/>
                      <a:pt x="0" y="63"/>
                    </a:cubicBezTo>
                    <a:cubicBezTo>
                      <a:pt x="0" y="63"/>
                      <a:pt x="31" y="63"/>
                      <a:pt x="31" y="93"/>
                    </a:cubicBezTo>
                    <a:lnTo>
                      <a:pt x="31" y="93"/>
                    </a:lnTo>
                    <a:cubicBezTo>
                      <a:pt x="31" y="93"/>
                      <a:pt x="31" y="93"/>
                      <a:pt x="0" y="93"/>
                    </a:cubicBezTo>
                    <a:cubicBezTo>
                      <a:pt x="0" y="124"/>
                      <a:pt x="0" y="124"/>
                      <a:pt x="0" y="124"/>
                    </a:cubicBezTo>
                    <a:lnTo>
                      <a:pt x="0" y="124"/>
                    </a:lnTo>
                    <a:lnTo>
                      <a:pt x="0" y="124"/>
                    </a:lnTo>
                    <a:cubicBezTo>
                      <a:pt x="0" y="124"/>
                      <a:pt x="0" y="124"/>
                      <a:pt x="0" y="155"/>
                    </a:cubicBezTo>
                    <a:lnTo>
                      <a:pt x="0" y="155"/>
                    </a:lnTo>
                    <a:lnTo>
                      <a:pt x="0" y="187"/>
                    </a:lnTo>
                    <a:lnTo>
                      <a:pt x="0" y="187"/>
                    </a:lnTo>
                    <a:lnTo>
                      <a:pt x="0" y="187"/>
                    </a:lnTo>
                    <a:lnTo>
                      <a:pt x="0" y="187"/>
                    </a:lnTo>
                    <a:lnTo>
                      <a:pt x="31" y="155"/>
                    </a:lnTo>
                    <a:cubicBezTo>
                      <a:pt x="31" y="155"/>
                      <a:pt x="31" y="155"/>
                      <a:pt x="31" y="124"/>
                    </a:cubicBezTo>
                    <a:cubicBezTo>
                      <a:pt x="31" y="93"/>
                      <a:pt x="31" y="63"/>
                      <a:pt x="31" y="6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2" name="Freeform 53"/>
              <p:cNvSpPr>
                <a:spLocks noChangeArrowheads="1"/>
              </p:cNvSpPr>
              <p:nvPr/>
            </p:nvSpPr>
            <p:spPr bwMode="auto">
              <a:xfrm>
                <a:off x="3724275" y="2338388"/>
                <a:ext cx="223838" cy="201612"/>
              </a:xfrm>
              <a:custGeom>
                <a:avLst/>
                <a:gdLst>
                  <a:gd name="T0" fmla="*/ 372 w 620"/>
                  <a:gd name="T1" fmla="*/ 403 h 559"/>
                  <a:gd name="T2" fmla="*/ 435 w 620"/>
                  <a:gd name="T3" fmla="*/ 403 h 559"/>
                  <a:gd name="T4" fmla="*/ 464 w 620"/>
                  <a:gd name="T5" fmla="*/ 403 h 559"/>
                  <a:gd name="T6" fmla="*/ 464 w 620"/>
                  <a:gd name="T7" fmla="*/ 403 h 559"/>
                  <a:gd name="T8" fmla="*/ 464 w 620"/>
                  <a:gd name="T9" fmla="*/ 372 h 559"/>
                  <a:gd name="T10" fmla="*/ 526 w 620"/>
                  <a:gd name="T11" fmla="*/ 279 h 559"/>
                  <a:gd name="T12" fmla="*/ 526 w 620"/>
                  <a:gd name="T13" fmla="*/ 279 h 559"/>
                  <a:gd name="T14" fmla="*/ 526 w 620"/>
                  <a:gd name="T15" fmla="*/ 217 h 559"/>
                  <a:gd name="T16" fmla="*/ 557 w 620"/>
                  <a:gd name="T17" fmla="*/ 187 h 559"/>
                  <a:gd name="T18" fmla="*/ 557 w 620"/>
                  <a:gd name="T19" fmla="*/ 124 h 559"/>
                  <a:gd name="T20" fmla="*/ 619 w 620"/>
                  <a:gd name="T21" fmla="*/ 124 h 559"/>
                  <a:gd name="T22" fmla="*/ 619 w 620"/>
                  <a:gd name="T23" fmla="*/ 124 h 559"/>
                  <a:gd name="T24" fmla="*/ 619 w 620"/>
                  <a:gd name="T25" fmla="*/ 124 h 559"/>
                  <a:gd name="T26" fmla="*/ 588 w 620"/>
                  <a:gd name="T27" fmla="*/ 63 h 559"/>
                  <a:gd name="T28" fmla="*/ 588 w 620"/>
                  <a:gd name="T29" fmla="*/ 63 h 559"/>
                  <a:gd name="T30" fmla="*/ 557 w 620"/>
                  <a:gd name="T31" fmla="*/ 31 h 559"/>
                  <a:gd name="T32" fmla="*/ 495 w 620"/>
                  <a:gd name="T33" fmla="*/ 63 h 559"/>
                  <a:gd name="T34" fmla="*/ 464 w 620"/>
                  <a:gd name="T35" fmla="*/ 31 h 559"/>
                  <a:gd name="T36" fmla="*/ 403 w 620"/>
                  <a:gd name="T37" fmla="*/ 31 h 559"/>
                  <a:gd name="T38" fmla="*/ 403 w 620"/>
                  <a:gd name="T39" fmla="*/ 63 h 559"/>
                  <a:gd name="T40" fmla="*/ 341 w 620"/>
                  <a:gd name="T41" fmla="*/ 93 h 559"/>
                  <a:gd name="T42" fmla="*/ 279 w 620"/>
                  <a:gd name="T43" fmla="*/ 63 h 559"/>
                  <a:gd name="T44" fmla="*/ 279 w 620"/>
                  <a:gd name="T45" fmla="*/ 31 h 559"/>
                  <a:gd name="T46" fmla="*/ 217 w 620"/>
                  <a:gd name="T47" fmla="*/ 63 h 559"/>
                  <a:gd name="T48" fmla="*/ 187 w 620"/>
                  <a:gd name="T49" fmla="*/ 63 h 559"/>
                  <a:gd name="T50" fmla="*/ 155 w 620"/>
                  <a:gd name="T51" fmla="*/ 31 h 559"/>
                  <a:gd name="T52" fmla="*/ 124 w 620"/>
                  <a:gd name="T53" fmla="*/ 0 h 559"/>
                  <a:gd name="T54" fmla="*/ 124 w 620"/>
                  <a:gd name="T55" fmla="*/ 31 h 559"/>
                  <a:gd name="T56" fmla="*/ 93 w 620"/>
                  <a:gd name="T57" fmla="*/ 31 h 559"/>
                  <a:gd name="T58" fmla="*/ 63 w 620"/>
                  <a:gd name="T59" fmla="*/ 93 h 559"/>
                  <a:gd name="T60" fmla="*/ 63 w 620"/>
                  <a:gd name="T61" fmla="*/ 93 h 559"/>
                  <a:gd name="T62" fmla="*/ 63 w 620"/>
                  <a:gd name="T63" fmla="*/ 124 h 559"/>
                  <a:gd name="T64" fmla="*/ 63 w 620"/>
                  <a:gd name="T65" fmla="*/ 155 h 559"/>
                  <a:gd name="T66" fmla="*/ 63 w 620"/>
                  <a:gd name="T67" fmla="*/ 217 h 559"/>
                  <a:gd name="T68" fmla="*/ 63 w 620"/>
                  <a:gd name="T69" fmla="*/ 248 h 559"/>
                  <a:gd name="T70" fmla="*/ 31 w 620"/>
                  <a:gd name="T71" fmla="*/ 279 h 559"/>
                  <a:gd name="T72" fmla="*/ 31 w 620"/>
                  <a:gd name="T73" fmla="*/ 279 h 559"/>
                  <a:gd name="T74" fmla="*/ 0 w 620"/>
                  <a:gd name="T75" fmla="*/ 341 h 559"/>
                  <a:gd name="T76" fmla="*/ 0 w 620"/>
                  <a:gd name="T77" fmla="*/ 435 h 559"/>
                  <a:gd name="T78" fmla="*/ 31 w 620"/>
                  <a:gd name="T79" fmla="*/ 435 h 559"/>
                  <a:gd name="T80" fmla="*/ 124 w 620"/>
                  <a:gd name="T81" fmla="*/ 465 h 559"/>
                  <a:gd name="T82" fmla="*/ 155 w 620"/>
                  <a:gd name="T83" fmla="*/ 558 h 559"/>
                  <a:gd name="T84" fmla="*/ 187 w 620"/>
                  <a:gd name="T85" fmla="*/ 558 h 559"/>
                  <a:gd name="T86" fmla="*/ 279 w 620"/>
                  <a:gd name="T87" fmla="*/ 558 h 559"/>
                  <a:gd name="T88" fmla="*/ 279 w 620"/>
                  <a:gd name="T89" fmla="*/ 527 h 559"/>
                  <a:gd name="T90" fmla="*/ 311 w 620"/>
                  <a:gd name="T91" fmla="*/ 46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0" h="559">
                    <a:moveTo>
                      <a:pt x="372" y="403"/>
                    </a:moveTo>
                    <a:lnTo>
                      <a:pt x="372" y="403"/>
                    </a:lnTo>
                    <a:cubicBezTo>
                      <a:pt x="372" y="403"/>
                      <a:pt x="403" y="403"/>
                      <a:pt x="435" y="403"/>
                    </a:cubicBezTo>
                    <a:lnTo>
                      <a:pt x="435" y="403"/>
                    </a:lnTo>
                    <a:cubicBezTo>
                      <a:pt x="435" y="403"/>
                      <a:pt x="434" y="403"/>
                      <a:pt x="464" y="403"/>
                    </a:cubicBezTo>
                    <a:lnTo>
                      <a:pt x="464" y="403"/>
                    </a:lnTo>
                    <a:lnTo>
                      <a:pt x="464" y="403"/>
                    </a:lnTo>
                    <a:lnTo>
                      <a:pt x="464" y="403"/>
                    </a:lnTo>
                    <a:cubicBezTo>
                      <a:pt x="464" y="403"/>
                      <a:pt x="464" y="403"/>
                      <a:pt x="464" y="372"/>
                    </a:cubicBezTo>
                    <a:lnTo>
                      <a:pt x="464" y="372"/>
                    </a:lnTo>
                    <a:cubicBezTo>
                      <a:pt x="464" y="372"/>
                      <a:pt x="495" y="341"/>
                      <a:pt x="495" y="311"/>
                    </a:cubicBezTo>
                    <a:cubicBezTo>
                      <a:pt x="495" y="279"/>
                      <a:pt x="495" y="279"/>
                      <a:pt x="526" y="279"/>
                    </a:cubicBezTo>
                    <a:lnTo>
                      <a:pt x="526" y="279"/>
                    </a:lnTo>
                    <a:lnTo>
                      <a:pt x="526" y="279"/>
                    </a:lnTo>
                    <a:cubicBezTo>
                      <a:pt x="526" y="248"/>
                      <a:pt x="526" y="248"/>
                      <a:pt x="526" y="217"/>
                    </a:cubicBezTo>
                    <a:lnTo>
                      <a:pt x="526" y="217"/>
                    </a:lnTo>
                    <a:lnTo>
                      <a:pt x="557" y="217"/>
                    </a:lnTo>
                    <a:cubicBezTo>
                      <a:pt x="557" y="187"/>
                      <a:pt x="557" y="187"/>
                      <a:pt x="557" y="187"/>
                    </a:cubicBezTo>
                    <a:lnTo>
                      <a:pt x="557" y="187"/>
                    </a:lnTo>
                    <a:cubicBezTo>
                      <a:pt x="557" y="155"/>
                      <a:pt x="557" y="155"/>
                      <a:pt x="557" y="124"/>
                    </a:cubicBezTo>
                    <a:lnTo>
                      <a:pt x="557" y="124"/>
                    </a:lnTo>
                    <a:cubicBezTo>
                      <a:pt x="588" y="124"/>
                      <a:pt x="588" y="124"/>
                      <a:pt x="619" y="124"/>
                    </a:cubicBezTo>
                    <a:lnTo>
                      <a:pt x="619" y="124"/>
                    </a:lnTo>
                    <a:lnTo>
                      <a:pt x="619" y="124"/>
                    </a:lnTo>
                    <a:lnTo>
                      <a:pt x="619" y="124"/>
                    </a:lnTo>
                    <a:lnTo>
                      <a:pt x="619" y="124"/>
                    </a:lnTo>
                    <a:cubicBezTo>
                      <a:pt x="619" y="93"/>
                      <a:pt x="619" y="93"/>
                      <a:pt x="619" y="93"/>
                    </a:cubicBezTo>
                    <a:cubicBezTo>
                      <a:pt x="588" y="93"/>
                      <a:pt x="588" y="63"/>
                      <a:pt x="588" y="63"/>
                    </a:cubicBezTo>
                    <a:lnTo>
                      <a:pt x="588" y="63"/>
                    </a:lnTo>
                    <a:lnTo>
                      <a:pt x="588" y="63"/>
                    </a:lnTo>
                    <a:cubicBezTo>
                      <a:pt x="588" y="31"/>
                      <a:pt x="588" y="31"/>
                      <a:pt x="557" y="31"/>
                    </a:cubicBezTo>
                    <a:lnTo>
                      <a:pt x="557" y="31"/>
                    </a:lnTo>
                    <a:cubicBezTo>
                      <a:pt x="557" y="63"/>
                      <a:pt x="526" y="63"/>
                      <a:pt x="495" y="63"/>
                    </a:cubicBezTo>
                    <a:lnTo>
                      <a:pt x="495" y="63"/>
                    </a:lnTo>
                    <a:lnTo>
                      <a:pt x="495" y="63"/>
                    </a:lnTo>
                    <a:cubicBezTo>
                      <a:pt x="495" y="63"/>
                      <a:pt x="464" y="63"/>
                      <a:pt x="464" y="31"/>
                    </a:cubicBezTo>
                    <a:cubicBezTo>
                      <a:pt x="434" y="31"/>
                      <a:pt x="435" y="31"/>
                      <a:pt x="435" y="31"/>
                    </a:cubicBezTo>
                    <a:lnTo>
                      <a:pt x="403" y="31"/>
                    </a:lnTo>
                    <a:lnTo>
                      <a:pt x="403" y="63"/>
                    </a:lnTo>
                    <a:lnTo>
                      <a:pt x="403" y="63"/>
                    </a:lnTo>
                    <a:cubicBezTo>
                      <a:pt x="372" y="63"/>
                      <a:pt x="372" y="63"/>
                      <a:pt x="372" y="93"/>
                    </a:cubicBezTo>
                    <a:lnTo>
                      <a:pt x="341" y="93"/>
                    </a:lnTo>
                    <a:cubicBezTo>
                      <a:pt x="311" y="93"/>
                      <a:pt x="279" y="63"/>
                      <a:pt x="279" y="63"/>
                    </a:cubicBezTo>
                    <a:lnTo>
                      <a:pt x="279" y="63"/>
                    </a:lnTo>
                    <a:lnTo>
                      <a:pt x="279" y="63"/>
                    </a:lnTo>
                    <a:lnTo>
                      <a:pt x="279" y="31"/>
                    </a:lnTo>
                    <a:lnTo>
                      <a:pt x="248" y="63"/>
                    </a:lnTo>
                    <a:cubicBezTo>
                      <a:pt x="248" y="63"/>
                      <a:pt x="248" y="63"/>
                      <a:pt x="217" y="63"/>
                    </a:cubicBezTo>
                    <a:lnTo>
                      <a:pt x="187" y="63"/>
                    </a:lnTo>
                    <a:lnTo>
                      <a:pt x="187" y="63"/>
                    </a:lnTo>
                    <a:cubicBezTo>
                      <a:pt x="187" y="63"/>
                      <a:pt x="187" y="31"/>
                      <a:pt x="155" y="31"/>
                    </a:cubicBezTo>
                    <a:lnTo>
                      <a:pt x="155" y="31"/>
                    </a:lnTo>
                    <a:lnTo>
                      <a:pt x="155" y="31"/>
                    </a:lnTo>
                    <a:cubicBezTo>
                      <a:pt x="155" y="31"/>
                      <a:pt x="155" y="31"/>
                      <a:pt x="124" y="0"/>
                    </a:cubicBezTo>
                    <a:lnTo>
                      <a:pt x="124" y="0"/>
                    </a:lnTo>
                    <a:cubicBezTo>
                      <a:pt x="124" y="0"/>
                      <a:pt x="124" y="0"/>
                      <a:pt x="124" y="31"/>
                    </a:cubicBezTo>
                    <a:lnTo>
                      <a:pt x="93" y="31"/>
                    </a:lnTo>
                    <a:lnTo>
                      <a:pt x="93" y="31"/>
                    </a:lnTo>
                    <a:cubicBezTo>
                      <a:pt x="93" y="63"/>
                      <a:pt x="63" y="63"/>
                      <a:pt x="63" y="93"/>
                    </a:cubicBezTo>
                    <a:lnTo>
                      <a:pt x="63" y="93"/>
                    </a:lnTo>
                    <a:lnTo>
                      <a:pt x="63" y="93"/>
                    </a:lnTo>
                    <a:lnTo>
                      <a:pt x="63" y="93"/>
                    </a:lnTo>
                    <a:cubicBezTo>
                      <a:pt x="63" y="124"/>
                      <a:pt x="63" y="124"/>
                      <a:pt x="63" y="124"/>
                    </a:cubicBezTo>
                    <a:lnTo>
                      <a:pt x="63" y="124"/>
                    </a:lnTo>
                    <a:lnTo>
                      <a:pt x="63" y="155"/>
                    </a:lnTo>
                    <a:lnTo>
                      <a:pt x="63" y="155"/>
                    </a:lnTo>
                    <a:lnTo>
                      <a:pt x="63" y="187"/>
                    </a:lnTo>
                    <a:cubicBezTo>
                      <a:pt x="63" y="217"/>
                      <a:pt x="63" y="217"/>
                      <a:pt x="63" y="217"/>
                    </a:cubicBezTo>
                    <a:lnTo>
                      <a:pt x="63" y="217"/>
                    </a:lnTo>
                    <a:cubicBezTo>
                      <a:pt x="63" y="248"/>
                      <a:pt x="63" y="248"/>
                      <a:pt x="63" y="248"/>
                    </a:cubicBezTo>
                    <a:lnTo>
                      <a:pt x="31" y="279"/>
                    </a:lnTo>
                    <a:lnTo>
                      <a:pt x="31" y="279"/>
                    </a:lnTo>
                    <a:lnTo>
                      <a:pt x="31" y="279"/>
                    </a:lnTo>
                    <a:lnTo>
                      <a:pt x="31" y="279"/>
                    </a:lnTo>
                    <a:cubicBezTo>
                      <a:pt x="31" y="311"/>
                      <a:pt x="0" y="311"/>
                      <a:pt x="0" y="311"/>
                    </a:cubicBezTo>
                    <a:lnTo>
                      <a:pt x="0" y="341"/>
                    </a:lnTo>
                    <a:cubicBezTo>
                      <a:pt x="0" y="372"/>
                      <a:pt x="0" y="372"/>
                      <a:pt x="0" y="403"/>
                    </a:cubicBezTo>
                    <a:cubicBezTo>
                      <a:pt x="0" y="403"/>
                      <a:pt x="0" y="403"/>
                      <a:pt x="0" y="435"/>
                    </a:cubicBezTo>
                    <a:lnTo>
                      <a:pt x="0" y="435"/>
                    </a:lnTo>
                    <a:cubicBezTo>
                      <a:pt x="31" y="435"/>
                      <a:pt x="31" y="435"/>
                      <a:pt x="31" y="435"/>
                    </a:cubicBezTo>
                    <a:cubicBezTo>
                      <a:pt x="31" y="435"/>
                      <a:pt x="31" y="435"/>
                      <a:pt x="63" y="435"/>
                    </a:cubicBezTo>
                    <a:cubicBezTo>
                      <a:pt x="93" y="435"/>
                      <a:pt x="93" y="465"/>
                      <a:pt x="124" y="465"/>
                    </a:cubicBezTo>
                    <a:lnTo>
                      <a:pt x="124" y="465"/>
                    </a:lnTo>
                    <a:cubicBezTo>
                      <a:pt x="155" y="496"/>
                      <a:pt x="155" y="527"/>
                      <a:pt x="155" y="558"/>
                    </a:cubicBezTo>
                    <a:lnTo>
                      <a:pt x="155" y="558"/>
                    </a:lnTo>
                    <a:cubicBezTo>
                      <a:pt x="155" y="558"/>
                      <a:pt x="155" y="558"/>
                      <a:pt x="187" y="558"/>
                    </a:cubicBezTo>
                    <a:lnTo>
                      <a:pt x="187" y="558"/>
                    </a:lnTo>
                    <a:cubicBezTo>
                      <a:pt x="187" y="558"/>
                      <a:pt x="248" y="558"/>
                      <a:pt x="279" y="558"/>
                    </a:cubicBezTo>
                    <a:cubicBezTo>
                      <a:pt x="279" y="527"/>
                      <a:pt x="279" y="527"/>
                      <a:pt x="279" y="527"/>
                    </a:cubicBezTo>
                    <a:lnTo>
                      <a:pt x="279" y="527"/>
                    </a:lnTo>
                    <a:cubicBezTo>
                      <a:pt x="279" y="527"/>
                      <a:pt x="279" y="496"/>
                      <a:pt x="311" y="465"/>
                    </a:cubicBezTo>
                    <a:lnTo>
                      <a:pt x="311" y="465"/>
                    </a:lnTo>
                    <a:lnTo>
                      <a:pt x="372" y="40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3" name="Freeform 54"/>
              <p:cNvSpPr>
                <a:spLocks noChangeArrowheads="1"/>
              </p:cNvSpPr>
              <p:nvPr/>
            </p:nvSpPr>
            <p:spPr bwMode="auto">
              <a:xfrm>
                <a:off x="3848100" y="2605088"/>
                <a:ext cx="100013" cy="123825"/>
              </a:xfrm>
              <a:custGeom>
                <a:avLst/>
                <a:gdLst>
                  <a:gd name="T0" fmla="*/ 94 w 279"/>
                  <a:gd name="T1" fmla="*/ 248 h 342"/>
                  <a:gd name="T2" fmla="*/ 94 w 279"/>
                  <a:gd name="T3" fmla="*/ 248 h 342"/>
                  <a:gd name="T4" fmla="*/ 154 w 279"/>
                  <a:gd name="T5" fmla="*/ 248 h 342"/>
                  <a:gd name="T6" fmla="*/ 154 w 279"/>
                  <a:gd name="T7" fmla="*/ 217 h 342"/>
                  <a:gd name="T8" fmla="*/ 216 w 279"/>
                  <a:gd name="T9" fmla="*/ 217 h 342"/>
                  <a:gd name="T10" fmla="*/ 216 w 279"/>
                  <a:gd name="T11" fmla="*/ 248 h 342"/>
                  <a:gd name="T12" fmla="*/ 216 w 279"/>
                  <a:gd name="T13" fmla="*/ 248 h 342"/>
                  <a:gd name="T14" fmla="*/ 216 w 279"/>
                  <a:gd name="T15" fmla="*/ 248 h 342"/>
                  <a:gd name="T16" fmla="*/ 247 w 279"/>
                  <a:gd name="T17" fmla="*/ 217 h 342"/>
                  <a:gd name="T18" fmla="*/ 247 w 279"/>
                  <a:gd name="T19" fmla="*/ 248 h 342"/>
                  <a:gd name="T20" fmla="*/ 278 w 279"/>
                  <a:gd name="T21" fmla="*/ 248 h 342"/>
                  <a:gd name="T22" fmla="*/ 278 w 279"/>
                  <a:gd name="T23" fmla="*/ 217 h 342"/>
                  <a:gd name="T24" fmla="*/ 247 w 279"/>
                  <a:gd name="T25" fmla="*/ 186 h 342"/>
                  <a:gd name="T26" fmla="*/ 247 w 279"/>
                  <a:gd name="T27" fmla="*/ 155 h 342"/>
                  <a:gd name="T28" fmla="*/ 247 w 279"/>
                  <a:gd name="T29" fmla="*/ 155 h 342"/>
                  <a:gd name="T30" fmla="*/ 247 w 279"/>
                  <a:gd name="T31" fmla="*/ 155 h 342"/>
                  <a:gd name="T32" fmla="*/ 247 w 279"/>
                  <a:gd name="T33" fmla="*/ 155 h 342"/>
                  <a:gd name="T34" fmla="*/ 216 w 279"/>
                  <a:gd name="T35" fmla="*/ 124 h 342"/>
                  <a:gd name="T36" fmla="*/ 247 w 279"/>
                  <a:gd name="T37" fmla="*/ 93 h 342"/>
                  <a:gd name="T38" fmla="*/ 247 w 279"/>
                  <a:gd name="T39" fmla="*/ 93 h 342"/>
                  <a:gd name="T40" fmla="*/ 247 w 279"/>
                  <a:gd name="T41" fmla="*/ 62 h 342"/>
                  <a:gd name="T42" fmla="*/ 247 w 279"/>
                  <a:gd name="T43" fmla="*/ 62 h 342"/>
                  <a:gd name="T44" fmla="*/ 247 w 279"/>
                  <a:gd name="T45" fmla="*/ 62 h 342"/>
                  <a:gd name="T46" fmla="*/ 216 w 279"/>
                  <a:gd name="T47" fmla="*/ 62 h 342"/>
                  <a:gd name="T48" fmla="*/ 216 w 279"/>
                  <a:gd name="T49" fmla="*/ 62 h 342"/>
                  <a:gd name="T50" fmla="*/ 216 w 279"/>
                  <a:gd name="T51" fmla="*/ 93 h 342"/>
                  <a:gd name="T52" fmla="*/ 185 w 279"/>
                  <a:gd name="T53" fmla="*/ 62 h 342"/>
                  <a:gd name="T54" fmla="*/ 185 w 279"/>
                  <a:gd name="T55" fmla="*/ 62 h 342"/>
                  <a:gd name="T56" fmla="*/ 185 w 279"/>
                  <a:gd name="T57" fmla="*/ 31 h 342"/>
                  <a:gd name="T58" fmla="*/ 185 w 279"/>
                  <a:gd name="T59" fmla="*/ 31 h 342"/>
                  <a:gd name="T60" fmla="*/ 185 w 279"/>
                  <a:gd name="T61" fmla="*/ 0 h 342"/>
                  <a:gd name="T62" fmla="*/ 154 w 279"/>
                  <a:gd name="T63" fmla="*/ 0 h 342"/>
                  <a:gd name="T64" fmla="*/ 154 w 279"/>
                  <a:gd name="T65" fmla="*/ 0 h 342"/>
                  <a:gd name="T66" fmla="*/ 154 w 279"/>
                  <a:gd name="T67" fmla="*/ 0 h 342"/>
                  <a:gd name="T68" fmla="*/ 154 w 279"/>
                  <a:gd name="T69" fmla="*/ 93 h 342"/>
                  <a:gd name="T70" fmla="*/ 31 w 279"/>
                  <a:gd name="T71" fmla="*/ 93 h 342"/>
                  <a:gd name="T72" fmla="*/ 0 w 279"/>
                  <a:gd name="T73" fmla="*/ 155 h 342"/>
                  <a:gd name="T74" fmla="*/ 0 w 279"/>
                  <a:gd name="T75" fmla="*/ 155 h 342"/>
                  <a:gd name="T76" fmla="*/ 0 w 279"/>
                  <a:gd name="T77" fmla="*/ 186 h 342"/>
                  <a:gd name="T78" fmla="*/ 0 w 279"/>
                  <a:gd name="T79" fmla="*/ 186 h 342"/>
                  <a:gd name="T80" fmla="*/ 0 w 279"/>
                  <a:gd name="T81" fmla="*/ 217 h 342"/>
                  <a:gd name="T82" fmla="*/ 31 w 279"/>
                  <a:gd name="T83" fmla="*/ 217 h 342"/>
                  <a:gd name="T84" fmla="*/ 31 w 279"/>
                  <a:gd name="T85" fmla="*/ 248 h 342"/>
                  <a:gd name="T86" fmla="*/ 94 w 279"/>
                  <a:gd name="T87" fmla="*/ 341 h 342"/>
                  <a:gd name="T88" fmla="*/ 123 w 279"/>
                  <a:gd name="T89" fmla="*/ 341 h 342"/>
                  <a:gd name="T90" fmla="*/ 94 w 279"/>
                  <a:gd name="T91" fmla="*/ 310 h 342"/>
                  <a:gd name="T92" fmla="*/ 94 w 279"/>
                  <a:gd name="T93" fmla="*/ 24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42">
                    <a:moveTo>
                      <a:pt x="94" y="248"/>
                    </a:moveTo>
                    <a:lnTo>
                      <a:pt x="94" y="248"/>
                    </a:lnTo>
                    <a:cubicBezTo>
                      <a:pt x="154" y="248"/>
                      <a:pt x="154" y="248"/>
                      <a:pt x="154" y="248"/>
                    </a:cubicBezTo>
                    <a:cubicBezTo>
                      <a:pt x="154" y="217"/>
                      <a:pt x="154" y="217"/>
                      <a:pt x="154" y="217"/>
                    </a:cubicBezTo>
                    <a:cubicBezTo>
                      <a:pt x="216" y="217"/>
                      <a:pt x="216" y="217"/>
                      <a:pt x="216" y="217"/>
                    </a:cubicBezTo>
                    <a:cubicBezTo>
                      <a:pt x="216" y="248"/>
                      <a:pt x="216" y="248"/>
                      <a:pt x="216" y="248"/>
                    </a:cubicBezTo>
                    <a:lnTo>
                      <a:pt x="216" y="248"/>
                    </a:lnTo>
                    <a:lnTo>
                      <a:pt x="216" y="248"/>
                    </a:lnTo>
                    <a:cubicBezTo>
                      <a:pt x="247" y="217"/>
                      <a:pt x="247" y="217"/>
                      <a:pt x="247" y="217"/>
                    </a:cubicBezTo>
                    <a:cubicBezTo>
                      <a:pt x="247" y="248"/>
                      <a:pt x="247" y="248"/>
                      <a:pt x="247" y="248"/>
                    </a:cubicBezTo>
                    <a:lnTo>
                      <a:pt x="278" y="248"/>
                    </a:lnTo>
                    <a:lnTo>
                      <a:pt x="278" y="217"/>
                    </a:lnTo>
                    <a:cubicBezTo>
                      <a:pt x="278" y="217"/>
                      <a:pt x="278" y="186"/>
                      <a:pt x="247" y="186"/>
                    </a:cubicBezTo>
                    <a:cubicBezTo>
                      <a:pt x="247" y="186"/>
                      <a:pt x="247" y="186"/>
                      <a:pt x="247" y="155"/>
                    </a:cubicBezTo>
                    <a:lnTo>
                      <a:pt x="247" y="155"/>
                    </a:lnTo>
                    <a:lnTo>
                      <a:pt x="247" y="155"/>
                    </a:lnTo>
                    <a:lnTo>
                      <a:pt x="247" y="155"/>
                    </a:lnTo>
                    <a:lnTo>
                      <a:pt x="216" y="124"/>
                    </a:lnTo>
                    <a:lnTo>
                      <a:pt x="247" y="93"/>
                    </a:lnTo>
                    <a:lnTo>
                      <a:pt x="247" y="93"/>
                    </a:lnTo>
                    <a:cubicBezTo>
                      <a:pt x="247" y="62"/>
                      <a:pt x="247" y="62"/>
                      <a:pt x="247" y="62"/>
                    </a:cubicBezTo>
                    <a:lnTo>
                      <a:pt x="247" y="62"/>
                    </a:lnTo>
                    <a:lnTo>
                      <a:pt x="247" y="62"/>
                    </a:lnTo>
                    <a:cubicBezTo>
                      <a:pt x="247" y="62"/>
                      <a:pt x="247" y="62"/>
                      <a:pt x="216" y="62"/>
                    </a:cubicBezTo>
                    <a:lnTo>
                      <a:pt x="216" y="62"/>
                    </a:lnTo>
                    <a:cubicBezTo>
                      <a:pt x="216" y="93"/>
                      <a:pt x="216" y="93"/>
                      <a:pt x="216" y="93"/>
                    </a:cubicBezTo>
                    <a:lnTo>
                      <a:pt x="185" y="62"/>
                    </a:lnTo>
                    <a:lnTo>
                      <a:pt x="185" y="62"/>
                    </a:lnTo>
                    <a:cubicBezTo>
                      <a:pt x="185" y="31"/>
                      <a:pt x="185" y="31"/>
                      <a:pt x="185" y="31"/>
                    </a:cubicBezTo>
                    <a:lnTo>
                      <a:pt x="185" y="31"/>
                    </a:lnTo>
                    <a:cubicBezTo>
                      <a:pt x="185" y="31"/>
                      <a:pt x="185" y="31"/>
                      <a:pt x="185" y="0"/>
                    </a:cubicBezTo>
                    <a:lnTo>
                      <a:pt x="154" y="0"/>
                    </a:lnTo>
                    <a:lnTo>
                      <a:pt x="154" y="0"/>
                    </a:lnTo>
                    <a:lnTo>
                      <a:pt x="154" y="0"/>
                    </a:lnTo>
                    <a:cubicBezTo>
                      <a:pt x="154" y="93"/>
                      <a:pt x="154" y="93"/>
                      <a:pt x="154" y="93"/>
                    </a:cubicBezTo>
                    <a:cubicBezTo>
                      <a:pt x="31" y="93"/>
                      <a:pt x="31" y="93"/>
                      <a:pt x="31" y="93"/>
                    </a:cubicBezTo>
                    <a:cubicBezTo>
                      <a:pt x="31" y="124"/>
                      <a:pt x="0" y="155"/>
                      <a:pt x="0" y="155"/>
                    </a:cubicBezTo>
                    <a:lnTo>
                      <a:pt x="0" y="155"/>
                    </a:lnTo>
                    <a:lnTo>
                      <a:pt x="0" y="186"/>
                    </a:lnTo>
                    <a:lnTo>
                      <a:pt x="0" y="186"/>
                    </a:lnTo>
                    <a:cubicBezTo>
                      <a:pt x="0" y="186"/>
                      <a:pt x="0" y="186"/>
                      <a:pt x="0" y="217"/>
                    </a:cubicBezTo>
                    <a:cubicBezTo>
                      <a:pt x="31" y="217"/>
                      <a:pt x="31" y="217"/>
                      <a:pt x="31" y="217"/>
                    </a:cubicBezTo>
                    <a:cubicBezTo>
                      <a:pt x="31" y="248"/>
                      <a:pt x="31" y="248"/>
                      <a:pt x="31" y="248"/>
                    </a:cubicBezTo>
                    <a:cubicBezTo>
                      <a:pt x="31" y="248"/>
                      <a:pt x="62" y="279"/>
                      <a:pt x="94" y="341"/>
                    </a:cubicBezTo>
                    <a:cubicBezTo>
                      <a:pt x="123" y="341"/>
                      <a:pt x="123" y="341"/>
                      <a:pt x="123" y="341"/>
                    </a:cubicBezTo>
                    <a:cubicBezTo>
                      <a:pt x="93" y="310"/>
                      <a:pt x="94" y="310"/>
                      <a:pt x="94" y="310"/>
                    </a:cubicBezTo>
                    <a:lnTo>
                      <a:pt x="94"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4" name="Freeform 55"/>
              <p:cNvSpPr>
                <a:spLocks noChangeArrowheads="1"/>
              </p:cNvSpPr>
              <p:nvPr/>
            </p:nvSpPr>
            <p:spPr bwMode="auto">
              <a:xfrm>
                <a:off x="3444875" y="1836738"/>
                <a:ext cx="179388" cy="168275"/>
              </a:xfrm>
              <a:custGeom>
                <a:avLst/>
                <a:gdLst>
                  <a:gd name="T0" fmla="*/ 155 w 497"/>
                  <a:gd name="T1" fmla="*/ 372 h 466"/>
                  <a:gd name="T2" fmla="*/ 218 w 497"/>
                  <a:gd name="T3" fmla="*/ 341 h 466"/>
                  <a:gd name="T4" fmla="*/ 218 w 497"/>
                  <a:gd name="T5" fmla="*/ 341 h 466"/>
                  <a:gd name="T6" fmla="*/ 218 w 497"/>
                  <a:gd name="T7" fmla="*/ 341 h 466"/>
                  <a:gd name="T8" fmla="*/ 279 w 497"/>
                  <a:gd name="T9" fmla="*/ 309 h 466"/>
                  <a:gd name="T10" fmla="*/ 310 w 497"/>
                  <a:gd name="T11" fmla="*/ 309 h 466"/>
                  <a:gd name="T12" fmla="*/ 310 w 497"/>
                  <a:gd name="T13" fmla="*/ 309 h 466"/>
                  <a:gd name="T14" fmla="*/ 310 w 497"/>
                  <a:gd name="T15" fmla="*/ 309 h 466"/>
                  <a:gd name="T16" fmla="*/ 341 w 497"/>
                  <a:gd name="T17" fmla="*/ 278 h 466"/>
                  <a:gd name="T18" fmla="*/ 372 w 497"/>
                  <a:gd name="T19" fmla="*/ 278 h 466"/>
                  <a:gd name="T20" fmla="*/ 372 w 497"/>
                  <a:gd name="T21" fmla="*/ 248 h 466"/>
                  <a:gd name="T22" fmla="*/ 372 w 497"/>
                  <a:gd name="T23" fmla="*/ 248 h 466"/>
                  <a:gd name="T24" fmla="*/ 372 w 497"/>
                  <a:gd name="T25" fmla="*/ 217 h 466"/>
                  <a:gd name="T26" fmla="*/ 403 w 497"/>
                  <a:gd name="T27" fmla="*/ 185 h 466"/>
                  <a:gd name="T28" fmla="*/ 434 w 497"/>
                  <a:gd name="T29" fmla="*/ 217 h 466"/>
                  <a:gd name="T30" fmla="*/ 434 w 497"/>
                  <a:gd name="T31" fmla="*/ 217 h 466"/>
                  <a:gd name="T32" fmla="*/ 434 w 497"/>
                  <a:gd name="T33" fmla="*/ 185 h 466"/>
                  <a:gd name="T34" fmla="*/ 466 w 497"/>
                  <a:gd name="T35" fmla="*/ 185 h 466"/>
                  <a:gd name="T36" fmla="*/ 496 w 497"/>
                  <a:gd name="T37" fmla="*/ 185 h 466"/>
                  <a:gd name="T38" fmla="*/ 496 w 497"/>
                  <a:gd name="T39" fmla="*/ 93 h 466"/>
                  <a:gd name="T40" fmla="*/ 466 w 497"/>
                  <a:gd name="T41" fmla="*/ 30 h 466"/>
                  <a:gd name="T42" fmla="*/ 466 w 497"/>
                  <a:gd name="T43" fmla="*/ 30 h 466"/>
                  <a:gd name="T44" fmla="*/ 434 w 497"/>
                  <a:gd name="T45" fmla="*/ 30 h 466"/>
                  <a:gd name="T46" fmla="*/ 403 w 497"/>
                  <a:gd name="T47" fmla="*/ 30 h 466"/>
                  <a:gd name="T48" fmla="*/ 310 w 497"/>
                  <a:gd name="T49" fmla="*/ 0 h 466"/>
                  <a:gd name="T50" fmla="*/ 279 w 497"/>
                  <a:gd name="T51" fmla="*/ 0 h 466"/>
                  <a:gd name="T52" fmla="*/ 279 w 497"/>
                  <a:gd name="T53" fmla="*/ 30 h 466"/>
                  <a:gd name="T54" fmla="*/ 155 w 497"/>
                  <a:gd name="T55" fmla="*/ 154 h 466"/>
                  <a:gd name="T56" fmla="*/ 94 w 497"/>
                  <a:gd name="T57" fmla="*/ 248 h 466"/>
                  <a:gd name="T58" fmla="*/ 94 w 497"/>
                  <a:gd name="T59" fmla="*/ 278 h 466"/>
                  <a:gd name="T60" fmla="*/ 94 w 497"/>
                  <a:gd name="T61" fmla="*/ 341 h 466"/>
                  <a:gd name="T62" fmla="*/ 0 w 497"/>
                  <a:gd name="T63" fmla="*/ 465 h 466"/>
                  <a:gd name="T64" fmla="*/ 94 w 497"/>
                  <a:gd name="T65" fmla="*/ 402 h 466"/>
                  <a:gd name="T66" fmla="*/ 155 w 497"/>
                  <a:gd name="T67" fmla="*/ 3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66">
                    <a:moveTo>
                      <a:pt x="155" y="372"/>
                    </a:moveTo>
                    <a:lnTo>
                      <a:pt x="155" y="372"/>
                    </a:lnTo>
                    <a:lnTo>
                      <a:pt x="186" y="341"/>
                    </a:lnTo>
                    <a:lnTo>
                      <a:pt x="218" y="341"/>
                    </a:lnTo>
                    <a:lnTo>
                      <a:pt x="218" y="341"/>
                    </a:lnTo>
                    <a:lnTo>
                      <a:pt x="218" y="341"/>
                    </a:lnTo>
                    <a:lnTo>
                      <a:pt x="218" y="341"/>
                    </a:lnTo>
                    <a:lnTo>
                      <a:pt x="218" y="341"/>
                    </a:lnTo>
                    <a:cubicBezTo>
                      <a:pt x="218" y="341"/>
                      <a:pt x="218" y="341"/>
                      <a:pt x="248" y="341"/>
                    </a:cubicBezTo>
                    <a:cubicBezTo>
                      <a:pt x="248" y="309"/>
                      <a:pt x="248" y="309"/>
                      <a:pt x="279" y="309"/>
                    </a:cubicBezTo>
                    <a:lnTo>
                      <a:pt x="279" y="309"/>
                    </a:lnTo>
                    <a:cubicBezTo>
                      <a:pt x="279" y="309"/>
                      <a:pt x="279" y="309"/>
                      <a:pt x="310" y="309"/>
                    </a:cubicBezTo>
                    <a:lnTo>
                      <a:pt x="310" y="309"/>
                    </a:lnTo>
                    <a:lnTo>
                      <a:pt x="310" y="309"/>
                    </a:lnTo>
                    <a:lnTo>
                      <a:pt x="310" y="309"/>
                    </a:lnTo>
                    <a:lnTo>
                      <a:pt x="310" y="309"/>
                    </a:lnTo>
                    <a:lnTo>
                      <a:pt x="310" y="309"/>
                    </a:lnTo>
                    <a:cubicBezTo>
                      <a:pt x="310" y="278"/>
                      <a:pt x="341" y="278"/>
                      <a:pt x="341" y="278"/>
                    </a:cubicBezTo>
                    <a:lnTo>
                      <a:pt x="341" y="278"/>
                    </a:lnTo>
                    <a:lnTo>
                      <a:pt x="372" y="278"/>
                    </a:lnTo>
                    <a:lnTo>
                      <a:pt x="372" y="278"/>
                    </a:lnTo>
                    <a:cubicBezTo>
                      <a:pt x="372" y="278"/>
                      <a:pt x="372" y="278"/>
                      <a:pt x="372" y="248"/>
                    </a:cubicBezTo>
                    <a:lnTo>
                      <a:pt x="372" y="248"/>
                    </a:lnTo>
                    <a:lnTo>
                      <a:pt x="372" y="248"/>
                    </a:lnTo>
                    <a:cubicBezTo>
                      <a:pt x="372" y="248"/>
                      <a:pt x="372" y="248"/>
                      <a:pt x="372" y="217"/>
                    </a:cubicBezTo>
                    <a:lnTo>
                      <a:pt x="372" y="217"/>
                    </a:lnTo>
                    <a:cubicBezTo>
                      <a:pt x="372" y="185"/>
                      <a:pt x="403" y="185"/>
                      <a:pt x="403" y="185"/>
                    </a:cubicBezTo>
                    <a:lnTo>
                      <a:pt x="403" y="185"/>
                    </a:lnTo>
                    <a:cubicBezTo>
                      <a:pt x="403" y="185"/>
                      <a:pt x="403" y="217"/>
                      <a:pt x="434" y="217"/>
                    </a:cubicBezTo>
                    <a:lnTo>
                      <a:pt x="434" y="217"/>
                    </a:lnTo>
                    <a:lnTo>
                      <a:pt x="434" y="217"/>
                    </a:lnTo>
                    <a:lnTo>
                      <a:pt x="434" y="217"/>
                    </a:lnTo>
                    <a:cubicBezTo>
                      <a:pt x="434" y="185"/>
                      <a:pt x="434" y="185"/>
                      <a:pt x="434" y="185"/>
                    </a:cubicBezTo>
                    <a:lnTo>
                      <a:pt x="434" y="185"/>
                    </a:lnTo>
                    <a:cubicBezTo>
                      <a:pt x="466" y="185"/>
                      <a:pt x="466" y="185"/>
                      <a:pt x="466" y="185"/>
                    </a:cubicBezTo>
                    <a:lnTo>
                      <a:pt x="466" y="185"/>
                    </a:lnTo>
                    <a:lnTo>
                      <a:pt x="496" y="185"/>
                    </a:lnTo>
                    <a:lnTo>
                      <a:pt x="496" y="185"/>
                    </a:lnTo>
                    <a:lnTo>
                      <a:pt x="496" y="185"/>
                    </a:lnTo>
                    <a:cubicBezTo>
                      <a:pt x="496" y="154"/>
                      <a:pt x="496" y="124"/>
                      <a:pt x="496" y="93"/>
                    </a:cubicBezTo>
                    <a:lnTo>
                      <a:pt x="496" y="93"/>
                    </a:lnTo>
                    <a:cubicBezTo>
                      <a:pt x="496" y="61"/>
                      <a:pt x="496" y="61"/>
                      <a:pt x="466" y="30"/>
                    </a:cubicBezTo>
                    <a:lnTo>
                      <a:pt x="466" y="30"/>
                    </a:lnTo>
                    <a:lnTo>
                      <a:pt x="466" y="30"/>
                    </a:lnTo>
                    <a:lnTo>
                      <a:pt x="434" y="30"/>
                    </a:lnTo>
                    <a:lnTo>
                      <a:pt x="434" y="30"/>
                    </a:lnTo>
                    <a:lnTo>
                      <a:pt x="434" y="30"/>
                    </a:lnTo>
                    <a:cubicBezTo>
                      <a:pt x="403" y="30"/>
                      <a:pt x="403" y="30"/>
                      <a:pt x="403" y="30"/>
                    </a:cubicBezTo>
                    <a:cubicBezTo>
                      <a:pt x="403" y="30"/>
                      <a:pt x="372" y="30"/>
                      <a:pt x="341" y="30"/>
                    </a:cubicBezTo>
                    <a:lnTo>
                      <a:pt x="310" y="0"/>
                    </a:lnTo>
                    <a:lnTo>
                      <a:pt x="310" y="0"/>
                    </a:lnTo>
                    <a:cubicBezTo>
                      <a:pt x="279" y="0"/>
                      <a:pt x="279" y="0"/>
                      <a:pt x="279" y="0"/>
                    </a:cubicBezTo>
                    <a:cubicBezTo>
                      <a:pt x="279" y="0"/>
                      <a:pt x="279" y="0"/>
                      <a:pt x="279" y="30"/>
                    </a:cubicBezTo>
                    <a:lnTo>
                      <a:pt x="279" y="30"/>
                    </a:lnTo>
                    <a:cubicBezTo>
                      <a:pt x="279" y="61"/>
                      <a:pt x="248" y="93"/>
                      <a:pt x="248" y="93"/>
                    </a:cubicBezTo>
                    <a:cubicBezTo>
                      <a:pt x="218" y="124"/>
                      <a:pt x="155" y="154"/>
                      <a:pt x="155" y="154"/>
                    </a:cubicBezTo>
                    <a:cubicBezTo>
                      <a:pt x="155" y="154"/>
                      <a:pt x="124" y="185"/>
                      <a:pt x="94" y="185"/>
                    </a:cubicBezTo>
                    <a:cubicBezTo>
                      <a:pt x="94" y="217"/>
                      <a:pt x="124" y="217"/>
                      <a:pt x="94" y="248"/>
                    </a:cubicBezTo>
                    <a:lnTo>
                      <a:pt x="94" y="248"/>
                    </a:lnTo>
                    <a:lnTo>
                      <a:pt x="94" y="278"/>
                    </a:lnTo>
                    <a:cubicBezTo>
                      <a:pt x="94" y="309"/>
                      <a:pt x="94" y="341"/>
                      <a:pt x="94" y="341"/>
                    </a:cubicBezTo>
                    <a:lnTo>
                      <a:pt x="94" y="341"/>
                    </a:lnTo>
                    <a:cubicBezTo>
                      <a:pt x="94" y="372"/>
                      <a:pt x="94" y="372"/>
                      <a:pt x="62" y="402"/>
                    </a:cubicBezTo>
                    <a:cubicBezTo>
                      <a:pt x="31" y="433"/>
                      <a:pt x="0" y="433"/>
                      <a:pt x="0" y="465"/>
                    </a:cubicBezTo>
                    <a:cubicBezTo>
                      <a:pt x="94" y="465"/>
                      <a:pt x="94" y="465"/>
                      <a:pt x="94" y="465"/>
                    </a:cubicBezTo>
                    <a:cubicBezTo>
                      <a:pt x="94" y="402"/>
                      <a:pt x="94" y="402"/>
                      <a:pt x="94" y="402"/>
                    </a:cubicBezTo>
                    <a:lnTo>
                      <a:pt x="94" y="402"/>
                    </a:lnTo>
                    <a:cubicBezTo>
                      <a:pt x="124" y="402"/>
                      <a:pt x="124" y="372"/>
                      <a:pt x="155" y="37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5" name="Freeform 56"/>
              <p:cNvSpPr>
                <a:spLocks noChangeArrowheads="1"/>
              </p:cNvSpPr>
              <p:nvPr/>
            </p:nvSpPr>
            <p:spPr bwMode="auto">
              <a:xfrm>
                <a:off x="3824288" y="1333500"/>
                <a:ext cx="33337" cy="44450"/>
              </a:xfrm>
              <a:custGeom>
                <a:avLst/>
                <a:gdLst>
                  <a:gd name="T0" fmla="*/ 32 w 94"/>
                  <a:gd name="T1" fmla="*/ 92 h 124"/>
                  <a:gd name="T2" fmla="*/ 32 w 94"/>
                  <a:gd name="T3" fmla="*/ 92 h 124"/>
                  <a:gd name="T4" fmla="*/ 32 w 94"/>
                  <a:gd name="T5" fmla="*/ 92 h 124"/>
                  <a:gd name="T6" fmla="*/ 62 w 94"/>
                  <a:gd name="T7" fmla="*/ 123 h 124"/>
                  <a:gd name="T8" fmla="*/ 62 w 94"/>
                  <a:gd name="T9" fmla="*/ 92 h 124"/>
                  <a:gd name="T10" fmla="*/ 62 w 94"/>
                  <a:gd name="T11" fmla="*/ 92 h 124"/>
                  <a:gd name="T12" fmla="*/ 93 w 94"/>
                  <a:gd name="T13" fmla="*/ 31 h 124"/>
                  <a:gd name="T14" fmla="*/ 93 w 94"/>
                  <a:gd name="T15" fmla="*/ 31 h 124"/>
                  <a:gd name="T16" fmla="*/ 93 w 94"/>
                  <a:gd name="T17" fmla="*/ 0 h 124"/>
                  <a:gd name="T18" fmla="*/ 93 w 94"/>
                  <a:gd name="T19" fmla="*/ 0 h 124"/>
                  <a:gd name="T20" fmla="*/ 62 w 94"/>
                  <a:gd name="T21" fmla="*/ 31 h 124"/>
                  <a:gd name="T22" fmla="*/ 62 w 94"/>
                  <a:gd name="T23" fmla="*/ 0 h 124"/>
                  <a:gd name="T24" fmla="*/ 32 w 94"/>
                  <a:gd name="T25" fmla="*/ 0 h 124"/>
                  <a:gd name="T26" fmla="*/ 32 w 94"/>
                  <a:gd name="T27" fmla="*/ 0 h 124"/>
                  <a:gd name="T28" fmla="*/ 32 w 94"/>
                  <a:gd name="T29" fmla="*/ 31 h 124"/>
                  <a:gd name="T30" fmla="*/ 32 w 94"/>
                  <a:gd name="T31" fmla="*/ 62 h 124"/>
                  <a:gd name="T32" fmla="*/ 0 w 94"/>
                  <a:gd name="T33" fmla="*/ 62 h 124"/>
                  <a:gd name="T34" fmla="*/ 0 w 94"/>
                  <a:gd name="T35" fmla="*/ 62 h 124"/>
                  <a:gd name="T36" fmla="*/ 32 w 94"/>
                  <a:gd name="T37" fmla="*/ 62 h 124"/>
                  <a:gd name="T38" fmla="*/ 32 w 94"/>
                  <a:gd name="T39"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4">
                    <a:moveTo>
                      <a:pt x="32" y="92"/>
                    </a:moveTo>
                    <a:lnTo>
                      <a:pt x="32" y="92"/>
                    </a:lnTo>
                    <a:lnTo>
                      <a:pt x="32" y="92"/>
                    </a:lnTo>
                    <a:cubicBezTo>
                      <a:pt x="62" y="123"/>
                      <a:pt x="62" y="123"/>
                      <a:pt x="62" y="123"/>
                    </a:cubicBezTo>
                    <a:lnTo>
                      <a:pt x="62" y="92"/>
                    </a:lnTo>
                    <a:lnTo>
                      <a:pt x="62" y="92"/>
                    </a:lnTo>
                    <a:cubicBezTo>
                      <a:pt x="62" y="62"/>
                      <a:pt x="93" y="31"/>
                      <a:pt x="93" y="31"/>
                    </a:cubicBezTo>
                    <a:lnTo>
                      <a:pt x="93" y="31"/>
                    </a:lnTo>
                    <a:lnTo>
                      <a:pt x="93" y="0"/>
                    </a:lnTo>
                    <a:lnTo>
                      <a:pt x="93" y="0"/>
                    </a:lnTo>
                    <a:cubicBezTo>
                      <a:pt x="93" y="0"/>
                      <a:pt x="93" y="31"/>
                      <a:pt x="62" y="31"/>
                    </a:cubicBezTo>
                    <a:lnTo>
                      <a:pt x="62" y="0"/>
                    </a:lnTo>
                    <a:lnTo>
                      <a:pt x="32" y="0"/>
                    </a:lnTo>
                    <a:lnTo>
                      <a:pt x="32" y="0"/>
                    </a:lnTo>
                    <a:cubicBezTo>
                      <a:pt x="32" y="31"/>
                      <a:pt x="32" y="31"/>
                      <a:pt x="32" y="31"/>
                    </a:cubicBezTo>
                    <a:cubicBezTo>
                      <a:pt x="32" y="62"/>
                      <a:pt x="32" y="62"/>
                      <a:pt x="32" y="62"/>
                    </a:cubicBezTo>
                    <a:cubicBezTo>
                      <a:pt x="0" y="62"/>
                      <a:pt x="0" y="62"/>
                      <a:pt x="0" y="62"/>
                    </a:cubicBezTo>
                    <a:lnTo>
                      <a:pt x="0" y="62"/>
                    </a:lnTo>
                    <a:lnTo>
                      <a:pt x="32" y="62"/>
                    </a:lnTo>
                    <a:cubicBezTo>
                      <a:pt x="32" y="62"/>
                      <a:pt x="32" y="62"/>
                      <a:pt x="32" y="9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6" name="Freeform 57"/>
              <p:cNvSpPr>
                <a:spLocks noChangeArrowheads="1"/>
              </p:cNvSpPr>
              <p:nvPr/>
            </p:nvSpPr>
            <p:spPr bwMode="auto">
              <a:xfrm>
                <a:off x="3902075" y="1066800"/>
                <a:ext cx="223838" cy="301625"/>
              </a:xfrm>
              <a:custGeom>
                <a:avLst/>
                <a:gdLst>
                  <a:gd name="T0" fmla="*/ 62 w 621"/>
                  <a:gd name="T1" fmla="*/ 806 h 837"/>
                  <a:gd name="T2" fmla="*/ 93 w 621"/>
                  <a:gd name="T3" fmla="*/ 836 h 837"/>
                  <a:gd name="T4" fmla="*/ 124 w 621"/>
                  <a:gd name="T5" fmla="*/ 836 h 837"/>
                  <a:gd name="T6" fmla="*/ 155 w 621"/>
                  <a:gd name="T7" fmla="*/ 775 h 837"/>
                  <a:gd name="T8" fmla="*/ 217 w 621"/>
                  <a:gd name="T9" fmla="*/ 744 h 837"/>
                  <a:gd name="T10" fmla="*/ 248 w 621"/>
                  <a:gd name="T11" fmla="*/ 682 h 837"/>
                  <a:gd name="T12" fmla="*/ 279 w 621"/>
                  <a:gd name="T13" fmla="*/ 620 h 837"/>
                  <a:gd name="T14" fmla="*/ 310 w 621"/>
                  <a:gd name="T15" fmla="*/ 588 h 837"/>
                  <a:gd name="T16" fmla="*/ 341 w 621"/>
                  <a:gd name="T17" fmla="*/ 558 h 837"/>
                  <a:gd name="T18" fmla="*/ 279 w 621"/>
                  <a:gd name="T19" fmla="*/ 527 h 837"/>
                  <a:gd name="T20" fmla="*/ 248 w 621"/>
                  <a:gd name="T21" fmla="*/ 434 h 837"/>
                  <a:gd name="T22" fmla="*/ 279 w 621"/>
                  <a:gd name="T23" fmla="*/ 403 h 837"/>
                  <a:gd name="T24" fmla="*/ 434 w 621"/>
                  <a:gd name="T25" fmla="*/ 310 h 837"/>
                  <a:gd name="T26" fmla="*/ 496 w 621"/>
                  <a:gd name="T27" fmla="*/ 217 h 837"/>
                  <a:gd name="T28" fmla="*/ 527 w 621"/>
                  <a:gd name="T29" fmla="*/ 186 h 837"/>
                  <a:gd name="T30" fmla="*/ 589 w 621"/>
                  <a:gd name="T31" fmla="*/ 155 h 837"/>
                  <a:gd name="T32" fmla="*/ 620 w 621"/>
                  <a:gd name="T33" fmla="*/ 155 h 837"/>
                  <a:gd name="T34" fmla="*/ 620 w 621"/>
                  <a:gd name="T35" fmla="*/ 93 h 837"/>
                  <a:gd name="T36" fmla="*/ 620 w 621"/>
                  <a:gd name="T37" fmla="*/ 62 h 837"/>
                  <a:gd name="T38" fmla="*/ 589 w 621"/>
                  <a:gd name="T39" fmla="*/ 31 h 837"/>
                  <a:gd name="T40" fmla="*/ 558 w 621"/>
                  <a:gd name="T41" fmla="*/ 31 h 837"/>
                  <a:gd name="T42" fmla="*/ 496 w 621"/>
                  <a:gd name="T43" fmla="*/ 0 h 837"/>
                  <a:gd name="T44" fmla="*/ 496 w 621"/>
                  <a:gd name="T45" fmla="*/ 0 h 837"/>
                  <a:gd name="T46" fmla="*/ 434 w 621"/>
                  <a:gd name="T47" fmla="*/ 62 h 837"/>
                  <a:gd name="T48" fmla="*/ 403 w 621"/>
                  <a:gd name="T49" fmla="*/ 31 h 837"/>
                  <a:gd name="T50" fmla="*/ 310 w 621"/>
                  <a:gd name="T51" fmla="*/ 62 h 837"/>
                  <a:gd name="T52" fmla="*/ 279 w 621"/>
                  <a:gd name="T53" fmla="*/ 62 h 837"/>
                  <a:gd name="T54" fmla="*/ 279 w 621"/>
                  <a:gd name="T55" fmla="*/ 93 h 837"/>
                  <a:gd name="T56" fmla="*/ 217 w 621"/>
                  <a:gd name="T57" fmla="*/ 124 h 837"/>
                  <a:gd name="T58" fmla="*/ 186 w 621"/>
                  <a:gd name="T59" fmla="*/ 186 h 837"/>
                  <a:gd name="T60" fmla="*/ 155 w 621"/>
                  <a:gd name="T61" fmla="*/ 217 h 837"/>
                  <a:gd name="T62" fmla="*/ 124 w 621"/>
                  <a:gd name="T63" fmla="*/ 248 h 837"/>
                  <a:gd name="T64" fmla="*/ 93 w 621"/>
                  <a:gd name="T65" fmla="*/ 340 h 837"/>
                  <a:gd name="T66" fmla="*/ 31 w 621"/>
                  <a:gd name="T67" fmla="*/ 340 h 837"/>
                  <a:gd name="T68" fmla="*/ 31 w 621"/>
                  <a:gd name="T69" fmla="*/ 372 h 837"/>
                  <a:gd name="T70" fmla="*/ 31 w 621"/>
                  <a:gd name="T71" fmla="*/ 403 h 837"/>
                  <a:gd name="T72" fmla="*/ 62 w 621"/>
                  <a:gd name="T73" fmla="*/ 434 h 837"/>
                  <a:gd name="T74" fmla="*/ 62 w 621"/>
                  <a:gd name="T75" fmla="*/ 464 h 837"/>
                  <a:gd name="T76" fmla="*/ 62 w 621"/>
                  <a:gd name="T77" fmla="*/ 464 h 837"/>
                  <a:gd name="T78" fmla="*/ 62 w 621"/>
                  <a:gd name="T79" fmla="*/ 496 h 837"/>
                  <a:gd name="T80" fmla="*/ 62 w 621"/>
                  <a:gd name="T81" fmla="*/ 527 h 837"/>
                  <a:gd name="T82" fmla="*/ 62 w 621"/>
                  <a:gd name="T83" fmla="*/ 558 h 837"/>
                  <a:gd name="T84" fmla="*/ 0 w 621"/>
                  <a:gd name="T85" fmla="*/ 620 h 837"/>
                  <a:gd name="T86" fmla="*/ 0 w 621"/>
                  <a:gd name="T87" fmla="*/ 620 h 837"/>
                  <a:gd name="T88" fmla="*/ 0 w 621"/>
                  <a:gd name="T89" fmla="*/ 682 h 837"/>
                  <a:gd name="T90" fmla="*/ 62 w 621"/>
                  <a:gd name="T91" fmla="*/ 80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1" h="837">
                    <a:moveTo>
                      <a:pt x="62" y="806"/>
                    </a:moveTo>
                    <a:lnTo>
                      <a:pt x="62" y="806"/>
                    </a:lnTo>
                    <a:lnTo>
                      <a:pt x="62" y="806"/>
                    </a:lnTo>
                    <a:cubicBezTo>
                      <a:pt x="62" y="806"/>
                      <a:pt x="62" y="806"/>
                      <a:pt x="62" y="836"/>
                    </a:cubicBezTo>
                    <a:lnTo>
                      <a:pt x="62" y="836"/>
                    </a:lnTo>
                    <a:lnTo>
                      <a:pt x="93" y="836"/>
                    </a:lnTo>
                    <a:lnTo>
                      <a:pt x="93" y="836"/>
                    </a:lnTo>
                    <a:lnTo>
                      <a:pt x="93" y="836"/>
                    </a:lnTo>
                    <a:cubicBezTo>
                      <a:pt x="93" y="836"/>
                      <a:pt x="93" y="836"/>
                      <a:pt x="124" y="836"/>
                    </a:cubicBezTo>
                    <a:cubicBezTo>
                      <a:pt x="124" y="806"/>
                      <a:pt x="124" y="775"/>
                      <a:pt x="155" y="775"/>
                    </a:cubicBezTo>
                    <a:lnTo>
                      <a:pt x="155" y="775"/>
                    </a:lnTo>
                    <a:lnTo>
                      <a:pt x="155" y="775"/>
                    </a:lnTo>
                    <a:cubicBezTo>
                      <a:pt x="155" y="775"/>
                      <a:pt x="155" y="775"/>
                      <a:pt x="186" y="775"/>
                    </a:cubicBezTo>
                    <a:lnTo>
                      <a:pt x="186" y="775"/>
                    </a:lnTo>
                    <a:cubicBezTo>
                      <a:pt x="217" y="775"/>
                      <a:pt x="217" y="775"/>
                      <a:pt x="217" y="744"/>
                    </a:cubicBezTo>
                    <a:cubicBezTo>
                      <a:pt x="217" y="712"/>
                      <a:pt x="217" y="712"/>
                      <a:pt x="217" y="712"/>
                    </a:cubicBezTo>
                    <a:cubicBezTo>
                      <a:pt x="217" y="682"/>
                      <a:pt x="248" y="682"/>
                      <a:pt x="248" y="682"/>
                    </a:cubicBezTo>
                    <a:lnTo>
                      <a:pt x="248" y="682"/>
                    </a:lnTo>
                    <a:cubicBezTo>
                      <a:pt x="217" y="620"/>
                      <a:pt x="217" y="620"/>
                      <a:pt x="217" y="620"/>
                    </a:cubicBezTo>
                    <a:cubicBezTo>
                      <a:pt x="279" y="620"/>
                      <a:pt x="279" y="620"/>
                      <a:pt x="279" y="620"/>
                    </a:cubicBezTo>
                    <a:lnTo>
                      <a:pt x="279" y="620"/>
                    </a:lnTo>
                    <a:lnTo>
                      <a:pt x="279" y="588"/>
                    </a:lnTo>
                    <a:cubicBezTo>
                      <a:pt x="310" y="588"/>
                      <a:pt x="310" y="588"/>
                      <a:pt x="310" y="588"/>
                    </a:cubicBezTo>
                    <a:lnTo>
                      <a:pt x="310" y="588"/>
                    </a:lnTo>
                    <a:cubicBezTo>
                      <a:pt x="310" y="558"/>
                      <a:pt x="310" y="558"/>
                      <a:pt x="310" y="558"/>
                    </a:cubicBezTo>
                    <a:cubicBezTo>
                      <a:pt x="341" y="558"/>
                      <a:pt x="341" y="558"/>
                      <a:pt x="341" y="558"/>
                    </a:cubicBezTo>
                    <a:lnTo>
                      <a:pt x="341" y="558"/>
                    </a:lnTo>
                    <a:cubicBezTo>
                      <a:pt x="341" y="558"/>
                      <a:pt x="341" y="558"/>
                      <a:pt x="310" y="527"/>
                    </a:cubicBezTo>
                    <a:lnTo>
                      <a:pt x="310" y="527"/>
                    </a:lnTo>
                    <a:cubicBezTo>
                      <a:pt x="279" y="527"/>
                      <a:pt x="279" y="527"/>
                      <a:pt x="279" y="527"/>
                    </a:cubicBezTo>
                    <a:cubicBezTo>
                      <a:pt x="279" y="527"/>
                      <a:pt x="248" y="496"/>
                      <a:pt x="248" y="464"/>
                    </a:cubicBezTo>
                    <a:lnTo>
                      <a:pt x="248" y="464"/>
                    </a:lnTo>
                    <a:cubicBezTo>
                      <a:pt x="248" y="434"/>
                      <a:pt x="248" y="434"/>
                      <a:pt x="248" y="434"/>
                    </a:cubicBezTo>
                    <a:lnTo>
                      <a:pt x="279" y="434"/>
                    </a:lnTo>
                    <a:lnTo>
                      <a:pt x="279" y="434"/>
                    </a:lnTo>
                    <a:lnTo>
                      <a:pt x="279" y="403"/>
                    </a:lnTo>
                    <a:cubicBezTo>
                      <a:pt x="279" y="372"/>
                      <a:pt x="310" y="372"/>
                      <a:pt x="310" y="372"/>
                    </a:cubicBezTo>
                    <a:cubicBezTo>
                      <a:pt x="310" y="372"/>
                      <a:pt x="310" y="372"/>
                      <a:pt x="341" y="340"/>
                    </a:cubicBezTo>
                    <a:cubicBezTo>
                      <a:pt x="341" y="340"/>
                      <a:pt x="372" y="310"/>
                      <a:pt x="434" y="310"/>
                    </a:cubicBezTo>
                    <a:cubicBezTo>
                      <a:pt x="434" y="310"/>
                      <a:pt x="465" y="279"/>
                      <a:pt x="496" y="248"/>
                    </a:cubicBezTo>
                    <a:lnTo>
                      <a:pt x="496" y="248"/>
                    </a:lnTo>
                    <a:cubicBezTo>
                      <a:pt x="496" y="217"/>
                      <a:pt x="496" y="217"/>
                      <a:pt x="496" y="217"/>
                    </a:cubicBezTo>
                    <a:lnTo>
                      <a:pt x="496" y="217"/>
                    </a:lnTo>
                    <a:cubicBezTo>
                      <a:pt x="465" y="124"/>
                      <a:pt x="465" y="124"/>
                      <a:pt x="465" y="124"/>
                    </a:cubicBezTo>
                    <a:cubicBezTo>
                      <a:pt x="527" y="186"/>
                      <a:pt x="527" y="186"/>
                      <a:pt x="527" y="186"/>
                    </a:cubicBezTo>
                    <a:cubicBezTo>
                      <a:pt x="558" y="155"/>
                      <a:pt x="589" y="155"/>
                      <a:pt x="589" y="155"/>
                    </a:cubicBezTo>
                    <a:lnTo>
                      <a:pt x="589" y="155"/>
                    </a:lnTo>
                    <a:lnTo>
                      <a:pt x="589" y="155"/>
                    </a:lnTo>
                    <a:lnTo>
                      <a:pt x="620" y="155"/>
                    </a:lnTo>
                    <a:lnTo>
                      <a:pt x="620" y="155"/>
                    </a:lnTo>
                    <a:lnTo>
                      <a:pt x="620" y="155"/>
                    </a:lnTo>
                    <a:cubicBezTo>
                      <a:pt x="620" y="155"/>
                      <a:pt x="620" y="155"/>
                      <a:pt x="620" y="124"/>
                    </a:cubicBezTo>
                    <a:lnTo>
                      <a:pt x="620" y="124"/>
                    </a:lnTo>
                    <a:lnTo>
                      <a:pt x="620" y="93"/>
                    </a:lnTo>
                    <a:lnTo>
                      <a:pt x="620" y="93"/>
                    </a:lnTo>
                    <a:lnTo>
                      <a:pt x="620" y="93"/>
                    </a:lnTo>
                    <a:cubicBezTo>
                      <a:pt x="620" y="93"/>
                      <a:pt x="620" y="93"/>
                      <a:pt x="620" y="62"/>
                    </a:cubicBezTo>
                    <a:lnTo>
                      <a:pt x="620" y="62"/>
                    </a:lnTo>
                    <a:lnTo>
                      <a:pt x="620" y="62"/>
                    </a:lnTo>
                    <a:lnTo>
                      <a:pt x="589" y="31"/>
                    </a:lnTo>
                    <a:lnTo>
                      <a:pt x="589" y="31"/>
                    </a:lnTo>
                    <a:lnTo>
                      <a:pt x="589" y="31"/>
                    </a:lnTo>
                    <a:cubicBezTo>
                      <a:pt x="558" y="31"/>
                      <a:pt x="558" y="31"/>
                      <a:pt x="558" y="31"/>
                    </a:cubicBezTo>
                    <a:cubicBezTo>
                      <a:pt x="558" y="31"/>
                      <a:pt x="527" y="31"/>
                      <a:pt x="527" y="0"/>
                    </a:cubicBezTo>
                    <a:lnTo>
                      <a:pt x="527" y="0"/>
                    </a:lnTo>
                    <a:lnTo>
                      <a:pt x="496" y="0"/>
                    </a:lnTo>
                    <a:lnTo>
                      <a:pt x="496" y="0"/>
                    </a:lnTo>
                    <a:lnTo>
                      <a:pt x="496" y="0"/>
                    </a:lnTo>
                    <a:lnTo>
                      <a:pt x="496" y="0"/>
                    </a:lnTo>
                    <a:lnTo>
                      <a:pt x="496" y="31"/>
                    </a:lnTo>
                    <a:cubicBezTo>
                      <a:pt x="496" y="31"/>
                      <a:pt x="496" y="31"/>
                      <a:pt x="465" y="31"/>
                    </a:cubicBezTo>
                    <a:cubicBezTo>
                      <a:pt x="465" y="62"/>
                      <a:pt x="465" y="62"/>
                      <a:pt x="434" y="62"/>
                    </a:cubicBezTo>
                    <a:lnTo>
                      <a:pt x="434" y="62"/>
                    </a:lnTo>
                    <a:cubicBezTo>
                      <a:pt x="434" y="62"/>
                      <a:pt x="434" y="62"/>
                      <a:pt x="403" y="62"/>
                    </a:cubicBezTo>
                    <a:cubicBezTo>
                      <a:pt x="403" y="31"/>
                      <a:pt x="403" y="31"/>
                      <a:pt x="403" y="31"/>
                    </a:cubicBezTo>
                    <a:cubicBezTo>
                      <a:pt x="372" y="31"/>
                      <a:pt x="372" y="31"/>
                      <a:pt x="372" y="31"/>
                    </a:cubicBezTo>
                    <a:cubicBezTo>
                      <a:pt x="372" y="62"/>
                      <a:pt x="372" y="62"/>
                      <a:pt x="341" y="62"/>
                    </a:cubicBezTo>
                    <a:cubicBezTo>
                      <a:pt x="341" y="62"/>
                      <a:pt x="341" y="62"/>
                      <a:pt x="310" y="62"/>
                    </a:cubicBezTo>
                    <a:lnTo>
                      <a:pt x="310" y="62"/>
                    </a:lnTo>
                    <a:cubicBezTo>
                      <a:pt x="310" y="62"/>
                      <a:pt x="310" y="62"/>
                      <a:pt x="279" y="62"/>
                    </a:cubicBezTo>
                    <a:lnTo>
                      <a:pt x="279" y="62"/>
                    </a:lnTo>
                    <a:lnTo>
                      <a:pt x="279" y="62"/>
                    </a:lnTo>
                    <a:cubicBezTo>
                      <a:pt x="279" y="93"/>
                      <a:pt x="279" y="93"/>
                      <a:pt x="279" y="93"/>
                    </a:cubicBezTo>
                    <a:lnTo>
                      <a:pt x="279" y="93"/>
                    </a:lnTo>
                    <a:lnTo>
                      <a:pt x="279" y="93"/>
                    </a:lnTo>
                    <a:cubicBezTo>
                      <a:pt x="279" y="124"/>
                      <a:pt x="248" y="124"/>
                      <a:pt x="248" y="124"/>
                    </a:cubicBezTo>
                    <a:cubicBezTo>
                      <a:pt x="248" y="124"/>
                      <a:pt x="248" y="124"/>
                      <a:pt x="217" y="124"/>
                    </a:cubicBezTo>
                    <a:cubicBezTo>
                      <a:pt x="217" y="155"/>
                      <a:pt x="217" y="155"/>
                      <a:pt x="217" y="155"/>
                    </a:cubicBezTo>
                    <a:lnTo>
                      <a:pt x="217" y="155"/>
                    </a:lnTo>
                    <a:lnTo>
                      <a:pt x="186" y="186"/>
                    </a:lnTo>
                    <a:cubicBezTo>
                      <a:pt x="155" y="186"/>
                      <a:pt x="155" y="186"/>
                      <a:pt x="155" y="186"/>
                    </a:cubicBezTo>
                    <a:lnTo>
                      <a:pt x="155" y="186"/>
                    </a:lnTo>
                    <a:lnTo>
                      <a:pt x="155" y="217"/>
                    </a:lnTo>
                    <a:lnTo>
                      <a:pt x="155" y="217"/>
                    </a:lnTo>
                    <a:lnTo>
                      <a:pt x="155" y="217"/>
                    </a:lnTo>
                    <a:cubicBezTo>
                      <a:pt x="155" y="248"/>
                      <a:pt x="155" y="248"/>
                      <a:pt x="124" y="248"/>
                    </a:cubicBezTo>
                    <a:cubicBezTo>
                      <a:pt x="124" y="279"/>
                      <a:pt x="155" y="279"/>
                      <a:pt x="155" y="279"/>
                    </a:cubicBezTo>
                    <a:cubicBezTo>
                      <a:pt x="155" y="310"/>
                      <a:pt x="124" y="310"/>
                      <a:pt x="124" y="340"/>
                    </a:cubicBezTo>
                    <a:lnTo>
                      <a:pt x="93" y="340"/>
                    </a:lnTo>
                    <a:cubicBezTo>
                      <a:pt x="62" y="340"/>
                      <a:pt x="62" y="340"/>
                      <a:pt x="62" y="340"/>
                    </a:cubicBezTo>
                    <a:lnTo>
                      <a:pt x="62" y="340"/>
                    </a:lnTo>
                    <a:lnTo>
                      <a:pt x="31" y="340"/>
                    </a:lnTo>
                    <a:lnTo>
                      <a:pt x="31" y="340"/>
                    </a:lnTo>
                    <a:lnTo>
                      <a:pt x="31" y="340"/>
                    </a:lnTo>
                    <a:cubicBezTo>
                      <a:pt x="31" y="340"/>
                      <a:pt x="31" y="340"/>
                      <a:pt x="31" y="372"/>
                    </a:cubicBezTo>
                    <a:lnTo>
                      <a:pt x="31" y="372"/>
                    </a:lnTo>
                    <a:lnTo>
                      <a:pt x="31" y="372"/>
                    </a:lnTo>
                    <a:cubicBezTo>
                      <a:pt x="31" y="403"/>
                      <a:pt x="31" y="403"/>
                      <a:pt x="31" y="403"/>
                    </a:cubicBezTo>
                    <a:lnTo>
                      <a:pt x="31" y="403"/>
                    </a:lnTo>
                    <a:lnTo>
                      <a:pt x="31" y="434"/>
                    </a:lnTo>
                    <a:cubicBezTo>
                      <a:pt x="62" y="434"/>
                      <a:pt x="62" y="434"/>
                      <a:pt x="62" y="434"/>
                    </a:cubicBezTo>
                    <a:lnTo>
                      <a:pt x="62" y="434"/>
                    </a:lnTo>
                    <a:lnTo>
                      <a:pt x="62" y="464"/>
                    </a:lnTo>
                    <a:lnTo>
                      <a:pt x="62" y="464"/>
                    </a:lnTo>
                    <a:lnTo>
                      <a:pt x="62" y="464"/>
                    </a:lnTo>
                    <a:lnTo>
                      <a:pt x="62" y="464"/>
                    </a:lnTo>
                    <a:lnTo>
                      <a:pt x="62" y="464"/>
                    </a:lnTo>
                    <a:lnTo>
                      <a:pt x="62" y="496"/>
                    </a:lnTo>
                    <a:lnTo>
                      <a:pt x="62" y="496"/>
                    </a:lnTo>
                    <a:lnTo>
                      <a:pt x="62" y="496"/>
                    </a:lnTo>
                    <a:lnTo>
                      <a:pt x="62" y="496"/>
                    </a:lnTo>
                    <a:cubicBezTo>
                      <a:pt x="62" y="496"/>
                      <a:pt x="62" y="496"/>
                      <a:pt x="62" y="527"/>
                    </a:cubicBezTo>
                    <a:lnTo>
                      <a:pt x="62" y="527"/>
                    </a:lnTo>
                    <a:cubicBezTo>
                      <a:pt x="62" y="527"/>
                      <a:pt x="62" y="527"/>
                      <a:pt x="62" y="558"/>
                    </a:cubicBezTo>
                    <a:lnTo>
                      <a:pt x="62" y="558"/>
                    </a:lnTo>
                    <a:lnTo>
                      <a:pt x="62" y="558"/>
                    </a:lnTo>
                    <a:cubicBezTo>
                      <a:pt x="31" y="558"/>
                      <a:pt x="31" y="588"/>
                      <a:pt x="31" y="588"/>
                    </a:cubicBezTo>
                    <a:lnTo>
                      <a:pt x="0" y="588"/>
                    </a:lnTo>
                    <a:lnTo>
                      <a:pt x="0" y="620"/>
                    </a:lnTo>
                    <a:lnTo>
                      <a:pt x="0" y="620"/>
                    </a:lnTo>
                    <a:lnTo>
                      <a:pt x="0" y="620"/>
                    </a:lnTo>
                    <a:lnTo>
                      <a:pt x="0" y="620"/>
                    </a:lnTo>
                    <a:lnTo>
                      <a:pt x="0" y="620"/>
                    </a:lnTo>
                    <a:cubicBezTo>
                      <a:pt x="0" y="651"/>
                      <a:pt x="0" y="651"/>
                      <a:pt x="0" y="651"/>
                    </a:cubicBezTo>
                    <a:lnTo>
                      <a:pt x="0" y="682"/>
                    </a:lnTo>
                    <a:cubicBezTo>
                      <a:pt x="0" y="712"/>
                      <a:pt x="0" y="712"/>
                      <a:pt x="31" y="744"/>
                    </a:cubicBezTo>
                    <a:lnTo>
                      <a:pt x="31" y="744"/>
                    </a:lnTo>
                    <a:cubicBezTo>
                      <a:pt x="62" y="744"/>
                      <a:pt x="62" y="775"/>
                      <a:pt x="62" y="80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7" name="Freeform 58"/>
              <p:cNvSpPr>
                <a:spLocks noChangeArrowheads="1"/>
              </p:cNvSpPr>
              <p:nvPr/>
            </p:nvSpPr>
            <p:spPr bwMode="auto">
              <a:xfrm>
                <a:off x="3792538" y="1390650"/>
                <a:ext cx="155575" cy="155575"/>
              </a:xfrm>
              <a:custGeom>
                <a:avLst/>
                <a:gdLst>
                  <a:gd name="T0" fmla="*/ 61 w 433"/>
                  <a:gd name="T1" fmla="*/ 155 h 434"/>
                  <a:gd name="T2" fmla="*/ 30 w 433"/>
                  <a:gd name="T3" fmla="*/ 185 h 434"/>
                  <a:gd name="T4" fmla="*/ 0 w 433"/>
                  <a:gd name="T5" fmla="*/ 217 h 434"/>
                  <a:gd name="T6" fmla="*/ 0 w 433"/>
                  <a:gd name="T7" fmla="*/ 248 h 434"/>
                  <a:gd name="T8" fmla="*/ 30 w 433"/>
                  <a:gd name="T9" fmla="*/ 248 h 434"/>
                  <a:gd name="T10" fmla="*/ 30 w 433"/>
                  <a:gd name="T11" fmla="*/ 279 h 434"/>
                  <a:gd name="T12" fmla="*/ 30 w 433"/>
                  <a:gd name="T13" fmla="*/ 309 h 434"/>
                  <a:gd name="T14" fmla="*/ 30 w 433"/>
                  <a:gd name="T15" fmla="*/ 341 h 434"/>
                  <a:gd name="T16" fmla="*/ 92 w 433"/>
                  <a:gd name="T17" fmla="*/ 309 h 434"/>
                  <a:gd name="T18" fmla="*/ 124 w 433"/>
                  <a:gd name="T19" fmla="*/ 372 h 434"/>
                  <a:gd name="T20" fmla="*/ 92 w 433"/>
                  <a:gd name="T21" fmla="*/ 403 h 434"/>
                  <a:gd name="T22" fmla="*/ 92 w 433"/>
                  <a:gd name="T23" fmla="*/ 433 h 434"/>
                  <a:gd name="T24" fmla="*/ 92 w 433"/>
                  <a:gd name="T25" fmla="*/ 433 h 434"/>
                  <a:gd name="T26" fmla="*/ 124 w 433"/>
                  <a:gd name="T27" fmla="*/ 403 h 434"/>
                  <a:gd name="T28" fmla="*/ 124 w 433"/>
                  <a:gd name="T29" fmla="*/ 403 h 434"/>
                  <a:gd name="T30" fmla="*/ 154 w 433"/>
                  <a:gd name="T31" fmla="*/ 433 h 434"/>
                  <a:gd name="T32" fmla="*/ 154 w 433"/>
                  <a:gd name="T33" fmla="*/ 433 h 434"/>
                  <a:gd name="T34" fmla="*/ 154 w 433"/>
                  <a:gd name="T35" fmla="*/ 433 h 434"/>
                  <a:gd name="T36" fmla="*/ 185 w 433"/>
                  <a:gd name="T37" fmla="*/ 433 h 434"/>
                  <a:gd name="T38" fmla="*/ 185 w 433"/>
                  <a:gd name="T39" fmla="*/ 433 h 434"/>
                  <a:gd name="T40" fmla="*/ 185 w 433"/>
                  <a:gd name="T41" fmla="*/ 433 h 434"/>
                  <a:gd name="T42" fmla="*/ 185 w 433"/>
                  <a:gd name="T43" fmla="*/ 433 h 434"/>
                  <a:gd name="T44" fmla="*/ 248 w 433"/>
                  <a:gd name="T45" fmla="*/ 433 h 434"/>
                  <a:gd name="T46" fmla="*/ 277 w 433"/>
                  <a:gd name="T47" fmla="*/ 433 h 434"/>
                  <a:gd name="T48" fmla="*/ 308 w 433"/>
                  <a:gd name="T49" fmla="*/ 433 h 434"/>
                  <a:gd name="T50" fmla="*/ 339 w 433"/>
                  <a:gd name="T51" fmla="*/ 403 h 434"/>
                  <a:gd name="T52" fmla="*/ 370 w 433"/>
                  <a:gd name="T53" fmla="*/ 372 h 434"/>
                  <a:gd name="T54" fmla="*/ 339 w 433"/>
                  <a:gd name="T55" fmla="*/ 372 h 434"/>
                  <a:gd name="T56" fmla="*/ 308 w 433"/>
                  <a:gd name="T57" fmla="*/ 341 h 434"/>
                  <a:gd name="T58" fmla="*/ 308 w 433"/>
                  <a:gd name="T59" fmla="*/ 309 h 434"/>
                  <a:gd name="T60" fmla="*/ 308 w 433"/>
                  <a:gd name="T61" fmla="*/ 279 h 434"/>
                  <a:gd name="T62" fmla="*/ 308 w 433"/>
                  <a:gd name="T63" fmla="*/ 248 h 434"/>
                  <a:gd name="T64" fmla="*/ 339 w 433"/>
                  <a:gd name="T65" fmla="*/ 248 h 434"/>
                  <a:gd name="T66" fmla="*/ 339 w 433"/>
                  <a:gd name="T67" fmla="*/ 248 h 434"/>
                  <a:gd name="T68" fmla="*/ 401 w 433"/>
                  <a:gd name="T69" fmla="*/ 217 h 434"/>
                  <a:gd name="T70" fmla="*/ 432 w 433"/>
                  <a:gd name="T71" fmla="*/ 217 h 434"/>
                  <a:gd name="T72" fmla="*/ 432 w 433"/>
                  <a:gd name="T73" fmla="*/ 185 h 434"/>
                  <a:gd name="T74" fmla="*/ 432 w 433"/>
                  <a:gd name="T75" fmla="*/ 155 h 434"/>
                  <a:gd name="T76" fmla="*/ 401 w 433"/>
                  <a:gd name="T77" fmla="*/ 124 h 434"/>
                  <a:gd name="T78" fmla="*/ 401 w 433"/>
                  <a:gd name="T79" fmla="*/ 93 h 434"/>
                  <a:gd name="T80" fmla="*/ 401 w 433"/>
                  <a:gd name="T81" fmla="*/ 61 h 434"/>
                  <a:gd name="T82" fmla="*/ 370 w 433"/>
                  <a:gd name="T83" fmla="*/ 31 h 434"/>
                  <a:gd name="T84" fmla="*/ 339 w 433"/>
                  <a:gd name="T85" fmla="*/ 31 h 434"/>
                  <a:gd name="T86" fmla="*/ 308 w 433"/>
                  <a:gd name="T87" fmla="*/ 61 h 434"/>
                  <a:gd name="T88" fmla="*/ 248 w 433"/>
                  <a:gd name="T89" fmla="*/ 31 h 434"/>
                  <a:gd name="T90" fmla="*/ 185 w 433"/>
                  <a:gd name="T91" fmla="*/ 0 h 434"/>
                  <a:gd name="T92" fmla="*/ 154 w 433"/>
                  <a:gd name="T93" fmla="*/ 0 h 434"/>
                  <a:gd name="T94" fmla="*/ 154 w 433"/>
                  <a:gd name="T95" fmla="*/ 61 h 434"/>
                  <a:gd name="T96" fmla="*/ 124 w 433"/>
                  <a:gd name="T97" fmla="*/ 61 h 434"/>
                  <a:gd name="T98" fmla="*/ 61 w 433"/>
                  <a:gd name="T99" fmla="*/ 61 h 434"/>
                  <a:gd name="T100" fmla="*/ 61 w 433"/>
                  <a:gd name="T101" fmla="*/ 9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434">
                    <a:moveTo>
                      <a:pt x="61" y="155"/>
                    </a:moveTo>
                    <a:lnTo>
                      <a:pt x="61" y="155"/>
                    </a:lnTo>
                    <a:lnTo>
                      <a:pt x="30" y="185"/>
                    </a:lnTo>
                    <a:lnTo>
                      <a:pt x="30" y="185"/>
                    </a:lnTo>
                    <a:cubicBezTo>
                      <a:pt x="30" y="185"/>
                      <a:pt x="30" y="185"/>
                      <a:pt x="0" y="185"/>
                    </a:cubicBezTo>
                    <a:cubicBezTo>
                      <a:pt x="0" y="217"/>
                      <a:pt x="0" y="217"/>
                      <a:pt x="0" y="217"/>
                    </a:cubicBezTo>
                    <a:lnTo>
                      <a:pt x="0" y="217"/>
                    </a:lnTo>
                    <a:cubicBezTo>
                      <a:pt x="0" y="217"/>
                      <a:pt x="0" y="217"/>
                      <a:pt x="0" y="248"/>
                    </a:cubicBezTo>
                    <a:lnTo>
                      <a:pt x="30" y="248"/>
                    </a:lnTo>
                    <a:lnTo>
                      <a:pt x="30" y="248"/>
                    </a:lnTo>
                    <a:lnTo>
                      <a:pt x="30" y="279"/>
                    </a:lnTo>
                    <a:lnTo>
                      <a:pt x="30" y="279"/>
                    </a:lnTo>
                    <a:cubicBezTo>
                      <a:pt x="30" y="279"/>
                      <a:pt x="30" y="279"/>
                      <a:pt x="30" y="309"/>
                    </a:cubicBezTo>
                    <a:lnTo>
                      <a:pt x="30" y="309"/>
                    </a:lnTo>
                    <a:lnTo>
                      <a:pt x="30" y="309"/>
                    </a:lnTo>
                    <a:cubicBezTo>
                      <a:pt x="30" y="309"/>
                      <a:pt x="30" y="309"/>
                      <a:pt x="30" y="341"/>
                    </a:cubicBezTo>
                    <a:lnTo>
                      <a:pt x="61" y="309"/>
                    </a:lnTo>
                    <a:cubicBezTo>
                      <a:pt x="61" y="309"/>
                      <a:pt x="61" y="309"/>
                      <a:pt x="92" y="309"/>
                    </a:cubicBezTo>
                    <a:lnTo>
                      <a:pt x="92" y="309"/>
                    </a:lnTo>
                    <a:cubicBezTo>
                      <a:pt x="124" y="341"/>
                      <a:pt x="124" y="341"/>
                      <a:pt x="124" y="372"/>
                    </a:cubicBezTo>
                    <a:cubicBezTo>
                      <a:pt x="124" y="372"/>
                      <a:pt x="124" y="372"/>
                      <a:pt x="92" y="403"/>
                    </a:cubicBezTo>
                    <a:lnTo>
                      <a:pt x="92" y="403"/>
                    </a:lnTo>
                    <a:cubicBezTo>
                      <a:pt x="92" y="403"/>
                      <a:pt x="92" y="403"/>
                      <a:pt x="92" y="433"/>
                    </a:cubicBezTo>
                    <a:lnTo>
                      <a:pt x="92" y="433"/>
                    </a:lnTo>
                    <a:lnTo>
                      <a:pt x="92" y="433"/>
                    </a:lnTo>
                    <a:lnTo>
                      <a:pt x="92" y="433"/>
                    </a:lnTo>
                    <a:lnTo>
                      <a:pt x="92" y="433"/>
                    </a:lnTo>
                    <a:cubicBezTo>
                      <a:pt x="92" y="403"/>
                      <a:pt x="124" y="403"/>
                      <a:pt x="124" y="403"/>
                    </a:cubicBezTo>
                    <a:lnTo>
                      <a:pt x="124" y="403"/>
                    </a:lnTo>
                    <a:lnTo>
                      <a:pt x="124" y="403"/>
                    </a:lnTo>
                    <a:cubicBezTo>
                      <a:pt x="154" y="403"/>
                      <a:pt x="154" y="403"/>
                      <a:pt x="154" y="433"/>
                    </a:cubicBezTo>
                    <a:lnTo>
                      <a:pt x="154" y="433"/>
                    </a:lnTo>
                    <a:lnTo>
                      <a:pt x="154" y="433"/>
                    </a:lnTo>
                    <a:lnTo>
                      <a:pt x="154" y="433"/>
                    </a:lnTo>
                    <a:lnTo>
                      <a:pt x="154" y="433"/>
                    </a:lnTo>
                    <a:lnTo>
                      <a:pt x="154" y="433"/>
                    </a:lnTo>
                    <a:lnTo>
                      <a:pt x="154" y="433"/>
                    </a:lnTo>
                    <a:cubicBezTo>
                      <a:pt x="185" y="433"/>
                      <a:pt x="185" y="433"/>
                      <a:pt x="185" y="433"/>
                    </a:cubicBezTo>
                    <a:lnTo>
                      <a:pt x="185" y="433"/>
                    </a:lnTo>
                    <a:lnTo>
                      <a:pt x="185" y="433"/>
                    </a:lnTo>
                    <a:lnTo>
                      <a:pt x="185" y="433"/>
                    </a:lnTo>
                    <a:lnTo>
                      <a:pt x="185" y="433"/>
                    </a:lnTo>
                    <a:lnTo>
                      <a:pt x="185" y="433"/>
                    </a:lnTo>
                    <a:lnTo>
                      <a:pt x="185" y="433"/>
                    </a:lnTo>
                    <a:cubicBezTo>
                      <a:pt x="185" y="433"/>
                      <a:pt x="185" y="433"/>
                      <a:pt x="216" y="433"/>
                    </a:cubicBezTo>
                    <a:lnTo>
                      <a:pt x="248" y="433"/>
                    </a:lnTo>
                    <a:cubicBezTo>
                      <a:pt x="248" y="433"/>
                      <a:pt x="247" y="433"/>
                      <a:pt x="277" y="433"/>
                    </a:cubicBezTo>
                    <a:lnTo>
                      <a:pt x="277" y="433"/>
                    </a:lnTo>
                    <a:cubicBezTo>
                      <a:pt x="308" y="433"/>
                      <a:pt x="308" y="433"/>
                      <a:pt x="308" y="433"/>
                    </a:cubicBezTo>
                    <a:lnTo>
                      <a:pt x="308" y="433"/>
                    </a:lnTo>
                    <a:lnTo>
                      <a:pt x="339" y="403"/>
                    </a:lnTo>
                    <a:lnTo>
                      <a:pt x="339" y="403"/>
                    </a:lnTo>
                    <a:lnTo>
                      <a:pt x="339" y="403"/>
                    </a:lnTo>
                    <a:cubicBezTo>
                      <a:pt x="339" y="403"/>
                      <a:pt x="339" y="372"/>
                      <a:pt x="370" y="372"/>
                    </a:cubicBezTo>
                    <a:lnTo>
                      <a:pt x="370" y="372"/>
                    </a:lnTo>
                    <a:cubicBezTo>
                      <a:pt x="339" y="372"/>
                      <a:pt x="339" y="372"/>
                      <a:pt x="339" y="372"/>
                    </a:cubicBezTo>
                    <a:lnTo>
                      <a:pt x="339" y="372"/>
                    </a:lnTo>
                    <a:cubicBezTo>
                      <a:pt x="308" y="341"/>
                      <a:pt x="308" y="341"/>
                      <a:pt x="308" y="341"/>
                    </a:cubicBezTo>
                    <a:lnTo>
                      <a:pt x="308" y="309"/>
                    </a:lnTo>
                    <a:lnTo>
                      <a:pt x="308" y="309"/>
                    </a:lnTo>
                    <a:lnTo>
                      <a:pt x="308" y="309"/>
                    </a:lnTo>
                    <a:lnTo>
                      <a:pt x="308" y="279"/>
                    </a:lnTo>
                    <a:lnTo>
                      <a:pt x="308" y="279"/>
                    </a:lnTo>
                    <a:lnTo>
                      <a:pt x="308" y="248"/>
                    </a:lnTo>
                    <a:lnTo>
                      <a:pt x="308" y="248"/>
                    </a:lnTo>
                    <a:lnTo>
                      <a:pt x="339" y="248"/>
                    </a:lnTo>
                    <a:lnTo>
                      <a:pt x="339" y="248"/>
                    </a:lnTo>
                    <a:lnTo>
                      <a:pt x="339" y="248"/>
                    </a:lnTo>
                    <a:cubicBezTo>
                      <a:pt x="370" y="217"/>
                      <a:pt x="370" y="217"/>
                      <a:pt x="401" y="217"/>
                    </a:cubicBezTo>
                    <a:lnTo>
                      <a:pt x="401" y="217"/>
                    </a:lnTo>
                    <a:cubicBezTo>
                      <a:pt x="401" y="217"/>
                      <a:pt x="401" y="217"/>
                      <a:pt x="432" y="217"/>
                    </a:cubicBezTo>
                    <a:lnTo>
                      <a:pt x="432" y="217"/>
                    </a:lnTo>
                    <a:cubicBezTo>
                      <a:pt x="432" y="185"/>
                      <a:pt x="432" y="185"/>
                      <a:pt x="432" y="185"/>
                    </a:cubicBezTo>
                    <a:lnTo>
                      <a:pt x="432" y="185"/>
                    </a:lnTo>
                    <a:lnTo>
                      <a:pt x="432" y="155"/>
                    </a:lnTo>
                    <a:lnTo>
                      <a:pt x="432" y="155"/>
                    </a:lnTo>
                    <a:lnTo>
                      <a:pt x="432" y="155"/>
                    </a:lnTo>
                    <a:cubicBezTo>
                      <a:pt x="401" y="155"/>
                      <a:pt x="401" y="124"/>
                      <a:pt x="401" y="124"/>
                    </a:cubicBezTo>
                    <a:lnTo>
                      <a:pt x="401" y="124"/>
                    </a:lnTo>
                    <a:cubicBezTo>
                      <a:pt x="401" y="93"/>
                      <a:pt x="401" y="93"/>
                      <a:pt x="401" y="93"/>
                    </a:cubicBezTo>
                    <a:lnTo>
                      <a:pt x="401" y="93"/>
                    </a:lnTo>
                    <a:lnTo>
                      <a:pt x="401" y="61"/>
                    </a:lnTo>
                    <a:lnTo>
                      <a:pt x="401" y="61"/>
                    </a:lnTo>
                    <a:cubicBezTo>
                      <a:pt x="401" y="61"/>
                      <a:pt x="370" y="61"/>
                      <a:pt x="370" y="31"/>
                    </a:cubicBezTo>
                    <a:lnTo>
                      <a:pt x="370" y="31"/>
                    </a:lnTo>
                    <a:lnTo>
                      <a:pt x="339" y="31"/>
                    </a:lnTo>
                    <a:lnTo>
                      <a:pt x="339" y="31"/>
                    </a:lnTo>
                    <a:cubicBezTo>
                      <a:pt x="339" y="31"/>
                      <a:pt x="339" y="31"/>
                      <a:pt x="308" y="61"/>
                    </a:cubicBezTo>
                    <a:cubicBezTo>
                      <a:pt x="277" y="61"/>
                      <a:pt x="277" y="61"/>
                      <a:pt x="248" y="61"/>
                    </a:cubicBezTo>
                    <a:cubicBezTo>
                      <a:pt x="248" y="61"/>
                      <a:pt x="248" y="61"/>
                      <a:pt x="248" y="31"/>
                    </a:cubicBezTo>
                    <a:cubicBezTo>
                      <a:pt x="216" y="31"/>
                      <a:pt x="216" y="31"/>
                      <a:pt x="216" y="31"/>
                    </a:cubicBezTo>
                    <a:cubicBezTo>
                      <a:pt x="216" y="31"/>
                      <a:pt x="185" y="31"/>
                      <a:pt x="185" y="0"/>
                    </a:cubicBezTo>
                    <a:cubicBezTo>
                      <a:pt x="185" y="0"/>
                      <a:pt x="185" y="0"/>
                      <a:pt x="154" y="0"/>
                    </a:cubicBezTo>
                    <a:lnTo>
                      <a:pt x="154" y="0"/>
                    </a:lnTo>
                    <a:cubicBezTo>
                      <a:pt x="154" y="31"/>
                      <a:pt x="154" y="31"/>
                      <a:pt x="154" y="61"/>
                    </a:cubicBezTo>
                    <a:lnTo>
                      <a:pt x="154" y="61"/>
                    </a:lnTo>
                    <a:cubicBezTo>
                      <a:pt x="124" y="61"/>
                      <a:pt x="124" y="61"/>
                      <a:pt x="124" y="61"/>
                    </a:cubicBezTo>
                    <a:lnTo>
                      <a:pt x="124" y="61"/>
                    </a:lnTo>
                    <a:cubicBezTo>
                      <a:pt x="124" y="93"/>
                      <a:pt x="124" y="93"/>
                      <a:pt x="92" y="93"/>
                    </a:cubicBezTo>
                    <a:cubicBezTo>
                      <a:pt x="92" y="93"/>
                      <a:pt x="92" y="93"/>
                      <a:pt x="61" y="61"/>
                    </a:cubicBezTo>
                    <a:lnTo>
                      <a:pt x="61" y="61"/>
                    </a:lnTo>
                    <a:cubicBezTo>
                      <a:pt x="61" y="93"/>
                      <a:pt x="61" y="93"/>
                      <a:pt x="61" y="93"/>
                    </a:cubicBezTo>
                    <a:cubicBezTo>
                      <a:pt x="61" y="124"/>
                      <a:pt x="61" y="124"/>
                      <a:pt x="61" y="15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8" name="Freeform 59"/>
              <p:cNvSpPr>
                <a:spLocks noChangeArrowheads="1"/>
              </p:cNvSpPr>
              <p:nvPr/>
            </p:nvSpPr>
            <p:spPr bwMode="auto">
              <a:xfrm>
                <a:off x="3959225" y="1390650"/>
                <a:ext cx="179388" cy="111125"/>
              </a:xfrm>
              <a:custGeom>
                <a:avLst/>
                <a:gdLst>
                  <a:gd name="T0" fmla="*/ 0 w 497"/>
                  <a:gd name="T1" fmla="*/ 124 h 310"/>
                  <a:gd name="T2" fmla="*/ 31 w 497"/>
                  <a:gd name="T3" fmla="*/ 155 h 310"/>
                  <a:gd name="T4" fmla="*/ 31 w 497"/>
                  <a:gd name="T5" fmla="*/ 185 h 310"/>
                  <a:gd name="T6" fmla="*/ 31 w 497"/>
                  <a:gd name="T7" fmla="*/ 185 h 310"/>
                  <a:gd name="T8" fmla="*/ 31 w 497"/>
                  <a:gd name="T9" fmla="*/ 185 h 310"/>
                  <a:gd name="T10" fmla="*/ 31 w 497"/>
                  <a:gd name="T11" fmla="*/ 217 h 310"/>
                  <a:gd name="T12" fmla="*/ 31 w 497"/>
                  <a:gd name="T13" fmla="*/ 217 h 310"/>
                  <a:gd name="T14" fmla="*/ 62 w 497"/>
                  <a:gd name="T15" fmla="*/ 217 h 310"/>
                  <a:gd name="T16" fmla="*/ 93 w 497"/>
                  <a:gd name="T17" fmla="*/ 217 h 310"/>
                  <a:gd name="T18" fmla="*/ 124 w 497"/>
                  <a:gd name="T19" fmla="*/ 248 h 310"/>
                  <a:gd name="T20" fmla="*/ 155 w 497"/>
                  <a:gd name="T21" fmla="*/ 248 h 310"/>
                  <a:gd name="T22" fmla="*/ 155 w 497"/>
                  <a:gd name="T23" fmla="*/ 248 h 310"/>
                  <a:gd name="T24" fmla="*/ 217 w 497"/>
                  <a:gd name="T25" fmla="*/ 279 h 310"/>
                  <a:gd name="T26" fmla="*/ 248 w 497"/>
                  <a:gd name="T27" fmla="*/ 309 h 310"/>
                  <a:gd name="T28" fmla="*/ 248 w 497"/>
                  <a:gd name="T29" fmla="*/ 309 h 310"/>
                  <a:gd name="T30" fmla="*/ 279 w 497"/>
                  <a:gd name="T31" fmla="*/ 309 h 310"/>
                  <a:gd name="T32" fmla="*/ 310 w 497"/>
                  <a:gd name="T33" fmla="*/ 309 h 310"/>
                  <a:gd name="T34" fmla="*/ 372 w 497"/>
                  <a:gd name="T35" fmla="*/ 309 h 310"/>
                  <a:gd name="T36" fmla="*/ 403 w 497"/>
                  <a:gd name="T37" fmla="*/ 309 h 310"/>
                  <a:gd name="T38" fmla="*/ 434 w 497"/>
                  <a:gd name="T39" fmla="*/ 279 h 310"/>
                  <a:gd name="T40" fmla="*/ 465 w 497"/>
                  <a:gd name="T41" fmla="*/ 248 h 310"/>
                  <a:gd name="T42" fmla="*/ 465 w 497"/>
                  <a:gd name="T43" fmla="*/ 248 h 310"/>
                  <a:gd name="T44" fmla="*/ 465 w 497"/>
                  <a:gd name="T45" fmla="*/ 217 h 310"/>
                  <a:gd name="T46" fmla="*/ 465 w 497"/>
                  <a:gd name="T47" fmla="*/ 185 h 310"/>
                  <a:gd name="T48" fmla="*/ 465 w 497"/>
                  <a:gd name="T49" fmla="*/ 185 h 310"/>
                  <a:gd name="T50" fmla="*/ 465 w 497"/>
                  <a:gd name="T51" fmla="*/ 185 h 310"/>
                  <a:gd name="T52" fmla="*/ 465 w 497"/>
                  <a:gd name="T53" fmla="*/ 155 h 310"/>
                  <a:gd name="T54" fmla="*/ 434 w 497"/>
                  <a:gd name="T55" fmla="*/ 155 h 310"/>
                  <a:gd name="T56" fmla="*/ 465 w 497"/>
                  <a:gd name="T57" fmla="*/ 124 h 310"/>
                  <a:gd name="T58" fmla="*/ 465 w 497"/>
                  <a:gd name="T59" fmla="*/ 93 h 310"/>
                  <a:gd name="T60" fmla="*/ 465 w 497"/>
                  <a:gd name="T61" fmla="*/ 93 h 310"/>
                  <a:gd name="T62" fmla="*/ 465 w 497"/>
                  <a:gd name="T63" fmla="*/ 61 h 310"/>
                  <a:gd name="T64" fmla="*/ 434 w 497"/>
                  <a:gd name="T65" fmla="*/ 31 h 310"/>
                  <a:gd name="T66" fmla="*/ 341 w 497"/>
                  <a:gd name="T67" fmla="*/ 31 h 310"/>
                  <a:gd name="T68" fmla="*/ 279 w 497"/>
                  <a:gd name="T69" fmla="*/ 31 h 310"/>
                  <a:gd name="T70" fmla="*/ 279 w 497"/>
                  <a:gd name="T71" fmla="*/ 31 h 310"/>
                  <a:gd name="T72" fmla="*/ 217 w 497"/>
                  <a:gd name="T73" fmla="*/ 0 h 310"/>
                  <a:gd name="T74" fmla="*/ 124 w 497"/>
                  <a:gd name="T75" fmla="*/ 31 h 310"/>
                  <a:gd name="T76" fmla="*/ 124 w 497"/>
                  <a:gd name="T77" fmla="*/ 0 h 310"/>
                  <a:gd name="T78" fmla="*/ 62 w 497"/>
                  <a:gd name="T79" fmla="*/ 61 h 310"/>
                  <a:gd name="T80" fmla="*/ 0 w 497"/>
                  <a:gd name="T81" fmla="*/ 61 h 310"/>
                  <a:gd name="T82" fmla="*/ 0 w 497"/>
                  <a:gd name="T83" fmla="*/ 93 h 310"/>
                  <a:gd name="T84" fmla="*/ 0 w 497"/>
                  <a:gd name="T85" fmla="*/ 1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310">
                    <a:moveTo>
                      <a:pt x="0" y="124"/>
                    </a:moveTo>
                    <a:lnTo>
                      <a:pt x="0" y="124"/>
                    </a:lnTo>
                    <a:lnTo>
                      <a:pt x="0" y="124"/>
                    </a:lnTo>
                    <a:lnTo>
                      <a:pt x="31" y="155"/>
                    </a:lnTo>
                    <a:lnTo>
                      <a:pt x="31" y="185"/>
                    </a:lnTo>
                    <a:lnTo>
                      <a:pt x="31" y="185"/>
                    </a:lnTo>
                    <a:lnTo>
                      <a:pt x="31" y="185"/>
                    </a:lnTo>
                    <a:lnTo>
                      <a:pt x="31" y="185"/>
                    </a:lnTo>
                    <a:lnTo>
                      <a:pt x="31" y="185"/>
                    </a:lnTo>
                    <a:lnTo>
                      <a:pt x="31" y="185"/>
                    </a:lnTo>
                    <a:lnTo>
                      <a:pt x="31" y="185"/>
                    </a:lnTo>
                    <a:cubicBezTo>
                      <a:pt x="31" y="217"/>
                      <a:pt x="31" y="217"/>
                      <a:pt x="31" y="217"/>
                    </a:cubicBezTo>
                    <a:lnTo>
                      <a:pt x="31" y="217"/>
                    </a:lnTo>
                    <a:lnTo>
                      <a:pt x="31" y="217"/>
                    </a:lnTo>
                    <a:lnTo>
                      <a:pt x="31" y="217"/>
                    </a:lnTo>
                    <a:cubicBezTo>
                      <a:pt x="31" y="217"/>
                      <a:pt x="31" y="217"/>
                      <a:pt x="62" y="217"/>
                    </a:cubicBezTo>
                    <a:lnTo>
                      <a:pt x="62" y="217"/>
                    </a:lnTo>
                    <a:lnTo>
                      <a:pt x="93" y="217"/>
                    </a:lnTo>
                    <a:lnTo>
                      <a:pt x="93" y="248"/>
                    </a:lnTo>
                    <a:cubicBezTo>
                      <a:pt x="124" y="248"/>
                      <a:pt x="124" y="248"/>
                      <a:pt x="124" y="248"/>
                    </a:cubicBezTo>
                    <a:lnTo>
                      <a:pt x="124" y="248"/>
                    </a:lnTo>
                    <a:lnTo>
                      <a:pt x="155" y="248"/>
                    </a:lnTo>
                    <a:lnTo>
                      <a:pt x="155" y="248"/>
                    </a:lnTo>
                    <a:lnTo>
                      <a:pt x="155" y="248"/>
                    </a:lnTo>
                    <a:cubicBezTo>
                      <a:pt x="186" y="248"/>
                      <a:pt x="186" y="248"/>
                      <a:pt x="186" y="248"/>
                    </a:cubicBezTo>
                    <a:lnTo>
                      <a:pt x="217" y="279"/>
                    </a:lnTo>
                    <a:cubicBezTo>
                      <a:pt x="217" y="309"/>
                      <a:pt x="217" y="309"/>
                      <a:pt x="217" y="309"/>
                    </a:cubicBezTo>
                    <a:cubicBezTo>
                      <a:pt x="248" y="309"/>
                      <a:pt x="248" y="309"/>
                      <a:pt x="248" y="309"/>
                    </a:cubicBezTo>
                    <a:lnTo>
                      <a:pt x="248" y="309"/>
                    </a:lnTo>
                    <a:lnTo>
                      <a:pt x="248" y="309"/>
                    </a:lnTo>
                    <a:lnTo>
                      <a:pt x="279" y="309"/>
                    </a:lnTo>
                    <a:lnTo>
                      <a:pt x="279" y="309"/>
                    </a:lnTo>
                    <a:cubicBezTo>
                      <a:pt x="279" y="309"/>
                      <a:pt x="279" y="309"/>
                      <a:pt x="310" y="309"/>
                    </a:cubicBezTo>
                    <a:lnTo>
                      <a:pt x="310" y="309"/>
                    </a:lnTo>
                    <a:cubicBezTo>
                      <a:pt x="341" y="309"/>
                      <a:pt x="341" y="309"/>
                      <a:pt x="341" y="309"/>
                    </a:cubicBezTo>
                    <a:lnTo>
                      <a:pt x="372" y="309"/>
                    </a:lnTo>
                    <a:lnTo>
                      <a:pt x="372" y="309"/>
                    </a:lnTo>
                    <a:cubicBezTo>
                      <a:pt x="403" y="309"/>
                      <a:pt x="403" y="309"/>
                      <a:pt x="403" y="309"/>
                    </a:cubicBezTo>
                    <a:lnTo>
                      <a:pt x="403" y="309"/>
                    </a:lnTo>
                    <a:lnTo>
                      <a:pt x="434" y="279"/>
                    </a:lnTo>
                    <a:cubicBezTo>
                      <a:pt x="465" y="248"/>
                      <a:pt x="465" y="248"/>
                      <a:pt x="465" y="248"/>
                    </a:cubicBezTo>
                    <a:lnTo>
                      <a:pt x="465" y="248"/>
                    </a:lnTo>
                    <a:lnTo>
                      <a:pt x="496" y="248"/>
                    </a:lnTo>
                    <a:cubicBezTo>
                      <a:pt x="465" y="248"/>
                      <a:pt x="465" y="248"/>
                      <a:pt x="465" y="248"/>
                    </a:cubicBezTo>
                    <a:cubicBezTo>
                      <a:pt x="465" y="217"/>
                      <a:pt x="465" y="217"/>
                      <a:pt x="465" y="217"/>
                    </a:cubicBezTo>
                    <a:lnTo>
                      <a:pt x="465" y="217"/>
                    </a:lnTo>
                    <a:lnTo>
                      <a:pt x="465" y="217"/>
                    </a:lnTo>
                    <a:lnTo>
                      <a:pt x="465" y="185"/>
                    </a:lnTo>
                    <a:lnTo>
                      <a:pt x="465" y="185"/>
                    </a:lnTo>
                    <a:lnTo>
                      <a:pt x="465" y="185"/>
                    </a:lnTo>
                    <a:lnTo>
                      <a:pt x="465" y="185"/>
                    </a:lnTo>
                    <a:lnTo>
                      <a:pt x="465" y="185"/>
                    </a:lnTo>
                    <a:lnTo>
                      <a:pt x="465" y="185"/>
                    </a:lnTo>
                    <a:cubicBezTo>
                      <a:pt x="465" y="185"/>
                      <a:pt x="465" y="185"/>
                      <a:pt x="465" y="155"/>
                    </a:cubicBezTo>
                    <a:cubicBezTo>
                      <a:pt x="434" y="155"/>
                      <a:pt x="434" y="155"/>
                      <a:pt x="434" y="155"/>
                    </a:cubicBezTo>
                    <a:lnTo>
                      <a:pt x="434" y="155"/>
                    </a:lnTo>
                    <a:cubicBezTo>
                      <a:pt x="434" y="124"/>
                      <a:pt x="434" y="124"/>
                      <a:pt x="465" y="124"/>
                    </a:cubicBezTo>
                    <a:lnTo>
                      <a:pt x="465" y="124"/>
                    </a:lnTo>
                    <a:lnTo>
                      <a:pt x="465" y="124"/>
                    </a:lnTo>
                    <a:cubicBezTo>
                      <a:pt x="465" y="93"/>
                      <a:pt x="465" y="93"/>
                      <a:pt x="465" y="93"/>
                    </a:cubicBezTo>
                    <a:lnTo>
                      <a:pt x="465" y="93"/>
                    </a:lnTo>
                    <a:lnTo>
                      <a:pt x="465" y="93"/>
                    </a:lnTo>
                    <a:lnTo>
                      <a:pt x="465" y="93"/>
                    </a:lnTo>
                    <a:cubicBezTo>
                      <a:pt x="465" y="61"/>
                      <a:pt x="465" y="61"/>
                      <a:pt x="465" y="61"/>
                    </a:cubicBezTo>
                    <a:cubicBezTo>
                      <a:pt x="465" y="61"/>
                      <a:pt x="465" y="61"/>
                      <a:pt x="434" y="61"/>
                    </a:cubicBezTo>
                    <a:lnTo>
                      <a:pt x="434" y="31"/>
                    </a:lnTo>
                    <a:cubicBezTo>
                      <a:pt x="403" y="31"/>
                      <a:pt x="403" y="31"/>
                      <a:pt x="372" y="31"/>
                    </a:cubicBezTo>
                    <a:cubicBezTo>
                      <a:pt x="372" y="31"/>
                      <a:pt x="372" y="31"/>
                      <a:pt x="341" y="31"/>
                    </a:cubicBezTo>
                    <a:lnTo>
                      <a:pt x="310" y="31"/>
                    </a:lnTo>
                    <a:lnTo>
                      <a:pt x="279" y="31"/>
                    </a:lnTo>
                    <a:lnTo>
                      <a:pt x="279" y="31"/>
                    </a:lnTo>
                    <a:lnTo>
                      <a:pt x="279" y="31"/>
                    </a:lnTo>
                    <a:cubicBezTo>
                      <a:pt x="248" y="31"/>
                      <a:pt x="248" y="31"/>
                      <a:pt x="217" y="0"/>
                    </a:cubicBezTo>
                    <a:lnTo>
                      <a:pt x="217" y="0"/>
                    </a:lnTo>
                    <a:cubicBezTo>
                      <a:pt x="217" y="0"/>
                      <a:pt x="217" y="0"/>
                      <a:pt x="186" y="0"/>
                    </a:cubicBezTo>
                    <a:cubicBezTo>
                      <a:pt x="186" y="0"/>
                      <a:pt x="155" y="31"/>
                      <a:pt x="124" y="31"/>
                    </a:cubicBezTo>
                    <a:cubicBezTo>
                      <a:pt x="124" y="31"/>
                      <a:pt x="124" y="31"/>
                      <a:pt x="124" y="0"/>
                    </a:cubicBezTo>
                    <a:lnTo>
                      <a:pt x="124" y="0"/>
                    </a:lnTo>
                    <a:cubicBezTo>
                      <a:pt x="93" y="0"/>
                      <a:pt x="93" y="0"/>
                      <a:pt x="93" y="31"/>
                    </a:cubicBezTo>
                    <a:cubicBezTo>
                      <a:pt x="93" y="61"/>
                      <a:pt x="62" y="61"/>
                      <a:pt x="62" y="61"/>
                    </a:cubicBezTo>
                    <a:cubicBezTo>
                      <a:pt x="31" y="61"/>
                      <a:pt x="31" y="61"/>
                      <a:pt x="31" y="61"/>
                    </a:cubicBezTo>
                    <a:lnTo>
                      <a:pt x="0" y="61"/>
                    </a:lnTo>
                    <a:lnTo>
                      <a:pt x="0" y="61"/>
                    </a:lnTo>
                    <a:cubicBezTo>
                      <a:pt x="0" y="61"/>
                      <a:pt x="0" y="61"/>
                      <a:pt x="0" y="93"/>
                    </a:cubicBezTo>
                    <a:lnTo>
                      <a:pt x="0" y="93"/>
                    </a:lnTo>
                    <a:lnTo>
                      <a:pt x="0" y="12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9" name="Freeform 60"/>
              <p:cNvSpPr>
                <a:spLocks noChangeArrowheads="1"/>
              </p:cNvSpPr>
              <p:nvPr/>
            </p:nvSpPr>
            <p:spPr bwMode="auto">
              <a:xfrm>
                <a:off x="4081463" y="1546225"/>
                <a:ext cx="157162" cy="88900"/>
              </a:xfrm>
              <a:custGeom>
                <a:avLst/>
                <a:gdLst>
                  <a:gd name="T0" fmla="*/ 310 w 435"/>
                  <a:gd name="T1" fmla="*/ 0 h 249"/>
                  <a:gd name="T2" fmla="*/ 248 w 435"/>
                  <a:gd name="T3" fmla="*/ 32 h 249"/>
                  <a:gd name="T4" fmla="*/ 248 w 435"/>
                  <a:gd name="T5" fmla="*/ 32 h 249"/>
                  <a:gd name="T6" fmla="*/ 217 w 435"/>
                  <a:gd name="T7" fmla="*/ 32 h 249"/>
                  <a:gd name="T8" fmla="*/ 185 w 435"/>
                  <a:gd name="T9" fmla="*/ 32 h 249"/>
                  <a:gd name="T10" fmla="*/ 155 w 435"/>
                  <a:gd name="T11" fmla="*/ 32 h 249"/>
                  <a:gd name="T12" fmla="*/ 124 w 435"/>
                  <a:gd name="T13" fmla="*/ 0 h 249"/>
                  <a:gd name="T14" fmla="*/ 93 w 435"/>
                  <a:gd name="T15" fmla="*/ 32 h 249"/>
                  <a:gd name="T16" fmla="*/ 62 w 435"/>
                  <a:gd name="T17" fmla="*/ 63 h 249"/>
                  <a:gd name="T18" fmla="*/ 0 w 435"/>
                  <a:gd name="T19" fmla="*/ 124 h 249"/>
                  <a:gd name="T20" fmla="*/ 62 w 435"/>
                  <a:gd name="T21" fmla="*/ 187 h 249"/>
                  <a:gd name="T22" fmla="*/ 62 w 435"/>
                  <a:gd name="T23" fmla="*/ 187 h 249"/>
                  <a:gd name="T24" fmla="*/ 93 w 435"/>
                  <a:gd name="T25" fmla="*/ 187 h 249"/>
                  <a:gd name="T26" fmla="*/ 93 w 435"/>
                  <a:gd name="T27" fmla="*/ 187 h 249"/>
                  <a:gd name="T28" fmla="*/ 124 w 435"/>
                  <a:gd name="T29" fmla="*/ 187 h 249"/>
                  <a:gd name="T30" fmla="*/ 124 w 435"/>
                  <a:gd name="T31" fmla="*/ 218 h 249"/>
                  <a:gd name="T32" fmla="*/ 124 w 435"/>
                  <a:gd name="T33" fmla="*/ 248 h 249"/>
                  <a:gd name="T34" fmla="*/ 185 w 435"/>
                  <a:gd name="T35" fmla="*/ 248 h 249"/>
                  <a:gd name="T36" fmla="*/ 185 w 435"/>
                  <a:gd name="T37" fmla="*/ 248 h 249"/>
                  <a:gd name="T38" fmla="*/ 217 w 435"/>
                  <a:gd name="T39" fmla="*/ 248 h 249"/>
                  <a:gd name="T40" fmla="*/ 248 w 435"/>
                  <a:gd name="T41" fmla="*/ 248 h 249"/>
                  <a:gd name="T42" fmla="*/ 248 w 435"/>
                  <a:gd name="T43" fmla="*/ 248 h 249"/>
                  <a:gd name="T44" fmla="*/ 279 w 435"/>
                  <a:gd name="T45" fmla="*/ 218 h 249"/>
                  <a:gd name="T46" fmla="*/ 341 w 435"/>
                  <a:gd name="T47" fmla="*/ 218 h 249"/>
                  <a:gd name="T48" fmla="*/ 403 w 435"/>
                  <a:gd name="T49" fmla="*/ 248 h 249"/>
                  <a:gd name="T50" fmla="*/ 434 w 435"/>
                  <a:gd name="T51" fmla="*/ 187 h 249"/>
                  <a:gd name="T52" fmla="*/ 372 w 435"/>
                  <a:gd name="T53" fmla="*/ 156 h 249"/>
                  <a:gd name="T54" fmla="*/ 372 w 435"/>
                  <a:gd name="T55" fmla="*/ 124 h 249"/>
                  <a:gd name="T56" fmla="*/ 372 w 435"/>
                  <a:gd name="T57" fmla="*/ 94 h 249"/>
                  <a:gd name="T58" fmla="*/ 372 w 435"/>
                  <a:gd name="T59" fmla="*/ 63 h 249"/>
                  <a:gd name="T60" fmla="*/ 372 w 435"/>
                  <a:gd name="T61" fmla="*/ 63 h 249"/>
                  <a:gd name="T62" fmla="*/ 310 w 435"/>
                  <a:gd name="T6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5" h="249">
                    <a:moveTo>
                      <a:pt x="310" y="0"/>
                    </a:moveTo>
                    <a:lnTo>
                      <a:pt x="310" y="0"/>
                    </a:lnTo>
                    <a:cubicBezTo>
                      <a:pt x="310" y="32"/>
                      <a:pt x="279" y="32"/>
                      <a:pt x="279" y="32"/>
                    </a:cubicBezTo>
                    <a:cubicBezTo>
                      <a:pt x="248" y="32"/>
                      <a:pt x="248" y="32"/>
                      <a:pt x="248" y="32"/>
                    </a:cubicBezTo>
                    <a:lnTo>
                      <a:pt x="248" y="32"/>
                    </a:lnTo>
                    <a:lnTo>
                      <a:pt x="248" y="32"/>
                    </a:lnTo>
                    <a:lnTo>
                      <a:pt x="217" y="32"/>
                    </a:lnTo>
                    <a:lnTo>
                      <a:pt x="217" y="32"/>
                    </a:lnTo>
                    <a:cubicBezTo>
                      <a:pt x="217" y="32"/>
                      <a:pt x="217" y="32"/>
                      <a:pt x="185" y="32"/>
                    </a:cubicBezTo>
                    <a:lnTo>
                      <a:pt x="185" y="32"/>
                    </a:lnTo>
                    <a:lnTo>
                      <a:pt x="185" y="32"/>
                    </a:lnTo>
                    <a:cubicBezTo>
                      <a:pt x="155" y="32"/>
                      <a:pt x="155" y="32"/>
                      <a:pt x="155" y="32"/>
                    </a:cubicBezTo>
                    <a:cubicBezTo>
                      <a:pt x="124" y="32"/>
                      <a:pt x="124" y="0"/>
                      <a:pt x="124" y="0"/>
                    </a:cubicBezTo>
                    <a:lnTo>
                      <a:pt x="124" y="0"/>
                    </a:lnTo>
                    <a:cubicBezTo>
                      <a:pt x="93" y="32"/>
                      <a:pt x="93" y="32"/>
                      <a:pt x="93" y="32"/>
                    </a:cubicBezTo>
                    <a:lnTo>
                      <a:pt x="93" y="32"/>
                    </a:lnTo>
                    <a:lnTo>
                      <a:pt x="62" y="63"/>
                    </a:lnTo>
                    <a:lnTo>
                      <a:pt x="62" y="63"/>
                    </a:lnTo>
                    <a:cubicBezTo>
                      <a:pt x="31" y="94"/>
                      <a:pt x="31" y="124"/>
                      <a:pt x="0" y="124"/>
                    </a:cubicBezTo>
                    <a:lnTo>
                      <a:pt x="0" y="124"/>
                    </a:lnTo>
                    <a:cubicBezTo>
                      <a:pt x="31" y="124"/>
                      <a:pt x="31" y="156"/>
                      <a:pt x="31" y="156"/>
                    </a:cubicBezTo>
                    <a:lnTo>
                      <a:pt x="62" y="187"/>
                    </a:lnTo>
                    <a:lnTo>
                      <a:pt x="62" y="187"/>
                    </a:lnTo>
                    <a:lnTo>
                      <a:pt x="62" y="187"/>
                    </a:lnTo>
                    <a:cubicBezTo>
                      <a:pt x="62" y="124"/>
                      <a:pt x="62" y="124"/>
                      <a:pt x="62" y="124"/>
                    </a:cubicBezTo>
                    <a:cubicBezTo>
                      <a:pt x="93" y="187"/>
                      <a:pt x="93" y="187"/>
                      <a:pt x="93" y="187"/>
                    </a:cubicBezTo>
                    <a:lnTo>
                      <a:pt x="93" y="187"/>
                    </a:lnTo>
                    <a:lnTo>
                      <a:pt x="93" y="187"/>
                    </a:lnTo>
                    <a:cubicBezTo>
                      <a:pt x="93" y="187"/>
                      <a:pt x="93" y="187"/>
                      <a:pt x="124" y="187"/>
                    </a:cubicBezTo>
                    <a:lnTo>
                      <a:pt x="124" y="187"/>
                    </a:lnTo>
                    <a:lnTo>
                      <a:pt x="124" y="218"/>
                    </a:lnTo>
                    <a:lnTo>
                      <a:pt x="124" y="218"/>
                    </a:lnTo>
                    <a:cubicBezTo>
                      <a:pt x="124" y="218"/>
                      <a:pt x="124" y="218"/>
                      <a:pt x="124" y="248"/>
                    </a:cubicBezTo>
                    <a:lnTo>
                      <a:pt x="124" y="248"/>
                    </a:lnTo>
                    <a:lnTo>
                      <a:pt x="155" y="248"/>
                    </a:lnTo>
                    <a:lnTo>
                      <a:pt x="185" y="248"/>
                    </a:lnTo>
                    <a:lnTo>
                      <a:pt x="185" y="248"/>
                    </a:lnTo>
                    <a:lnTo>
                      <a:pt x="185" y="248"/>
                    </a:lnTo>
                    <a:lnTo>
                      <a:pt x="185" y="248"/>
                    </a:lnTo>
                    <a:lnTo>
                      <a:pt x="217" y="248"/>
                    </a:lnTo>
                    <a:cubicBezTo>
                      <a:pt x="217" y="248"/>
                      <a:pt x="217" y="248"/>
                      <a:pt x="248" y="248"/>
                    </a:cubicBezTo>
                    <a:lnTo>
                      <a:pt x="248" y="248"/>
                    </a:lnTo>
                    <a:lnTo>
                      <a:pt x="248" y="248"/>
                    </a:lnTo>
                    <a:lnTo>
                      <a:pt x="248" y="248"/>
                    </a:lnTo>
                    <a:cubicBezTo>
                      <a:pt x="248" y="248"/>
                      <a:pt x="248" y="248"/>
                      <a:pt x="248" y="218"/>
                    </a:cubicBezTo>
                    <a:cubicBezTo>
                      <a:pt x="279" y="218"/>
                      <a:pt x="279" y="218"/>
                      <a:pt x="279" y="218"/>
                    </a:cubicBezTo>
                    <a:lnTo>
                      <a:pt x="279" y="218"/>
                    </a:lnTo>
                    <a:cubicBezTo>
                      <a:pt x="279" y="218"/>
                      <a:pt x="310" y="218"/>
                      <a:pt x="341" y="218"/>
                    </a:cubicBezTo>
                    <a:cubicBezTo>
                      <a:pt x="372" y="218"/>
                      <a:pt x="372" y="218"/>
                      <a:pt x="403" y="218"/>
                    </a:cubicBezTo>
                    <a:cubicBezTo>
                      <a:pt x="403" y="248"/>
                      <a:pt x="403" y="248"/>
                      <a:pt x="403" y="248"/>
                    </a:cubicBezTo>
                    <a:cubicBezTo>
                      <a:pt x="403" y="218"/>
                      <a:pt x="403" y="218"/>
                      <a:pt x="434" y="218"/>
                    </a:cubicBezTo>
                    <a:cubicBezTo>
                      <a:pt x="434" y="187"/>
                      <a:pt x="434" y="187"/>
                      <a:pt x="434" y="187"/>
                    </a:cubicBezTo>
                    <a:cubicBezTo>
                      <a:pt x="403" y="187"/>
                      <a:pt x="403" y="187"/>
                      <a:pt x="403" y="187"/>
                    </a:cubicBezTo>
                    <a:cubicBezTo>
                      <a:pt x="372" y="187"/>
                      <a:pt x="372" y="187"/>
                      <a:pt x="372" y="156"/>
                    </a:cubicBezTo>
                    <a:lnTo>
                      <a:pt x="372" y="124"/>
                    </a:lnTo>
                    <a:lnTo>
                      <a:pt x="372" y="124"/>
                    </a:lnTo>
                    <a:lnTo>
                      <a:pt x="372" y="94"/>
                    </a:lnTo>
                    <a:lnTo>
                      <a:pt x="372" y="94"/>
                    </a:lnTo>
                    <a:lnTo>
                      <a:pt x="372" y="63"/>
                    </a:lnTo>
                    <a:lnTo>
                      <a:pt x="372" y="63"/>
                    </a:lnTo>
                    <a:lnTo>
                      <a:pt x="372" y="63"/>
                    </a:lnTo>
                    <a:lnTo>
                      <a:pt x="372" y="63"/>
                    </a:lnTo>
                    <a:cubicBezTo>
                      <a:pt x="341" y="63"/>
                      <a:pt x="341" y="63"/>
                      <a:pt x="341" y="32"/>
                    </a:cubicBezTo>
                    <a:cubicBezTo>
                      <a:pt x="341" y="32"/>
                      <a:pt x="341" y="32"/>
                      <a:pt x="310"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0" name="Freeform 61"/>
              <p:cNvSpPr>
                <a:spLocks noChangeArrowheads="1"/>
              </p:cNvSpPr>
              <p:nvPr/>
            </p:nvSpPr>
            <p:spPr bwMode="auto">
              <a:xfrm>
                <a:off x="3490913" y="1646238"/>
                <a:ext cx="223837" cy="155575"/>
              </a:xfrm>
              <a:custGeom>
                <a:avLst/>
                <a:gdLst>
                  <a:gd name="T0" fmla="*/ 217 w 621"/>
                  <a:gd name="T1" fmla="*/ 403 h 434"/>
                  <a:gd name="T2" fmla="*/ 342 w 621"/>
                  <a:gd name="T3" fmla="*/ 403 h 434"/>
                  <a:gd name="T4" fmla="*/ 342 w 621"/>
                  <a:gd name="T5" fmla="*/ 403 h 434"/>
                  <a:gd name="T6" fmla="*/ 403 w 621"/>
                  <a:gd name="T7" fmla="*/ 372 h 434"/>
                  <a:gd name="T8" fmla="*/ 466 w 621"/>
                  <a:gd name="T9" fmla="*/ 309 h 434"/>
                  <a:gd name="T10" fmla="*/ 466 w 621"/>
                  <a:gd name="T11" fmla="*/ 216 h 434"/>
                  <a:gd name="T12" fmla="*/ 558 w 621"/>
                  <a:gd name="T13" fmla="*/ 124 h 434"/>
                  <a:gd name="T14" fmla="*/ 620 w 621"/>
                  <a:gd name="T15" fmla="*/ 92 h 434"/>
                  <a:gd name="T16" fmla="*/ 590 w 621"/>
                  <a:gd name="T17" fmla="*/ 92 h 434"/>
                  <a:gd name="T18" fmla="*/ 590 w 621"/>
                  <a:gd name="T19" fmla="*/ 92 h 434"/>
                  <a:gd name="T20" fmla="*/ 558 w 621"/>
                  <a:gd name="T21" fmla="*/ 61 h 434"/>
                  <a:gd name="T22" fmla="*/ 466 w 621"/>
                  <a:gd name="T23" fmla="*/ 61 h 434"/>
                  <a:gd name="T24" fmla="*/ 434 w 621"/>
                  <a:gd name="T25" fmla="*/ 61 h 434"/>
                  <a:gd name="T26" fmla="*/ 403 w 621"/>
                  <a:gd name="T27" fmla="*/ 61 h 434"/>
                  <a:gd name="T28" fmla="*/ 403 w 621"/>
                  <a:gd name="T29" fmla="*/ 31 h 434"/>
                  <a:gd name="T30" fmla="*/ 342 w 621"/>
                  <a:gd name="T31" fmla="*/ 31 h 434"/>
                  <a:gd name="T32" fmla="*/ 279 w 621"/>
                  <a:gd name="T33" fmla="*/ 31 h 434"/>
                  <a:gd name="T34" fmla="*/ 248 w 621"/>
                  <a:gd name="T35" fmla="*/ 31 h 434"/>
                  <a:gd name="T36" fmla="*/ 186 w 621"/>
                  <a:gd name="T37" fmla="*/ 31 h 434"/>
                  <a:gd name="T38" fmla="*/ 186 w 621"/>
                  <a:gd name="T39" fmla="*/ 0 h 434"/>
                  <a:gd name="T40" fmla="*/ 94 w 621"/>
                  <a:gd name="T41" fmla="*/ 31 h 434"/>
                  <a:gd name="T42" fmla="*/ 31 w 621"/>
                  <a:gd name="T43" fmla="*/ 0 h 434"/>
                  <a:gd name="T44" fmla="*/ 0 w 621"/>
                  <a:gd name="T45" fmla="*/ 31 h 434"/>
                  <a:gd name="T46" fmla="*/ 31 w 621"/>
                  <a:gd name="T47" fmla="*/ 61 h 434"/>
                  <a:gd name="T48" fmla="*/ 31 w 621"/>
                  <a:gd name="T49" fmla="*/ 61 h 434"/>
                  <a:gd name="T50" fmla="*/ 62 w 621"/>
                  <a:gd name="T51" fmla="*/ 61 h 434"/>
                  <a:gd name="T52" fmla="*/ 94 w 621"/>
                  <a:gd name="T53" fmla="*/ 61 h 434"/>
                  <a:gd name="T54" fmla="*/ 124 w 621"/>
                  <a:gd name="T55" fmla="*/ 61 h 434"/>
                  <a:gd name="T56" fmla="*/ 124 w 621"/>
                  <a:gd name="T57" fmla="*/ 61 h 434"/>
                  <a:gd name="T58" fmla="*/ 124 w 621"/>
                  <a:gd name="T59" fmla="*/ 92 h 434"/>
                  <a:gd name="T60" fmla="*/ 155 w 621"/>
                  <a:gd name="T61" fmla="*/ 124 h 434"/>
                  <a:gd name="T62" fmla="*/ 124 w 621"/>
                  <a:gd name="T63" fmla="*/ 155 h 434"/>
                  <a:gd name="T64" fmla="*/ 124 w 621"/>
                  <a:gd name="T65" fmla="*/ 155 h 434"/>
                  <a:gd name="T66" fmla="*/ 124 w 621"/>
                  <a:gd name="T67" fmla="*/ 185 h 434"/>
                  <a:gd name="T68" fmla="*/ 124 w 621"/>
                  <a:gd name="T69" fmla="*/ 248 h 434"/>
                  <a:gd name="T70" fmla="*/ 124 w 621"/>
                  <a:gd name="T71" fmla="*/ 279 h 434"/>
                  <a:gd name="T72" fmla="*/ 94 w 621"/>
                  <a:gd name="T73" fmla="*/ 309 h 434"/>
                  <a:gd name="T74" fmla="*/ 124 w 621"/>
                  <a:gd name="T75" fmla="*/ 340 h 434"/>
                  <a:gd name="T76" fmla="*/ 94 w 621"/>
                  <a:gd name="T77" fmla="*/ 372 h 434"/>
                  <a:gd name="T78" fmla="*/ 186 w 621"/>
                  <a:gd name="T79" fmla="*/ 433 h 434"/>
                  <a:gd name="T80" fmla="*/ 217 w 621"/>
                  <a:gd name="T81" fmla="*/ 40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1" h="434">
                    <a:moveTo>
                      <a:pt x="217" y="403"/>
                    </a:moveTo>
                    <a:lnTo>
                      <a:pt x="217" y="403"/>
                    </a:lnTo>
                    <a:cubicBezTo>
                      <a:pt x="248" y="403"/>
                      <a:pt x="248" y="403"/>
                      <a:pt x="279" y="403"/>
                    </a:cubicBezTo>
                    <a:cubicBezTo>
                      <a:pt x="310" y="403"/>
                      <a:pt x="310" y="403"/>
                      <a:pt x="342" y="403"/>
                    </a:cubicBezTo>
                    <a:lnTo>
                      <a:pt x="342" y="403"/>
                    </a:lnTo>
                    <a:lnTo>
                      <a:pt x="342" y="403"/>
                    </a:lnTo>
                    <a:cubicBezTo>
                      <a:pt x="372" y="372"/>
                      <a:pt x="403" y="372"/>
                      <a:pt x="403" y="372"/>
                    </a:cubicBezTo>
                    <a:lnTo>
                      <a:pt x="403" y="372"/>
                    </a:lnTo>
                    <a:cubicBezTo>
                      <a:pt x="434" y="340"/>
                      <a:pt x="434" y="340"/>
                      <a:pt x="434" y="309"/>
                    </a:cubicBezTo>
                    <a:cubicBezTo>
                      <a:pt x="466" y="309"/>
                      <a:pt x="466" y="309"/>
                      <a:pt x="466" y="309"/>
                    </a:cubicBezTo>
                    <a:lnTo>
                      <a:pt x="466" y="279"/>
                    </a:lnTo>
                    <a:cubicBezTo>
                      <a:pt x="434" y="248"/>
                      <a:pt x="434" y="216"/>
                      <a:pt x="466" y="216"/>
                    </a:cubicBezTo>
                    <a:cubicBezTo>
                      <a:pt x="496" y="185"/>
                      <a:pt x="496" y="155"/>
                      <a:pt x="496" y="155"/>
                    </a:cubicBezTo>
                    <a:cubicBezTo>
                      <a:pt x="527" y="124"/>
                      <a:pt x="558" y="124"/>
                      <a:pt x="558" y="124"/>
                    </a:cubicBezTo>
                    <a:cubicBezTo>
                      <a:pt x="590" y="124"/>
                      <a:pt x="590" y="124"/>
                      <a:pt x="590" y="124"/>
                    </a:cubicBezTo>
                    <a:cubicBezTo>
                      <a:pt x="620" y="92"/>
                      <a:pt x="620" y="92"/>
                      <a:pt x="620" y="92"/>
                    </a:cubicBezTo>
                    <a:lnTo>
                      <a:pt x="620" y="92"/>
                    </a:lnTo>
                    <a:cubicBezTo>
                      <a:pt x="590" y="92"/>
                      <a:pt x="590" y="92"/>
                      <a:pt x="590" y="92"/>
                    </a:cubicBezTo>
                    <a:lnTo>
                      <a:pt x="590" y="92"/>
                    </a:lnTo>
                    <a:lnTo>
                      <a:pt x="590" y="92"/>
                    </a:lnTo>
                    <a:cubicBezTo>
                      <a:pt x="558" y="92"/>
                      <a:pt x="558" y="92"/>
                      <a:pt x="558" y="61"/>
                    </a:cubicBezTo>
                    <a:lnTo>
                      <a:pt x="558" y="61"/>
                    </a:lnTo>
                    <a:cubicBezTo>
                      <a:pt x="527" y="92"/>
                      <a:pt x="527" y="92"/>
                      <a:pt x="496" y="92"/>
                    </a:cubicBezTo>
                    <a:cubicBezTo>
                      <a:pt x="496" y="92"/>
                      <a:pt x="466" y="92"/>
                      <a:pt x="466" y="61"/>
                    </a:cubicBezTo>
                    <a:cubicBezTo>
                      <a:pt x="466" y="61"/>
                      <a:pt x="466" y="61"/>
                      <a:pt x="434" y="61"/>
                    </a:cubicBezTo>
                    <a:lnTo>
                      <a:pt x="434" y="61"/>
                    </a:lnTo>
                    <a:lnTo>
                      <a:pt x="434" y="61"/>
                    </a:lnTo>
                    <a:lnTo>
                      <a:pt x="403" y="61"/>
                    </a:lnTo>
                    <a:lnTo>
                      <a:pt x="403" y="61"/>
                    </a:lnTo>
                    <a:cubicBezTo>
                      <a:pt x="403" y="31"/>
                      <a:pt x="403" y="31"/>
                      <a:pt x="403" y="31"/>
                    </a:cubicBezTo>
                    <a:lnTo>
                      <a:pt x="372" y="31"/>
                    </a:lnTo>
                    <a:cubicBezTo>
                      <a:pt x="372" y="31"/>
                      <a:pt x="372" y="31"/>
                      <a:pt x="342" y="31"/>
                    </a:cubicBezTo>
                    <a:lnTo>
                      <a:pt x="342" y="31"/>
                    </a:lnTo>
                    <a:cubicBezTo>
                      <a:pt x="310" y="31"/>
                      <a:pt x="310" y="31"/>
                      <a:pt x="279" y="31"/>
                    </a:cubicBezTo>
                    <a:lnTo>
                      <a:pt x="279" y="31"/>
                    </a:lnTo>
                    <a:lnTo>
                      <a:pt x="248" y="31"/>
                    </a:lnTo>
                    <a:cubicBezTo>
                      <a:pt x="248" y="31"/>
                      <a:pt x="248" y="31"/>
                      <a:pt x="217" y="31"/>
                    </a:cubicBezTo>
                    <a:lnTo>
                      <a:pt x="186" y="31"/>
                    </a:lnTo>
                    <a:cubicBezTo>
                      <a:pt x="186" y="31"/>
                      <a:pt x="186" y="31"/>
                      <a:pt x="186" y="0"/>
                    </a:cubicBezTo>
                    <a:lnTo>
                      <a:pt x="186" y="0"/>
                    </a:lnTo>
                    <a:cubicBezTo>
                      <a:pt x="155" y="0"/>
                      <a:pt x="155" y="31"/>
                      <a:pt x="124" y="31"/>
                    </a:cubicBezTo>
                    <a:cubicBezTo>
                      <a:pt x="124" y="31"/>
                      <a:pt x="124" y="31"/>
                      <a:pt x="94" y="31"/>
                    </a:cubicBezTo>
                    <a:cubicBezTo>
                      <a:pt x="94" y="31"/>
                      <a:pt x="62" y="0"/>
                      <a:pt x="31" y="0"/>
                    </a:cubicBezTo>
                    <a:lnTo>
                      <a:pt x="31" y="0"/>
                    </a:lnTo>
                    <a:cubicBezTo>
                      <a:pt x="31" y="31"/>
                      <a:pt x="31" y="31"/>
                      <a:pt x="31" y="31"/>
                    </a:cubicBezTo>
                    <a:cubicBezTo>
                      <a:pt x="0" y="31"/>
                      <a:pt x="0" y="31"/>
                      <a:pt x="0" y="31"/>
                    </a:cubicBezTo>
                    <a:lnTo>
                      <a:pt x="0" y="31"/>
                    </a:lnTo>
                    <a:cubicBezTo>
                      <a:pt x="0" y="31"/>
                      <a:pt x="0" y="61"/>
                      <a:pt x="31" y="61"/>
                    </a:cubicBezTo>
                    <a:lnTo>
                      <a:pt x="31" y="61"/>
                    </a:lnTo>
                    <a:lnTo>
                      <a:pt x="31" y="61"/>
                    </a:lnTo>
                    <a:cubicBezTo>
                      <a:pt x="62" y="61"/>
                      <a:pt x="62" y="92"/>
                      <a:pt x="62" y="92"/>
                    </a:cubicBezTo>
                    <a:lnTo>
                      <a:pt x="62" y="61"/>
                    </a:lnTo>
                    <a:cubicBezTo>
                      <a:pt x="94" y="61"/>
                      <a:pt x="94" y="61"/>
                      <a:pt x="94" y="61"/>
                    </a:cubicBezTo>
                    <a:lnTo>
                      <a:pt x="94" y="61"/>
                    </a:lnTo>
                    <a:lnTo>
                      <a:pt x="94" y="61"/>
                    </a:lnTo>
                    <a:cubicBezTo>
                      <a:pt x="124" y="61"/>
                      <a:pt x="124" y="61"/>
                      <a:pt x="124" y="61"/>
                    </a:cubicBezTo>
                    <a:lnTo>
                      <a:pt x="124" y="61"/>
                    </a:lnTo>
                    <a:lnTo>
                      <a:pt x="124" y="61"/>
                    </a:lnTo>
                    <a:cubicBezTo>
                      <a:pt x="124" y="92"/>
                      <a:pt x="124" y="92"/>
                      <a:pt x="124" y="92"/>
                    </a:cubicBezTo>
                    <a:lnTo>
                      <a:pt x="124" y="92"/>
                    </a:lnTo>
                    <a:cubicBezTo>
                      <a:pt x="155" y="92"/>
                      <a:pt x="155" y="124"/>
                      <a:pt x="155" y="124"/>
                    </a:cubicBezTo>
                    <a:lnTo>
                      <a:pt x="155" y="124"/>
                    </a:lnTo>
                    <a:lnTo>
                      <a:pt x="155" y="124"/>
                    </a:lnTo>
                    <a:cubicBezTo>
                      <a:pt x="155" y="155"/>
                      <a:pt x="155" y="155"/>
                      <a:pt x="124" y="155"/>
                    </a:cubicBezTo>
                    <a:lnTo>
                      <a:pt x="124" y="155"/>
                    </a:lnTo>
                    <a:lnTo>
                      <a:pt x="124" y="155"/>
                    </a:lnTo>
                    <a:lnTo>
                      <a:pt x="124" y="155"/>
                    </a:lnTo>
                    <a:lnTo>
                      <a:pt x="124" y="185"/>
                    </a:lnTo>
                    <a:cubicBezTo>
                      <a:pt x="124" y="185"/>
                      <a:pt x="124" y="216"/>
                      <a:pt x="124" y="248"/>
                    </a:cubicBezTo>
                    <a:lnTo>
                      <a:pt x="124" y="248"/>
                    </a:lnTo>
                    <a:cubicBezTo>
                      <a:pt x="124" y="248"/>
                      <a:pt x="124" y="248"/>
                      <a:pt x="94" y="248"/>
                    </a:cubicBezTo>
                    <a:cubicBezTo>
                      <a:pt x="124" y="279"/>
                      <a:pt x="124" y="279"/>
                      <a:pt x="124" y="279"/>
                    </a:cubicBezTo>
                    <a:lnTo>
                      <a:pt x="124" y="309"/>
                    </a:lnTo>
                    <a:cubicBezTo>
                      <a:pt x="94" y="309"/>
                      <a:pt x="94" y="309"/>
                      <a:pt x="94" y="309"/>
                    </a:cubicBezTo>
                    <a:cubicBezTo>
                      <a:pt x="124" y="309"/>
                      <a:pt x="124" y="340"/>
                      <a:pt x="124" y="340"/>
                    </a:cubicBezTo>
                    <a:lnTo>
                      <a:pt x="124" y="340"/>
                    </a:lnTo>
                    <a:cubicBezTo>
                      <a:pt x="124" y="340"/>
                      <a:pt x="124" y="340"/>
                      <a:pt x="94" y="372"/>
                    </a:cubicBezTo>
                    <a:lnTo>
                      <a:pt x="94" y="372"/>
                    </a:lnTo>
                    <a:cubicBezTo>
                      <a:pt x="124" y="403"/>
                      <a:pt x="124" y="403"/>
                      <a:pt x="155" y="433"/>
                    </a:cubicBezTo>
                    <a:lnTo>
                      <a:pt x="186" y="433"/>
                    </a:lnTo>
                    <a:lnTo>
                      <a:pt x="186" y="433"/>
                    </a:lnTo>
                    <a:cubicBezTo>
                      <a:pt x="186" y="433"/>
                      <a:pt x="186" y="433"/>
                      <a:pt x="217" y="4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1" name="Freeform 62"/>
              <p:cNvSpPr>
                <a:spLocks noChangeArrowheads="1"/>
              </p:cNvSpPr>
              <p:nvPr/>
            </p:nvSpPr>
            <p:spPr bwMode="auto">
              <a:xfrm>
                <a:off x="4449763" y="1801813"/>
                <a:ext cx="168275" cy="168275"/>
              </a:xfrm>
              <a:custGeom>
                <a:avLst/>
                <a:gdLst>
                  <a:gd name="T0" fmla="*/ 310 w 466"/>
                  <a:gd name="T1" fmla="*/ 63 h 467"/>
                  <a:gd name="T2" fmla="*/ 310 w 466"/>
                  <a:gd name="T3" fmla="*/ 63 h 467"/>
                  <a:gd name="T4" fmla="*/ 310 w 466"/>
                  <a:gd name="T5" fmla="*/ 63 h 467"/>
                  <a:gd name="T6" fmla="*/ 279 w 466"/>
                  <a:gd name="T7" fmla="*/ 0 h 467"/>
                  <a:gd name="T8" fmla="*/ 279 w 466"/>
                  <a:gd name="T9" fmla="*/ 0 h 467"/>
                  <a:gd name="T10" fmla="*/ 217 w 466"/>
                  <a:gd name="T11" fmla="*/ 0 h 467"/>
                  <a:gd name="T12" fmla="*/ 186 w 466"/>
                  <a:gd name="T13" fmla="*/ 0 h 467"/>
                  <a:gd name="T14" fmla="*/ 155 w 466"/>
                  <a:gd name="T15" fmla="*/ 31 h 467"/>
                  <a:gd name="T16" fmla="*/ 123 w 466"/>
                  <a:gd name="T17" fmla="*/ 63 h 467"/>
                  <a:gd name="T18" fmla="*/ 123 w 466"/>
                  <a:gd name="T19" fmla="*/ 63 h 467"/>
                  <a:gd name="T20" fmla="*/ 123 w 466"/>
                  <a:gd name="T21" fmla="*/ 124 h 467"/>
                  <a:gd name="T22" fmla="*/ 0 w 466"/>
                  <a:gd name="T23" fmla="*/ 218 h 467"/>
                  <a:gd name="T24" fmla="*/ 0 w 466"/>
                  <a:gd name="T25" fmla="*/ 248 h 467"/>
                  <a:gd name="T26" fmla="*/ 0 w 466"/>
                  <a:gd name="T27" fmla="*/ 279 h 467"/>
                  <a:gd name="T28" fmla="*/ 0 w 466"/>
                  <a:gd name="T29" fmla="*/ 279 h 467"/>
                  <a:gd name="T30" fmla="*/ 30 w 466"/>
                  <a:gd name="T31" fmla="*/ 279 h 467"/>
                  <a:gd name="T32" fmla="*/ 62 w 466"/>
                  <a:gd name="T33" fmla="*/ 311 h 467"/>
                  <a:gd name="T34" fmla="*/ 93 w 466"/>
                  <a:gd name="T35" fmla="*/ 311 h 467"/>
                  <a:gd name="T36" fmla="*/ 123 w 466"/>
                  <a:gd name="T37" fmla="*/ 311 h 467"/>
                  <a:gd name="T38" fmla="*/ 186 w 466"/>
                  <a:gd name="T39" fmla="*/ 342 h 467"/>
                  <a:gd name="T40" fmla="*/ 247 w 466"/>
                  <a:gd name="T41" fmla="*/ 403 h 467"/>
                  <a:gd name="T42" fmla="*/ 371 w 466"/>
                  <a:gd name="T43" fmla="*/ 466 h 467"/>
                  <a:gd name="T44" fmla="*/ 403 w 466"/>
                  <a:gd name="T45" fmla="*/ 435 h 467"/>
                  <a:gd name="T46" fmla="*/ 403 w 466"/>
                  <a:gd name="T47" fmla="*/ 435 h 467"/>
                  <a:gd name="T48" fmla="*/ 465 w 466"/>
                  <a:gd name="T49" fmla="*/ 403 h 467"/>
                  <a:gd name="T50" fmla="*/ 434 w 466"/>
                  <a:gd name="T51" fmla="*/ 372 h 467"/>
                  <a:gd name="T52" fmla="*/ 434 w 466"/>
                  <a:gd name="T53" fmla="*/ 372 h 467"/>
                  <a:gd name="T54" fmla="*/ 434 w 466"/>
                  <a:gd name="T55" fmla="*/ 342 h 467"/>
                  <a:gd name="T56" fmla="*/ 434 w 466"/>
                  <a:gd name="T57" fmla="*/ 311 h 467"/>
                  <a:gd name="T58" fmla="*/ 371 w 466"/>
                  <a:gd name="T59" fmla="*/ 279 h 467"/>
                  <a:gd name="T60" fmla="*/ 371 w 466"/>
                  <a:gd name="T61" fmla="*/ 279 h 467"/>
                  <a:gd name="T62" fmla="*/ 341 w 466"/>
                  <a:gd name="T63" fmla="*/ 218 h 467"/>
                  <a:gd name="T64" fmla="*/ 310 w 466"/>
                  <a:gd name="T65" fmla="*/ 218 h 467"/>
                  <a:gd name="T66" fmla="*/ 310 w 466"/>
                  <a:gd name="T67" fmla="*/ 187 h 467"/>
                  <a:gd name="T68" fmla="*/ 310 w 466"/>
                  <a:gd name="T69" fmla="*/ 155 h 467"/>
                  <a:gd name="T70" fmla="*/ 310 w 466"/>
                  <a:gd name="T71" fmla="*/ 155 h 467"/>
                  <a:gd name="T72" fmla="*/ 310 w 466"/>
                  <a:gd name="T73" fmla="*/ 124 h 467"/>
                  <a:gd name="T74" fmla="*/ 341 w 466"/>
                  <a:gd name="T75" fmla="*/ 94 h 467"/>
                  <a:gd name="T76" fmla="*/ 310 w 466"/>
                  <a:gd name="T77" fmla="*/ 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7">
                    <a:moveTo>
                      <a:pt x="310" y="63"/>
                    </a:moveTo>
                    <a:lnTo>
                      <a:pt x="310" y="63"/>
                    </a:lnTo>
                    <a:lnTo>
                      <a:pt x="310" y="63"/>
                    </a:lnTo>
                    <a:lnTo>
                      <a:pt x="310" y="63"/>
                    </a:lnTo>
                    <a:lnTo>
                      <a:pt x="310" y="63"/>
                    </a:lnTo>
                    <a:lnTo>
                      <a:pt x="310" y="63"/>
                    </a:lnTo>
                    <a:lnTo>
                      <a:pt x="279" y="31"/>
                    </a:lnTo>
                    <a:lnTo>
                      <a:pt x="279" y="0"/>
                    </a:lnTo>
                    <a:lnTo>
                      <a:pt x="279" y="0"/>
                    </a:lnTo>
                    <a:lnTo>
                      <a:pt x="279" y="0"/>
                    </a:lnTo>
                    <a:cubicBezTo>
                      <a:pt x="247" y="0"/>
                      <a:pt x="247" y="0"/>
                      <a:pt x="247" y="0"/>
                    </a:cubicBezTo>
                    <a:lnTo>
                      <a:pt x="217" y="0"/>
                    </a:lnTo>
                    <a:lnTo>
                      <a:pt x="217" y="0"/>
                    </a:lnTo>
                    <a:cubicBezTo>
                      <a:pt x="186" y="0"/>
                      <a:pt x="186" y="0"/>
                      <a:pt x="186" y="0"/>
                    </a:cubicBezTo>
                    <a:lnTo>
                      <a:pt x="186" y="0"/>
                    </a:lnTo>
                    <a:cubicBezTo>
                      <a:pt x="155" y="0"/>
                      <a:pt x="155" y="31"/>
                      <a:pt x="155" y="31"/>
                    </a:cubicBezTo>
                    <a:lnTo>
                      <a:pt x="123" y="31"/>
                    </a:lnTo>
                    <a:cubicBezTo>
                      <a:pt x="123" y="31"/>
                      <a:pt x="123" y="31"/>
                      <a:pt x="123" y="63"/>
                    </a:cubicBezTo>
                    <a:lnTo>
                      <a:pt x="123" y="63"/>
                    </a:lnTo>
                    <a:lnTo>
                      <a:pt x="123" y="63"/>
                    </a:lnTo>
                    <a:cubicBezTo>
                      <a:pt x="123" y="63"/>
                      <a:pt x="123" y="63"/>
                      <a:pt x="123" y="94"/>
                    </a:cubicBezTo>
                    <a:lnTo>
                      <a:pt x="123" y="124"/>
                    </a:lnTo>
                    <a:cubicBezTo>
                      <a:pt x="93" y="187"/>
                      <a:pt x="62" y="187"/>
                      <a:pt x="62" y="187"/>
                    </a:cubicBezTo>
                    <a:cubicBezTo>
                      <a:pt x="62" y="187"/>
                      <a:pt x="30" y="218"/>
                      <a:pt x="0" y="218"/>
                    </a:cubicBezTo>
                    <a:cubicBezTo>
                      <a:pt x="0" y="248"/>
                      <a:pt x="0" y="248"/>
                      <a:pt x="0" y="248"/>
                    </a:cubicBezTo>
                    <a:lnTo>
                      <a:pt x="0" y="248"/>
                    </a:lnTo>
                    <a:lnTo>
                      <a:pt x="0" y="248"/>
                    </a:lnTo>
                    <a:lnTo>
                      <a:pt x="0" y="279"/>
                    </a:lnTo>
                    <a:lnTo>
                      <a:pt x="0" y="279"/>
                    </a:lnTo>
                    <a:lnTo>
                      <a:pt x="0" y="279"/>
                    </a:lnTo>
                    <a:lnTo>
                      <a:pt x="0" y="279"/>
                    </a:lnTo>
                    <a:cubicBezTo>
                      <a:pt x="30" y="279"/>
                      <a:pt x="30" y="279"/>
                      <a:pt x="30" y="279"/>
                    </a:cubicBezTo>
                    <a:cubicBezTo>
                      <a:pt x="30" y="279"/>
                      <a:pt x="62" y="279"/>
                      <a:pt x="62" y="311"/>
                    </a:cubicBezTo>
                    <a:lnTo>
                      <a:pt x="62" y="311"/>
                    </a:lnTo>
                    <a:cubicBezTo>
                      <a:pt x="93" y="311"/>
                      <a:pt x="93" y="311"/>
                      <a:pt x="93" y="311"/>
                    </a:cubicBezTo>
                    <a:lnTo>
                      <a:pt x="93" y="311"/>
                    </a:lnTo>
                    <a:lnTo>
                      <a:pt x="123" y="311"/>
                    </a:lnTo>
                    <a:lnTo>
                      <a:pt x="123" y="311"/>
                    </a:lnTo>
                    <a:cubicBezTo>
                      <a:pt x="123" y="311"/>
                      <a:pt x="123" y="311"/>
                      <a:pt x="155" y="342"/>
                    </a:cubicBezTo>
                    <a:lnTo>
                      <a:pt x="186" y="342"/>
                    </a:lnTo>
                    <a:cubicBezTo>
                      <a:pt x="186" y="372"/>
                      <a:pt x="217" y="403"/>
                      <a:pt x="247" y="403"/>
                    </a:cubicBezTo>
                    <a:lnTo>
                      <a:pt x="247" y="403"/>
                    </a:lnTo>
                    <a:cubicBezTo>
                      <a:pt x="279" y="435"/>
                      <a:pt x="279" y="466"/>
                      <a:pt x="279" y="466"/>
                    </a:cubicBezTo>
                    <a:cubicBezTo>
                      <a:pt x="310" y="466"/>
                      <a:pt x="341" y="466"/>
                      <a:pt x="371" y="466"/>
                    </a:cubicBezTo>
                    <a:lnTo>
                      <a:pt x="371" y="466"/>
                    </a:lnTo>
                    <a:cubicBezTo>
                      <a:pt x="371" y="466"/>
                      <a:pt x="371" y="466"/>
                      <a:pt x="403" y="435"/>
                    </a:cubicBezTo>
                    <a:cubicBezTo>
                      <a:pt x="403" y="403"/>
                      <a:pt x="403" y="403"/>
                      <a:pt x="403" y="403"/>
                    </a:cubicBezTo>
                    <a:cubicBezTo>
                      <a:pt x="403" y="435"/>
                      <a:pt x="403" y="435"/>
                      <a:pt x="403" y="435"/>
                    </a:cubicBezTo>
                    <a:lnTo>
                      <a:pt x="403" y="403"/>
                    </a:lnTo>
                    <a:cubicBezTo>
                      <a:pt x="434" y="403"/>
                      <a:pt x="434" y="403"/>
                      <a:pt x="465" y="403"/>
                    </a:cubicBezTo>
                    <a:lnTo>
                      <a:pt x="465" y="403"/>
                    </a:lnTo>
                    <a:cubicBezTo>
                      <a:pt x="434" y="403"/>
                      <a:pt x="434" y="403"/>
                      <a:pt x="434" y="372"/>
                    </a:cubicBezTo>
                    <a:lnTo>
                      <a:pt x="434" y="372"/>
                    </a:lnTo>
                    <a:lnTo>
                      <a:pt x="434" y="372"/>
                    </a:lnTo>
                    <a:cubicBezTo>
                      <a:pt x="434" y="342"/>
                      <a:pt x="434" y="342"/>
                      <a:pt x="434" y="342"/>
                    </a:cubicBezTo>
                    <a:lnTo>
                      <a:pt x="434" y="342"/>
                    </a:lnTo>
                    <a:lnTo>
                      <a:pt x="434" y="342"/>
                    </a:lnTo>
                    <a:cubicBezTo>
                      <a:pt x="434" y="311"/>
                      <a:pt x="434" y="311"/>
                      <a:pt x="434" y="311"/>
                    </a:cubicBezTo>
                    <a:lnTo>
                      <a:pt x="434" y="311"/>
                    </a:lnTo>
                    <a:cubicBezTo>
                      <a:pt x="403" y="279"/>
                      <a:pt x="403" y="279"/>
                      <a:pt x="371" y="279"/>
                    </a:cubicBezTo>
                    <a:lnTo>
                      <a:pt x="371" y="279"/>
                    </a:lnTo>
                    <a:lnTo>
                      <a:pt x="371" y="279"/>
                    </a:lnTo>
                    <a:cubicBezTo>
                      <a:pt x="310" y="248"/>
                      <a:pt x="310" y="248"/>
                      <a:pt x="310" y="248"/>
                    </a:cubicBezTo>
                    <a:cubicBezTo>
                      <a:pt x="341" y="218"/>
                      <a:pt x="341" y="218"/>
                      <a:pt x="341" y="218"/>
                    </a:cubicBezTo>
                    <a:cubicBezTo>
                      <a:pt x="341" y="218"/>
                      <a:pt x="341" y="218"/>
                      <a:pt x="310" y="218"/>
                    </a:cubicBezTo>
                    <a:lnTo>
                      <a:pt x="310" y="218"/>
                    </a:lnTo>
                    <a:lnTo>
                      <a:pt x="310" y="187"/>
                    </a:lnTo>
                    <a:lnTo>
                      <a:pt x="310" y="187"/>
                    </a:lnTo>
                    <a:lnTo>
                      <a:pt x="310" y="187"/>
                    </a:lnTo>
                    <a:cubicBezTo>
                      <a:pt x="310" y="187"/>
                      <a:pt x="310" y="187"/>
                      <a:pt x="310" y="155"/>
                    </a:cubicBezTo>
                    <a:lnTo>
                      <a:pt x="310" y="155"/>
                    </a:lnTo>
                    <a:lnTo>
                      <a:pt x="310" y="155"/>
                    </a:lnTo>
                    <a:cubicBezTo>
                      <a:pt x="310" y="155"/>
                      <a:pt x="310" y="155"/>
                      <a:pt x="310" y="124"/>
                    </a:cubicBezTo>
                    <a:lnTo>
                      <a:pt x="310" y="124"/>
                    </a:lnTo>
                    <a:cubicBezTo>
                      <a:pt x="341" y="124"/>
                      <a:pt x="341" y="94"/>
                      <a:pt x="341" y="94"/>
                    </a:cubicBezTo>
                    <a:lnTo>
                      <a:pt x="341" y="94"/>
                    </a:lnTo>
                    <a:lnTo>
                      <a:pt x="341" y="94"/>
                    </a:lnTo>
                    <a:cubicBezTo>
                      <a:pt x="341" y="94"/>
                      <a:pt x="310" y="94"/>
                      <a:pt x="310" y="6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2" name="Freeform 63"/>
              <p:cNvSpPr>
                <a:spLocks noChangeArrowheads="1"/>
              </p:cNvSpPr>
              <p:nvPr/>
            </p:nvSpPr>
            <p:spPr bwMode="auto">
              <a:xfrm>
                <a:off x="3479800" y="1690688"/>
                <a:ext cx="44450" cy="100012"/>
              </a:xfrm>
              <a:custGeom>
                <a:avLst/>
                <a:gdLst>
                  <a:gd name="T0" fmla="*/ 92 w 125"/>
                  <a:gd name="T1" fmla="*/ 155 h 280"/>
                  <a:gd name="T2" fmla="*/ 92 w 125"/>
                  <a:gd name="T3" fmla="*/ 155 h 280"/>
                  <a:gd name="T4" fmla="*/ 61 w 125"/>
                  <a:gd name="T5" fmla="*/ 124 h 280"/>
                  <a:gd name="T6" fmla="*/ 92 w 125"/>
                  <a:gd name="T7" fmla="*/ 124 h 280"/>
                  <a:gd name="T8" fmla="*/ 92 w 125"/>
                  <a:gd name="T9" fmla="*/ 124 h 280"/>
                  <a:gd name="T10" fmla="*/ 92 w 125"/>
                  <a:gd name="T11" fmla="*/ 92 h 280"/>
                  <a:gd name="T12" fmla="*/ 92 w 125"/>
                  <a:gd name="T13" fmla="*/ 61 h 280"/>
                  <a:gd name="T14" fmla="*/ 124 w 125"/>
                  <a:gd name="T15" fmla="*/ 0 h 280"/>
                  <a:gd name="T16" fmla="*/ 124 w 125"/>
                  <a:gd name="T17" fmla="*/ 0 h 280"/>
                  <a:gd name="T18" fmla="*/ 92 w 125"/>
                  <a:gd name="T19" fmla="*/ 0 h 280"/>
                  <a:gd name="T20" fmla="*/ 92 w 125"/>
                  <a:gd name="T21" fmla="*/ 0 h 280"/>
                  <a:gd name="T22" fmla="*/ 61 w 125"/>
                  <a:gd name="T23" fmla="*/ 0 h 280"/>
                  <a:gd name="T24" fmla="*/ 61 w 125"/>
                  <a:gd name="T25" fmla="*/ 0 h 280"/>
                  <a:gd name="T26" fmla="*/ 61 w 125"/>
                  <a:gd name="T27" fmla="*/ 0 h 280"/>
                  <a:gd name="T28" fmla="*/ 61 w 125"/>
                  <a:gd name="T29" fmla="*/ 0 h 280"/>
                  <a:gd name="T30" fmla="*/ 61 w 125"/>
                  <a:gd name="T31" fmla="*/ 31 h 280"/>
                  <a:gd name="T32" fmla="*/ 61 w 125"/>
                  <a:gd name="T33" fmla="*/ 92 h 280"/>
                  <a:gd name="T34" fmla="*/ 30 w 125"/>
                  <a:gd name="T35" fmla="*/ 155 h 280"/>
                  <a:gd name="T36" fmla="*/ 0 w 125"/>
                  <a:gd name="T37" fmla="*/ 155 h 280"/>
                  <a:gd name="T38" fmla="*/ 30 w 125"/>
                  <a:gd name="T39" fmla="*/ 155 h 280"/>
                  <a:gd name="T40" fmla="*/ 30 w 125"/>
                  <a:gd name="T41" fmla="*/ 185 h 280"/>
                  <a:gd name="T42" fmla="*/ 61 w 125"/>
                  <a:gd name="T43" fmla="*/ 216 h 280"/>
                  <a:gd name="T44" fmla="*/ 61 w 125"/>
                  <a:gd name="T45" fmla="*/ 248 h 280"/>
                  <a:gd name="T46" fmla="*/ 61 w 125"/>
                  <a:gd name="T47" fmla="*/ 248 h 280"/>
                  <a:gd name="T48" fmla="*/ 61 w 125"/>
                  <a:gd name="T49" fmla="*/ 279 h 280"/>
                  <a:gd name="T50" fmla="*/ 61 w 125"/>
                  <a:gd name="T51" fmla="*/ 248 h 280"/>
                  <a:gd name="T52" fmla="*/ 61 w 125"/>
                  <a:gd name="T53" fmla="*/ 248 h 280"/>
                  <a:gd name="T54" fmla="*/ 61 w 125"/>
                  <a:gd name="T55" fmla="*/ 248 h 280"/>
                  <a:gd name="T56" fmla="*/ 92 w 125"/>
                  <a:gd name="T57" fmla="*/ 248 h 280"/>
                  <a:gd name="T58" fmla="*/ 92 w 125"/>
                  <a:gd name="T59" fmla="*/ 248 h 280"/>
                  <a:gd name="T60" fmla="*/ 92 w 125"/>
                  <a:gd name="T61" fmla="*/ 216 h 280"/>
                  <a:gd name="T62" fmla="*/ 92 w 125"/>
                  <a:gd name="T63" fmla="*/ 216 h 280"/>
                  <a:gd name="T64" fmla="*/ 92 w 125"/>
                  <a:gd name="T65" fmla="*/ 216 h 280"/>
                  <a:gd name="T66" fmla="*/ 92 w 125"/>
                  <a:gd name="T67" fmla="*/ 185 h 280"/>
                  <a:gd name="T68" fmla="*/ 92 w 125"/>
                  <a:gd name="T69" fmla="*/ 185 h 280"/>
                  <a:gd name="T70" fmla="*/ 92 w 125"/>
                  <a:gd name="T71" fmla="*/ 15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280">
                    <a:moveTo>
                      <a:pt x="92" y="155"/>
                    </a:moveTo>
                    <a:lnTo>
                      <a:pt x="92" y="155"/>
                    </a:lnTo>
                    <a:cubicBezTo>
                      <a:pt x="92" y="155"/>
                      <a:pt x="61" y="155"/>
                      <a:pt x="61" y="124"/>
                    </a:cubicBezTo>
                    <a:lnTo>
                      <a:pt x="92" y="124"/>
                    </a:lnTo>
                    <a:lnTo>
                      <a:pt x="92" y="124"/>
                    </a:lnTo>
                    <a:cubicBezTo>
                      <a:pt x="92" y="92"/>
                      <a:pt x="92" y="92"/>
                      <a:pt x="92" y="92"/>
                    </a:cubicBezTo>
                    <a:cubicBezTo>
                      <a:pt x="92" y="61"/>
                      <a:pt x="92" y="61"/>
                      <a:pt x="92" y="61"/>
                    </a:cubicBezTo>
                    <a:cubicBezTo>
                      <a:pt x="92" y="31"/>
                      <a:pt x="124" y="31"/>
                      <a:pt x="124" y="0"/>
                    </a:cubicBezTo>
                    <a:lnTo>
                      <a:pt x="124" y="0"/>
                    </a:lnTo>
                    <a:cubicBezTo>
                      <a:pt x="92" y="0"/>
                      <a:pt x="92" y="0"/>
                      <a:pt x="92" y="0"/>
                    </a:cubicBezTo>
                    <a:lnTo>
                      <a:pt x="92" y="0"/>
                    </a:lnTo>
                    <a:cubicBezTo>
                      <a:pt x="61" y="0"/>
                      <a:pt x="61" y="0"/>
                      <a:pt x="61" y="0"/>
                    </a:cubicBezTo>
                    <a:lnTo>
                      <a:pt x="61" y="0"/>
                    </a:lnTo>
                    <a:lnTo>
                      <a:pt x="61" y="0"/>
                    </a:lnTo>
                    <a:lnTo>
                      <a:pt x="61" y="0"/>
                    </a:lnTo>
                    <a:cubicBezTo>
                      <a:pt x="61" y="0"/>
                      <a:pt x="61" y="0"/>
                      <a:pt x="61" y="31"/>
                    </a:cubicBezTo>
                    <a:cubicBezTo>
                      <a:pt x="61" y="31"/>
                      <a:pt x="61" y="61"/>
                      <a:pt x="61" y="92"/>
                    </a:cubicBezTo>
                    <a:cubicBezTo>
                      <a:pt x="30" y="124"/>
                      <a:pt x="30" y="124"/>
                      <a:pt x="30" y="155"/>
                    </a:cubicBezTo>
                    <a:lnTo>
                      <a:pt x="0" y="155"/>
                    </a:lnTo>
                    <a:cubicBezTo>
                      <a:pt x="0" y="155"/>
                      <a:pt x="0" y="155"/>
                      <a:pt x="30" y="155"/>
                    </a:cubicBezTo>
                    <a:lnTo>
                      <a:pt x="30" y="185"/>
                    </a:lnTo>
                    <a:cubicBezTo>
                      <a:pt x="30" y="185"/>
                      <a:pt x="61" y="185"/>
                      <a:pt x="61" y="216"/>
                    </a:cubicBezTo>
                    <a:cubicBezTo>
                      <a:pt x="61" y="248"/>
                      <a:pt x="61" y="248"/>
                      <a:pt x="61" y="248"/>
                    </a:cubicBezTo>
                    <a:lnTo>
                      <a:pt x="61" y="248"/>
                    </a:lnTo>
                    <a:cubicBezTo>
                      <a:pt x="61" y="248"/>
                      <a:pt x="61" y="248"/>
                      <a:pt x="61" y="279"/>
                    </a:cubicBezTo>
                    <a:cubicBezTo>
                      <a:pt x="61" y="248"/>
                      <a:pt x="61" y="248"/>
                      <a:pt x="61" y="248"/>
                    </a:cubicBezTo>
                    <a:lnTo>
                      <a:pt x="61" y="248"/>
                    </a:lnTo>
                    <a:lnTo>
                      <a:pt x="61" y="248"/>
                    </a:lnTo>
                    <a:cubicBezTo>
                      <a:pt x="61" y="248"/>
                      <a:pt x="61" y="248"/>
                      <a:pt x="92" y="248"/>
                    </a:cubicBezTo>
                    <a:lnTo>
                      <a:pt x="92" y="248"/>
                    </a:lnTo>
                    <a:cubicBezTo>
                      <a:pt x="92" y="216"/>
                      <a:pt x="92" y="216"/>
                      <a:pt x="92" y="216"/>
                    </a:cubicBezTo>
                    <a:lnTo>
                      <a:pt x="92" y="216"/>
                    </a:lnTo>
                    <a:lnTo>
                      <a:pt x="92" y="216"/>
                    </a:lnTo>
                    <a:cubicBezTo>
                      <a:pt x="92" y="216"/>
                      <a:pt x="92" y="216"/>
                      <a:pt x="92" y="185"/>
                    </a:cubicBezTo>
                    <a:lnTo>
                      <a:pt x="92" y="185"/>
                    </a:lnTo>
                    <a:cubicBezTo>
                      <a:pt x="92" y="185"/>
                      <a:pt x="92" y="185"/>
                      <a:pt x="92" y="15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3" name="Freeform 64"/>
              <p:cNvSpPr>
                <a:spLocks noChangeArrowheads="1"/>
              </p:cNvSpPr>
              <p:nvPr/>
            </p:nvSpPr>
            <p:spPr bwMode="auto">
              <a:xfrm>
                <a:off x="4114800" y="1646238"/>
                <a:ext cx="100013" cy="44450"/>
              </a:xfrm>
              <a:custGeom>
                <a:avLst/>
                <a:gdLst>
                  <a:gd name="T0" fmla="*/ 248 w 280"/>
                  <a:gd name="T1" fmla="*/ 0 h 125"/>
                  <a:gd name="T2" fmla="*/ 248 w 280"/>
                  <a:gd name="T3" fmla="*/ 0 h 125"/>
                  <a:gd name="T4" fmla="*/ 186 w 280"/>
                  <a:gd name="T5" fmla="*/ 0 h 125"/>
                  <a:gd name="T6" fmla="*/ 186 w 280"/>
                  <a:gd name="T7" fmla="*/ 0 h 125"/>
                  <a:gd name="T8" fmla="*/ 186 w 280"/>
                  <a:gd name="T9" fmla="*/ 0 h 125"/>
                  <a:gd name="T10" fmla="*/ 155 w 280"/>
                  <a:gd name="T11" fmla="*/ 31 h 125"/>
                  <a:gd name="T12" fmla="*/ 155 w 280"/>
                  <a:gd name="T13" fmla="*/ 31 h 125"/>
                  <a:gd name="T14" fmla="*/ 155 w 280"/>
                  <a:gd name="T15" fmla="*/ 31 h 125"/>
                  <a:gd name="T16" fmla="*/ 124 w 280"/>
                  <a:gd name="T17" fmla="*/ 31 h 125"/>
                  <a:gd name="T18" fmla="*/ 124 w 280"/>
                  <a:gd name="T19" fmla="*/ 31 h 125"/>
                  <a:gd name="T20" fmla="*/ 124 w 280"/>
                  <a:gd name="T21" fmla="*/ 0 h 125"/>
                  <a:gd name="T22" fmla="*/ 124 w 280"/>
                  <a:gd name="T23" fmla="*/ 0 h 125"/>
                  <a:gd name="T24" fmla="*/ 124 w 280"/>
                  <a:gd name="T25" fmla="*/ 0 h 125"/>
                  <a:gd name="T26" fmla="*/ 124 w 280"/>
                  <a:gd name="T27" fmla="*/ 31 h 125"/>
                  <a:gd name="T28" fmla="*/ 92 w 280"/>
                  <a:gd name="T29" fmla="*/ 31 h 125"/>
                  <a:gd name="T30" fmla="*/ 31 w 280"/>
                  <a:gd name="T31" fmla="*/ 0 h 125"/>
                  <a:gd name="T32" fmla="*/ 31 w 280"/>
                  <a:gd name="T33" fmla="*/ 0 h 125"/>
                  <a:gd name="T34" fmla="*/ 31 w 280"/>
                  <a:gd name="T35" fmla="*/ 31 h 125"/>
                  <a:gd name="T36" fmla="*/ 31 w 280"/>
                  <a:gd name="T37" fmla="*/ 31 h 125"/>
                  <a:gd name="T38" fmla="*/ 31 w 280"/>
                  <a:gd name="T39" fmla="*/ 31 h 125"/>
                  <a:gd name="T40" fmla="*/ 0 w 280"/>
                  <a:gd name="T41" fmla="*/ 61 h 125"/>
                  <a:gd name="T42" fmla="*/ 0 w 280"/>
                  <a:gd name="T43" fmla="*/ 61 h 125"/>
                  <a:gd name="T44" fmla="*/ 0 w 280"/>
                  <a:gd name="T45" fmla="*/ 61 h 125"/>
                  <a:gd name="T46" fmla="*/ 31 w 280"/>
                  <a:gd name="T47" fmla="*/ 92 h 125"/>
                  <a:gd name="T48" fmla="*/ 31 w 280"/>
                  <a:gd name="T49" fmla="*/ 124 h 125"/>
                  <a:gd name="T50" fmla="*/ 31 w 280"/>
                  <a:gd name="T51" fmla="*/ 92 h 125"/>
                  <a:gd name="T52" fmla="*/ 92 w 280"/>
                  <a:gd name="T53" fmla="*/ 92 h 125"/>
                  <a:gd name="T54" fmla="*/ 92 w 280"/>
                  <a:gd name="T55" fmla="*/ 92 h 125"/>
                  <a:gd name="T56" fmla="*/ 124 w 280"/>
                  <a:gd name="T57" fmla="*/ 92 h 125"/>
                  <a:gd name="T58" fmla="*/ 124 w 280"/>
                  <a:gd name="T59" fmla="*/ 92 h 125"/>
                  <a:gd name="T60" fmla="*/ 124 w 280"/>
                  <a:gd name="T61" fmla="*/ 92 h 125"/>
                  <a:gd name="T62" fmla="*/ 124 w 280"/>
                  <a:gd name="T63" fmla="*/ 92 h 125"/>
                  <a:gd name="T64" fmla="*/ 124 w 280"/>
                  <a:gd name="T65" fmla="*/ 92 h 125"/>
                  <a:gd name="T66" fmla="*/ 155 w 280"/>
                  <a:gd name="T67" fmla="*/ 124 h 125"/>
                  <a:gd name="T68" fmla="*/ 155 w 280"/>
                  <a:gd name="T69" fmla="*/ 124 h 125"/>
                  <a:gd name="T70" fmla="*/ 155 w 280"/>
                  <a:gd name="T71" fmla="*/ 124 h 125"/>
                  <a:gd name="T72" fmla="*/ 186 w 280"/>
                  <a:gd name="T73" fmla="*/ 124 h 125"/>
                  <a:gd name="T74" fmla="*/ 186 w 280"/>
                  <a:gd name="T75" fmla="*/ 124 h 125"/>
                  <a:gd name="T76" fmla="*/ 186 w 280"/>
                  <a:gd name="T77" fmla="*/ 124 h 125"/>
                  <a:gd name="T78" fmla="*/ 186 w 280"/>
                  <a:gd name="T79" fmla="*/ 124 h 125"/>
                  <a:gd name="T80" fmla="*/ 186 w 280"/>
                  <a:gd name="T81" fmla="*/ 31 h 125"/>
                  <a:gd name="T82" fmla="*/ 217 w 280"/>
                  <a:gd name="T83" fmla="*/ 61 h 125"/>
                  <a:gd name="T84" fmla="*/ 248 w 280"/>
                  <a:gd name="T85" fmla="*/ 61 h 125"/>
                  <a:gd name="T86" fmla="*/ 248 w 280"/>
                  <a:gd name="T87" fmla="*/ 61 h 125"/>
                  <a:gd name="T88" fmla="*/ 248 w 280"/>
                  <a:gd name="T89" fmla="*/ 61 h 125"/>
                  <a:gd name="T90" fmla="*/ 248 w 280"/>
                  <a:gd name="T91" fmla="*/ 61 h 125"/>
                  <a:gd name="T92" fmla="*/ 279 w 280"/>
                  <a:gd name="T93" fmla="*/ 31 h 125"/>
                  <a:gd name="T94" fmla="*/ 279 w 280"/>
                  <a:gd name="T95" fmla="*/ 0 h 125"/>
                  <a:gd name="T96" fmla="*/ 279 w 280"/>
                  <a:gd name="T97" fmla="*/ 0 h 125"/>
                  <a:gd name="T98" fmla="*/ 279 w 280"/>
                  <a:gd name="T99" fmla="*/ 0 h 125"/>
                  <a:gd name="T100" fmla="*/ 248 w 280"/>
                  <a:gd name="T10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125">
                    <a:moveTo>
                      <a:pt x="248" y="0"/>
                    </a:moveTo>
                    <a:lnTo>
                      <a:pt x="248" y="0"/>
                    </a:lnTo>
                    <a:cubicBezTo>
                      <a:pt x="217" y="0"/>
                      <a:pt x="217" y="0"/>
                      <a:pt x="186" y="0"/>
                    </a:cubicBezTo>
                    <a:lnTo>
                      <a:pt x="186" y="0"/>
                    </a:lnTo>
                    <a:lnTo>
                      <a:pt x="186" y="0"/>
                    </a:lnTo>
                    <a:cubicBezTo>
                      <a:pt x="186" y="0"/>
                      <a:pt x="186" y="31"/>
                      <a:pt x="155" y="31"/>
                    </a:cubicBezTo>
                    <a:lnTo>
                      <a:pt x="155" y="31"/>
                    </a:lnTo>
                    <a:lnTo>
                      <a:pt x="155" y="31"/>
                    </a:lnTo>
                    <a:cubicBezTo>
                      <a:pt x="155" y="31"/>
                      <a:pt x="155" y="31"/>
                      <a:pt x="124" y="31"/>
                    </a:cubicBezTo>
                    <a:lnTo>
                      <a:pt x="124" y="31"/>
                    </a:lnTo>
                    <a:cubicBezTo>
                      <a:pt x="124" y="31"/>
                      <a:pt x="124" y="31"/>
                      <a:pt x="124" y="0"/>
                    </a:cubicBezTo>
                    <a:lnTo>
                      <a:pt x="124" y="0"/>
                    </a:lnTo>
                    <a:lnTo>
                      <a:pt x="124" y="0"/>
                    </a:lnTo>
                    <a:cubicBezTo>
                      <a:pt x="124" y="31"/>
                      <a:pt x="124" y="31"/>
                      <a:pt x="124" y="31"/>
                    </a:cubicBezTo>
                    <a:lnTo>
                      <a:pt x="92" y="31"/>
                    </a:lnTo>
                    <a:cubicBezTo>
                      <a:pt x="92" y="31"/>
                      <a:pt x="62" y="31"/>
                      <a:pt x="31" y="0"/>
                    </a:cubicBezTo>
                    <a:lnTo>
                      <a:pt x="31" y="0"/>
                    </a:lnTo>
                    <a:cubicBezTo>
                      <a:pt x="31" y="31"/>
                      <a:pt x="31" y="31"/>
                      <a:pt x="31" y="31"/>
                    </a:cubicBezTo>
                    <a:lnTo>
                      <a:pt x="31" y="31"/>
                    </a:lnTo>
                    <a:lnTo>
                      <a:pt x="31" y="31"/>
                    </a:lnTo>
                    <a:cubicBezTo>
                      <a:pt x="31" y="61"/>
                      <a:pt x="31" y="61"/>
                      <a:pt x="0" y="61"/>
                    </a:cubicBezTo>
                    <a:lnTo>
                      <a:pt x="0" y="61"/>
                    </a:lnTo>
                    <a:lnTo>
                      <a:pt x="0" y="61"/>
                    </a:lnTo>
                    <a:cubicBezTo>
                      <a:pt x="31" y="61"/>
                      <a:pt x="31" y="92"/>
                      <a:pt x="31" y="92"/>
                    </a:cubicBezTo>
                    <a:lnTo>
                      <a:pt x="31" y="124"/>
                    </a:lnTo>
                    <a:cubicBezTo>
                      <a:pt x="31" y="124"/>
                      <a:pt x="31" y="124"/>
                      <a:pt x="31" y="92"/>
                    </a:cubicBezTo>
                    <a:cubicBezTo>
                      <a:pt x="62" y="92"/>
                      <a:pt x="62" y="92"/>
                      <a:pt x="92" y="92"/>
                    </a:cubicBezTo>
                    <a:lnTo>
                      <a:pt x="92" y="92"/>
                    </a:lnTo>
                    <a:lnTo>
                      <a:pt x="124" y="92"/>
                    </a:lnTo>
                    <a:lnTo>
                      <a:pt x="124" y="92"/>
                    </a:lnTo>
                    <a:lnTo>
                      <a:pt x="124" y="92"/>
                    </a:lnTo>
                    <a:lnTo>
                      <a:pt x="124" y="92"/>
                    </a:lnTo>
                    <a:lnTo>
                      <a:pt x="124" y="92"/>
                    </a:lnTo>
                    <a:cubicBezTo>
                      <a:pt x="124" y="92"/>
                      <a:pt x="124" y="92"/>
                      <a:pt x="155" y="124"/>
                    </a:cubicBezTo>
                    <a:lnTo>
                      <a:pt x="155" y="124"/>
                    </a:lnTo>
                    <a:lnTo>
                      <a:pt x="155" y="124"/>
                    </a:lnTo>
                    <a:cubicBezTo>
                      <a:pt x="186" y="124"/>
                      <a:pt x="186" y="124"/>
                      <a:pt x="186" y="124"/>
                    </a:cubicBezTo>
                    <a:lnTo>
                      <a:pt x="186" y="124"/>
                    </a:lnTo>
                    <a:lnTo>
                      <a:pt x="186" y="124"/>
                    </a:lnTo>
                    <a:lnTo>
                      <a:pt x="186" y="124"/>
                    </a:lnTo>
                    <a:cubicBezTo>
                      <a:pt x="186" y="31"/>
                      <a:pt x="186" y="31"/>
                      <a:pt x="186" y="31"/>
                    </a:cubicBezTo>
                    <a:cubicBezTo>
                      <a:pt x="217" y="61"/>
                      <a:pt x="217" y="61"/>
                      <a:pt x="217" y="61"/>
                    </a:cubicBezTo>
                    <a:cubicBezTo>
                      <a:pt x="217" y="61"/>
                      <a:pt x="217" y="61"/>
                      <a:pt x="248" y="61"/>
                    </a:cubicBezTo>
                    <a:lnTo>
                      <a:pt x="248" y="61"/>
                    </a:lnTo>
                    <a:lnTo>
                      <a:pt x="248" y="61"/>
                    </a:lnTo>
                    <a:lnTo>
                      <a:pt x="248" y="61"/>
                    </a:lnTo>
                    <a:cubicBezTo>
                      <a:pt x="248" y="31"/>
                      <a:pt x="279" y="31"/>
                      <a:pt x="279" y="31"/>
                    </a:cubicBezTo>
                    <a:cubicBezTo>
                      <a:pt x="279" y="31"/>
                      <a:pt x="279" y="31"/>
                      <a:pt x="279" y="0"/>
                    </a:cubicBezTo>
                    <a:lnTo>
                      <a:pt x="279" y="0"/>
                    </a:lnTo>
                    <a:lnTo>
                      <a:pt x="279" y="0"/>
                    </a:lnTo>
                    <a:cubicBezTo>
                      <a:pt x="248" y="0"/>
                      <a:pt x="248" y="0"/>
                      <a:pt x="248"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4" name="Freeform 65"/>
              <p:cNvSpPr>
                <a:spLocks noChangeArrowheads="1"/>
              </p:cNvSpPr>
              <p:nvPr/>
            </p:nvSpPr>
            <p:spPr bwMode="auto">
              <a:xfrm>
                <a:off x="4192588" y="1690688"/>
                <a:ext cx="346075" cy="122237"/>
              </a:xfrm>
              <a:custGeom>
                <a:avLst/>
                <a:gdLst>
                  <a:gd name="T0" fmla="*/ 930 w 961"/>
                  <a:gd name="T1" fmla="*/ 155 h 341"/>
                  <a:gd name="T2" fmla="*/ 960 w 961"/>
                  <a:gd name="T3" fmla="*/ 124 h 341"/>
                  <a:gd name="T4" fmla="*/ 930 w 961"/>
                  <a:gd name="T5" fmla="*/ 92 h 341"/>
                  <a:gd name="T6" fmla="*/ 899 w 961"/>
                  <a:gd name="T7" fmla="*/ 61 h 341"/>
                  <a:gd name="T8" fmla="*/ 899 w 961"/>
                  <a:gd name="T9" fmla="*/ 31 h 341"/>
                  <a:gd name="T10" fmla="*/ 836 w 961"/>
                  <a:gd name="T11" fmla="*/ 31 h 341"/>
                  <a:gd name="T12" fmla="*/ 775 w 961"/>
                  <a:gd name="T13" fmla="*/ 61 h 341"/>
                  <a:gd name="T14" fmla="*/ 713 w 961"/>
                  <a:gd name="T15" fmla="*/ 61 h 341"/>
                  <a:gd name="T16" fmla="*/ 651 w 961"/>
                  <a:gd name="T17" fmla="*/ 61 h 341"/>
                  <a:gd name="T18" fmla="*/ 558 w 961"/>
                  <a:gd name="T19" fmla="*/ 31 h 341"/>
                  <a:gd name="T20" fmla="*/ 527 w 961"/>
                  <a:gd name="T21" fmla="*/ 31 h 341"/>
                  <a:gd name="T22" fmla="*/ 465 w 961"/>
                  <a:gd name="T23" fmla="*/ 0 h 341"/>
                  <a:gd name="T24" fmla="*/ 403 w 961"/>
                  <a:gd name="T25" fmla="*/ 0 h 341"/>
                  <a:gd name="T26" fmla="*/ 279 w 961"/>
                  <a:gd name="T27" fmla="*/ 31 h 341"/>
                  <a:gd name="T28" fmla="*/ 217 w 961"/>
                  <a:gd name="T29" fmla="*/ 61 h 341"/>
                  <a:gd name="T30" fmla="*/ 62 w 961"/>
                  <a:gd name="T31" fmla="*/ 0 h 341"/>
                  <a:gd name="T32" fmla="*/ 0 w 961"/>
                  <a:gd name="T33" fmla="*/ 0 h 341"/>
                  <a:gd name="T34" fmla="*/ 0 w 961"/>
                  <a:gd name="T35" fmla="*/ 31 h 341"/>
                  <a:gd name="T36" fmla="*/ 0 w 961"/>
                  <a:gd name="T37" fmla="*/ 92 h 341"/>
                  <a:gd name="T38" fmla="*/ 31 w 961"/>
                  <a:gd name="T39" fmla="*/ 155 h 341"/>
                  <a:gd name="T40" fmla="*/ 31 w 961"/>
                  <a:gd name="T41" fmla="*/ 216 h 341"/>
                  <a:gd name="T42" fmla="*/ 62 w 961"/>
                  <a:gd name="T43" fmla="*/ 309 h 341"/>
                  <a:gd name="T44" fmla="*/ 62 w 961"/>
                  <a:gd name="T45" fmla="*/ 309 h 341"/>
                  <a:gd name="T46" fmla="*/ 155 w 961"/>
                  <a:gd name="T47" fmla="*/ 309 h 341"/>
                  <a:gd name="T48" fmla="*/ 186 w 961"/>
                  <a:gd name="T49" fmla="*/ 309 h 341"/>
                  <a:gd name="T50" fmla="*/ 310 w 961"/>
                  <a:gd name="T51" fmla="*/ 309 h 341"/>
                  <a:gd name="T52" fmla="*/ 372 w 961"/>
                  <a:gd name="T53" fmla="*/ 309 h 341"/>
                  <a:gd name="T54" fmla="*/ 434 w 961"/>
                  <a:gd name="T55" fmla="*/ 279 h 341"/>
                  <a:gd name="T56" fmla="*/ 496 w 961"/>
                  <a:gd name="T57" fmla="*/ 279 h 341"/>
                  <a:gd name="T58" fmla="*/ 496 w 961"/>
                  <a:gd name="T59" fmla="*/ 279 h 341"/>
                  <a:gd name="T60" fmla="*/ 558 w 961"/>
                  <a:gd name="T61" fmla="*/ 279 h 341"/>
                  <a:gd name="T62" fmla="*/ 589 w 961"/>
                  <a:gd name="T63" fmla="*/ 279 h 341"/>
                  <a:gd name="T64" fmla="*/ 589 w 961"/>
                  <a:gd name="T65" fmla="*/ 279 h 341"/>
                  <a:gd name="T66" fmla="*/ 620 w 961"/>
                  <a:gd name="T67" fmla="*/ 279 h 341"/>
                  <a:gd name="T68" fmla="*/ 651 w 961"/>
                  <a:gd name="T69" fmla="*/ 279 h 341"/>
                  <a:gd name="T70" fmla="*/ 713 w 961"/>
                  <a:gd name="T71" fmla="*/ 279 h 341"/>
                  <a:gd name="T72" fmla="*/ 743 w 961"/>
                  <a:gd name="T73" fmla="*/ 279 h 341"/>
                  <a:gd name="T74" fmla="*/ 836 w 961"/>
                  <a:gd name="T75" fmla="*/ 248 h 341"/>
                  <a:gd name="T76" fmla="*/ 868 w 961"/>
                  <a:gd name="T77" fmla="*/ 248 h 341"/>
                  <a:gd name="T78" fmla="*/ 868 w 961"/>
                  <a:gd name="T79" fmla="*/ 248 h 341"/>
                  <a:gd name="T80" fmla="*/ 899 w 961"/>
                  <a:gd name="T81" fmla="*/ 248 h 341"/>
                  <a:gd name="T82" fmla="*/ 930 w 961"/>
                  <a:gd name="T83" fmla="*/ 248 h 341"/>
                  <a:gd name="T84" fmla="*/ 960 w 961"/>
                  <a:gd name="T85" fmla="*/ 216 h 341"/>
                  <a:gd name="T86" fmla="*/ 960 w 961"/>
                  <a:gd name="T87"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1" h="341">
                    <a:moveTo>
                      <a:pt x="960" y="155"/>
                    </a:moveTo>
                    <a:lnTo>
                      <a:pt x="960" y="155"/>
                    </a:lnTo>
                    <a:cubicBezTo>
                      <a:pt x="930" y="155"/>
                      <a:pt x="930" y="155"/>
                      <a:pt x="930" y="155"/>
                    </a:cubicBezTo>
                    <a:lnTo>
                      <a:pt x="930" y="155"/>
                    </a:lnTo>
                    <a:cubicBezTo>
                      <a:pt x="930" y="124"/>
                      <a:pt x="930" y="124"/>
                      <a:pt x="960" y="124"/>
                    </a:cubicBezTo>
                    <a:lnTo>
                      <a:pt x="960" y="124"/>
                    </a:lnTo>
                    <a:lnTo>
                      <a:pt x="960" y="124"/>
                    </a:lnTo>
                    <a:cubicBezTo>
                      <a:pt x="930" y="124"/>
                      <a:pt x="930" y="124"/>
                      <a:pt x="930" y="92"/>
                    </a:cubicBezTo>
                    <a:lnTo>
                      <a:pt x="930" y="92"/>
                    </a:lnTo>
                    <a:lnTo>
                      <a:pt x="930" y="92"/>
                    </a:lnTo>
                    <a:cubicBezTo>
                      <a:pt x="930" y="92"/>
                      <a:pt x="899" y="92"/>
                      <a:pt x="899" y="61"/>
                    </a:cubicBezTo>
                    <a:lnTo>
                      <a:pt x="899" y="61"/>
                    </a:lnTo>
                    <a:lnTo>
                      <a:pt x="899" y="61"/>
                    </a:lnTo>
                    <a:lnTo>
                      <a:pt x="899" y="61"/>
                    </a:lnTo>
                    <a:cubicBezTo>
                      <a:pt x="899" y="31"/>
                      <a:pt x="899" y="31"/>
                      <a:pt x="899" y="31"/>
                    </a:cubicBezTo>
                    <a:lnTo>
                      <a:pt x="868" y="31"/>
                    </a:lnTo>
                    <a:cubicBezTo>
                      <a:pt x="868" y="31"/>
                      <a:pt x="868" y="31"/>
                      <a:pt x="836" y="31"/>
                    </a:cubicBezTo>
                    <a:lnTo>
                      <a:pt x="836" y="31"/>
                    </a:lnTo>
                    <a:lnTo>
                      <a:pt x="836" y="31"/>
                    </a:lnTo>
                    <a:cubicBezTo>
                      <a:pt x="806" y="31"/>
                      <a:pt x="806" y="61"/>
                      <a:pt x="806" y="61"/>
                    </a:cubicBezTo>
                    <a:cubicBezTo>
                      <a:pt x="775" y="61"/>
                      <a:pt x="775" y="61"/>
                      <a:pt x="775" y="61"/>
                    </a:cubicBezTo>
                    <a:lnTo>
                      <a:pt x="743" y="61"/>
                    </a:lnTo>
                    <a:lnTo>
                      <a:pt x="743" y="61"/>
                    </a:lnTo>
                    <a:cubicBezTo>
                      <a:pt x="713" y="61"/>
                      <a:pt x="713" y="61"/>
                      <a:pt x="713" y="61"/>
                    </a:cubicBezTo>
                    <a:cubicBezTo>
                      <a:pt x="682" y="61"/>
                      <a:pt x="682" y="61"/>
                      <a:pt x="682" y="61"/>
                    </a:cubicBezTo>
                    <a:lnTo>
                      <a:pt x="651" y="61"/>
                    </a:lnTo>
                    <a:lnTo>
                      <a:pt x="651" y="61"/>
                    </a:lnTo>
                    <a:lnTo>
                      <a:pt x="651" y="61"/>
                    </a:lnTo>
                    <a:cubicBezTo>
                      <a:pt x="620" y="61"/>
                      <a:pt x="589" y="61"/>
                      <a:pt x="558" y="31"/>
                    </a:cubicBezTo>
                    <a:lnTo>
                      <a:pt x="558" y="31"/>
                    </a:lnTo>
                    <a:lnTo>
                      <a:pt x="558" y="31"/>
                    </a:lnTo>
                    <a:lnTo>
                      <a:pt x="558" y="31"/>
                    </a:lnTo>
                    <a:lnTo>
                      <a:pt x="527" y="31"/>
                    </a:lnTo>
                    <a:cubicBezTo>
                      <a:pt x="527" y="31"/>
                      <a:pt x="527" y="31"/>
                      <a:pt x="496" y="0"/>
                    </a:cubicBezTo>
                    <a:lnTo>
                      <a:pt x="496" y="31"/>
                    </a:lnTo>
                    <a:cubicBezTo>
                      <a:pt x="465" y="31"/>
                      <a:pt x="465" y="31"/>
                      <a:pt x="465" y="0"/>
                    </a:cubicBezTo>
                    <a:lnTo>
                      <a:pt x="465" y="0"/>
                    </a:lnTo>
                    <a:cubicBezTo>
                      <a:pt x="434" y="0"/>
                      <a:pt x="434" y="0"/>
                      <a:pt x="403" y="0"/>
                    </a:cubicBezTo>
                    <a:lnTo>
                      <a:pt x="403" y="0"/>
                    </a:lnTo>
                    <a:lnTo>
                      <a:pt x="403" y="0"/>
                    </a:lnTo>
                    <a:cubicBezTo>
                      <a:pt x="372" y="0"/>
                      <a:pt x="372" y="0"/>
                      <a:pt x="341" y="0"/>
                    </a:cubicBezTo>
                    <a:cubicBezTo>
                      <a:pt x="341" y="0"/>
                      <a:pt x="310" y="31"/>
                      <a:pt x="279" y="31"/>
                    </a:cubicBezTo>
                    <a:cubicBezTo>
                      <a:pt x="279" y="31"/>
                      <a:pt x="279" y="31"/>
                      <a:pt x="248" y="31"/>
                    </a:cubicBezTo>
                    <a:cubicBezTo>
                      <a:pt x="248" y="61"/>
                      <a:pt x="248" y="61"/>
                      <a:pt x="217" y="61"/>
                    </a:cubicBezTo>
                    <a:lnTo>
                      <a:pt x="217" y="61"/>
                    </a:lnTo>
                    <a:cubicBezTo>
                      <a:pt x="217" y="61"/>
                      <a:pt x="186" y="61"/>
                      <a:pt x="155" y="61"/>
                    </a:cubicBezTo>
                    <a:cubicBezTo>
                      <a:pt x="155" y="31"/>
                      <a:pt x="124" y="31"/>
                      <a:pt x="93" y="31"/>
                    </a:cubicBezTo>
                    <a:cubicBezTo>
                      <a:pt x="93" y="31"/>
                      <a:pt x="62" y="31"/>
                      <a:pt x="62" y="0"/>
                    </a:cubicBezTo>
                    <a:lnTo>
                      <a:pt x="62" y="0"/>
                    </a:lnTo>
                    <a:cubicBezTo>
                      <a:pt x="31" y="0"/>
                      <a:pt x="31" y="0"/>
                      <a:pt x="31" y="0"/>
                    </a:cubicBezTo>
                    <a:lnTo>
                      <a:pt x="0" y="0"/>
                    </a:lnTo>
                    <a:cubicBezTo>
                      <a:pt x="31" y="0"/>
                      <a:pt x="31" y="0"/>
                      <a:pt x="31" y="0"/>
                    </a:cubicBezTo>
                    <a:lnTo>
                      <a:pt x="31" y="0"/>
                    </a:lnTo>
                    <a:cubicBezTo>
                      <a:pt x="31" y="31"/>
                      <a:pt x="0" y="31"/>
                      <a:pt x="0" y="31"/>
                    </a:cubicBezTo>
                    <a:lnTo>
                      <a:pt x="0" y="61"/>
                    </a:lnTo>
                    <a:cubicBezTo>
                      <a:pt x="31" y="61"/>
                      <a:pt x="31" y="61"/>
                      <a:pt x="31" y="61"/>
                    </a:cubicBezTo>
                    <a:cubicBezTo>
                      <a:pt x="0" y="92"/>
                      <a:pt x="0" y="92"/>
                      <a:pt x="0" y="92"/>
                    </a:cubicBezTo>
                    <a:cubicBezTo>
                      <a:pt x="31" y="124"/>
                      <a:pt x="31" y="124"/>
                      <a:pt x="31" y="124"/>
                    </a:cubicBezTo>
                    <a:lnTo>
                      <a:pt x="31" y="124"/>
                    </a:lnTo>
                    <a:lnTo>
                      <a:pt x="31" y="155"/>
                    </a:lnTo>
                    <a:cubicBezTo>
                      <a:pt x="31" y="185"/>
                      <a:pt x="31" y="185"/>
                      <a:pt x="31" y="185"/>
                    </a:cubicBezTo>
                    <a:lnTo>
                      <a:pt x="31" y="185"/>
                    </a:lnTo>
                    <a:lnTo>
                      <a:pt x="31" y="216"/>
                    </a:lnTo>
                    <a:cubicBezTo>
                      <a:pt x="31" y="216"/>
                      <a:pt x="62" y="216"/>
                      <a:pt x="62" y="248"/>
                    </a:cubicBezTo>
                    <a:cubicBezTo>
                      <a:pt x="62" y="279"/>
                      <a:pt x="62" y="279"/>
                      <a:pt x="62" y="309"/>
                    </a:cubicBezTo>
                    <a:lnTo>
                      <a:pt x="62" y="309"/>
                    </a:lnTo>
                    <a:lnTo>
                      <a:pt x="62" y="309"/>
                    </a:lnTo>
                    <a:lnTo>
                      <a:pt x="62" y="309"/>
                    </a:lnTo>
                    <a:lnTo>
                      <a:pt x="62" y="309"/>
                    </a:lnTo>
                    <a:cubicBezTo>
                      <a:pt x="62" y="279"/>
                      <a:pt x="93" y="279"/>
                      <a:pt x="93" y="279"/>
                    </a:cubicBezTo>
                    <a:lnTo>
                      <a:pt x="93" y="279"/>
                    </a:lnTo>
                    <a:cubicBezTo>
                      <a:pt x="124" y="279"/>
                      <a:pt x="124" y="279"/>
                      <a:pt x="155" y="309"/>
                    </a:cubicBezTo>
                    <a:cubicBezTo>
                      <a:pt x="155" y="309"/>
                      <a:pt x="155" y="309"/>
                      <a:pt x="186" y="309"/>
                    </a:cubicBezTo>
                    <a:lnTo>
                      <a:pt x="186" y="309"/>
                    </a:lnTo>
                    <a:lnTo>
                      <a:pt x="186" y="309"/>
                    </a:lnTo>
                    <a:lnTo>
                      <a:pt x="186" y="309"/>
                    </a:lnTo>
                    <a:cubicBezTo>
                      <a:pt x="217" y="309"/>
                      <a:pt x="217" y="279"/>
                      <a:pt x="248" y="279"/>
                    </a:cubicBezTo>
                    <a:cubicBezTo>
                      <a:pt x="279" y="279"/>
                      <a:pt x="310" y="309"/>
                      <a:pt x="310" y="309"/>
                    </a:cubicBezTo>
                    <a:cubicBezTo>
                      <a:pt x="310" y="309"/>
                      <a:pt x="341" y="309"/>
                      <a:pt x="341" y="340"/>
                    </a:cubicBezTo>
                    <a:lnTo>
                      <a:pt x="341" y="340"/>
                    </a:lnTo>
                    <a:cubicBezTo>
                      <a:pt x="341" y="340"/>
                      <a:pt x="372" y="340"/>
                      <a:pt x="372" y="309"/>
                    </a:cubicBezTo>
                    <a:lnTo>
                      <a:pt x="403" y="309"/>
                    </a:lnTo>
                    <a:lnTo>
                      <a:pt x="403" y="309"/>
                    </a:lnTo>
                    <a:cubicBezTo>
                      <a:pt x="434" y="279"/>
                      <a:pt x="434" y="279"/>
                      <a:pt x="434" y="279"/>
                    </a:cubicBezTo>
                    <a:cubicBezTo>
                      <a:pt x="434" y="279"/>
                      <a:pt x="434" y="279"/>
                      <a:pt x="465" y="279"/>
                    </a:cubicBezTo>
                    <a:lnTo>
                      <a:pt x="465" y="279"/>
                    </a:lnTo>
                    <a:cubicBezTo>
                      <a:pt x="496" y="279"/>
                      <a:pt x="496" y="279"/>
                      <a:pt x="496" y="279"/>
                    </a:cubicBezTo>
                    <a:lnTo>
                      <a:pt x="496" y="279"/>
                    </a:lnTo>
                    <a:lnTo>
                      <a:pt x="496" y="279"/>
                    </a:lnTo>
                    <a:lnTo>
                      <a:pt x="496" y="279"/>
                    </a:lnTo>
                    <a:lnTo>
                      <a:pt x="496" y="279"/>
                    </a:lnTo>
                    <a:lnTo>
                      <a:pt x="527" y="279"/>
                    </a:lnTo>
                    <a:lnTo>
                      <a:pt x="558" y="279"/>
                    </a:lnTo>
                    <a:lnTo>
                      <a:pt x="558" y="279"/>
                    </a:lnTo>
                    <a:lnTo>
                      <a:pt x="558" y="279"/>
                    </a:lnTo>
                    <a:cubicBezTo>
                      <a:pt x="558" y="279"/>
                      <a:pt x="558" y="279"/>
                      <a:pt x="589" y="279"/>
                    </a:cubicBezTo>
                    <a:lnTo>
                      <a:pt x="589" y="279"/>
                    </a:lnTo>
                    <a:lnTo>
                      <a:pt x="589" y="279"/>
                    </a:lnTo>
                    <a:lnTo>
                      <a:pt x="589" y="279"/>
                    </a:lnTo>
                    <a:lnTo>
                      <a:pt x="620" y="279"/>
                    </a:lnTo>
                    <a:lnTo>
                      <a:pt x="620" y="279"/>
                    </a:lnTo>
                    <a:lnTo>
                      <a:pt x="620" y="279"/>
                    </a:lnTo>
                    <a:lnTo>
                      <a:pt x="620" y="279"/>
                    </a:lnTo>
                    <a:cubicBezTo>
                      <a:pt x="620" y="279"/>
                      <a:pt x="620" y="279"/>
                      <a:pt x="651" y="279"/>
                    </a:cubicBezTo>
                    <a:lnTo>
                      <a:pt x="651" y="279"/>
                    </a:lnTo>
                    <a:cubicBezTo>
                      <a:pt x="682" y="279"/>
                      <a:pt x="682" y="279"/>
                      <a:pt x="682" y="279"/>
                    </a:cubicBezTo>
                    <a:lnTo>
                      <a:pt x="682" y="279"/>
                    </a:lnTo>
                    <a:cubicBezTo>
                      <a:pt x="682" y="279"/>
                      <a:pt x="682" y="279"/>
                      <a:pt x="713" y="279"/>
                    </a:cubicBezTo>
                    <a:lnTo>
                      <a:pt x="713" y="279"/>
                    </a:lnTo>
                    <a:cubicBezTo>
                      <a:pt x="713" y="279"/>
                      <a:pt x="713" y="279"/>
                      <a:pt x="743" y="279"/>
                    </a:cubicBezTo>
                    <a:lnTo>
                      <a:pt x="743" y="279"/>
                    </a:lnTo>
                    <a:cubicBezTo>
                      <a:pt x="775" y="248"/>
                      <a:pt x="775" y="248"/>
                      <a:pt x="775" y="248"/>
                    </a:cubicBezTo>
                    <a:cubicBezTo>
                      <a:pt x="806" y="248"/>
                      <a:pt x="806" y="248"/>
                      <a:pt x="806" y="248"/>
                    </a:cubicBezTo>
                    <a:lnTo>
                      <a:pt x="836" y="248"/>
                    </a:lnTo>
                    <a:lnTo>
                      <a:pt x="836" y="248"/>
                    </a:lnTo>
                    <a:lnTo>
                      <a:pt x="836" y="248"/>
                    </a:lnTo>
                    <a:lnTo>
                      <a:pt x="868" y="248"/>
                    </a:lnTo>
                    <a:lnTo>
                      <a:pt x="868" y="248"/>
                    </a:lnTo>
                    <a:lnTo>
                      <a:pt x="868" y="248"/>
                    </a:lnTo>
                    <a:lnTo>
                      <a:pt x="868" y="248"/>
                    </a:lnTo>
                    <a:lnTo>
                      <a:pt x="868" y="248"/>
                    </a:lnTo>
                    <a:cubicBezTo>
                      <a:pt x="868" y="248"/>
                      <a:pt x="868" y="248"/>
                      <a:pt x="899" y="248"/>
                    </a:cubicBezTo>
                    <a:lnTo>
                      <a:pt x="899" y="248"/>
                    </a:lnTo>
                    <a:lnTo>
                      <a:pt x="899" y="248"/>
                    </a:lnTo>
                    <a:lnTo>
                      <a:pt x="930" y="248"/>
                    </a:lnTo>
                    <a:lnTo>
                      <a:pt x="930" y="248"/>
                    </a:lnTo>
                    <a:lnTo>
                      <a:pt x="960" y="248"/>
                    </a:lnTo>
                    <a:cubicBezTo>
                      <a:pt x="960" y="248"/>
                      <a:pt x="960" y="248"/>
                      <a:pt x="960" y="216"/>
                    </a:cubicBezTo>
                    <a:lnTo>
                      <a:pt x="960" y="216"/>
                    </a:lnTo>
                    <a:lnTo>
                      <a:pt x="960" y="216"/>
                    </a:lnTo>
                    <a:lnTo>
                      <a:pt x="960" y="216"/>
                    </a:lnTo>
                    <a:cubicBezTo>
                      <a:pt x="960" y="185"/>
                      <a:pt x="960" y="185"/>
                      <a:pt x="960" y="185"/>
                    </a:cubicBezTo>
                    <a:lnTo>
                      <a:pt x="960" y="15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5" name="Freeform 66"/>
              <p:cNvSpPr>
                <a:spLocks noChangeArrowheads="1"/>
              </p:cNvSpPr>
              <p:nvPr/>
            </p:nvSpPr>
            <p:spPr bwMode="auto">
              <a:xfrm>
                <a:off x="5275263" y="1958975"/>
                <a:ext cx="134937" cy="77788"/>
              </a:xfrm>
              <a:custGeom>
                <a:avLst/>
                <a:gdLst>
                  <a:gd name="T0" fmla="*/ 124 w 373"/>
                  <a:gd name="T1" fmla="*/ 61 h 217"/>
                  <a:gd name="T2" fmla="*/ 124 w 373"/>
                  <a:gd name="T3" fmla="*/ 61 h 217"/>
                  <a:gd name="T4" fmla="*/ 93 w 373"/>
                  <a:gd name="T5" fmla="*/ 31 h 217"/>
                  <a:gd name="T6" fmla="*/ 61 w 373"/>
                  <a:gd name="T7" fmla="*/ 0 h 217"/>
                  <a:gd name="T8" fmla="*/ 0 w 373"/>
                  <a:gd name="T9" fmla="*/ 0 h 217"/>
                  <a:gd name="T10" fmla="*/ 0 w 373"/>
                  <a:gd name="T11" fmla="*/ 31 h 217"/>
                  <a:gd name="T12" fmla="*/ 0 w 373"/>
                  <a:gd name="T13" fmla="*/ 31 h 217"/>
                  <a:gd name="T14" fmla="*/ 0 w 373"/>
                  <a:gd name="T15" fmla="*/ 61 h 217"/>
                  <a:gd name="T16" fmla="*/ 30 w 373"/>
                  <a:gd name="T17" fmla="*/ 92 h 217"/>
                  <a:gd name="T18" fmla="*/ 61 w 373"/>
                  <a:gd name="T19" fmla="*/ 92 h 217"/>
                  <a:gd name="T20" fmla="*/ 93 w 373"/>
                  <a:gd name="T21" fmla="*/ 92 h 217"/>
                  <a:gd name="T22" fmla="*/ 124 w 373"/>
                  <a:gd name="T23" fmla="*/ 124 h 217"/>
                  <a:gd name="T24" fmla="*/ 124 w 373"/>
                  <a:gd name="T25" fmla="*/ 155 h 217"/>
                  <a:gd name="T26" fmla="*/ 124 w 373"/>
                  <a:gd name="T27" fmla="*/ 124 h 217"/>
                  <a:gd name="T28" fmla="*/ 185 w 373"/>
                  <a:gd name="T29" fmla="*/ 124 h 217"/>
                  <a:gd name="T30" fmla="*/ 217 w 373"/>
                  <a:gd name="T31" fmla="*/ 185 h 217"/>
                  <a:gd name="T32" fmla="*/ 248 w 373"/>
                  <a:gd name="T33" fmla="*/ 185 h 217"/>
                  <a:gd name="T34" fmla="*/ 248 w 373"/>
                  <a:gd name="T35" fmla="*/ 185 h 217"/>
                  <a:gd name="T36" fmla="*/ 278 w 373"/>
                  <a:gd name="T37" fmla="*/ 185 h 217"/>
                  <a:gd name="T38" fmla="*/ 278 w 373"/>
                  <a:gd name="T39" fmla="*/ 185 h 217"/>
                  <a:gd name="T40" fmla="*/ 341 w 373"/>
                  <a:gd name="T41" fmla="*/ 185 h 217"/>
                  <a:gd name="T42" fmla="*/ 341 w 373"/>
                  <a:gd name="T43" fmla="*/ 216 h 217"/>
                  <a:gd name="T44" fmla="*/ 372 w 373"/>
                  <a:gd name="T45" fmla="*/ 185 h 217"/>
                  <a:gd name="T46" fmla="*/ 372 w 373"/>
                  <a:gd name="T47" fmla="*/ 155 h 217"/>
                  <a:gd name="T48" fmla="*/ 309 w 373"/>
                  <a:gd name="T49" fmla="*/ 155 h 217"/>
                  <a:gd name="T50" fmla="*/ 309 w 373"/>
                  <a:gd name="T51" fmla="*/ 155 h 217"/>
                  <a:gd name="T52" fmla="*/ 278 w 373"/>
                  <a:gd name="T53" fmla="*/ 155 h 217"/>
                  <a:gd name="T54" fmla="*/ 278 w 373"/>
                  <a:gd name="T55" fmla="*/ 155 h 217"/>
                  <a:gd name="T56" fmla="*/ 248 w 373"/>
                  <a:gd name="T57" fmla="*/ 124 h 217"/>
                  <a:gd name="T58" fmla="*/ 217 w 373"/>
                  <a:gd name="T59" fmla="*/ 124 h 217"/>
                  <a:gd name="T60" fmla="*/ 185 w 373"/>
                  <a:gd name="T61" fmla="*/ 92 h 217"/>
                  <a:gd name="T62" fmla="*/ 154 w 373"/>
                  <a:gd name="T63" fmla="*/ 92 h 217"/>
                  <a:gd name="T64" fmla="*/ 154 w 373"/>
                  <a:gd name="T65" fmla="*/ 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217">
                    <a:moveTo>
                      <a:pt x="124" y="61"/>
                    </a:moveTo>
                    <a:lnTo>
                      <a:pt x="124" y="61"/>
                    </a:lnTo>
                    <a:lnTo>
                      <a:pt x="124" y="61"/>
                    </a:lnTo>
                    <a:lnTo>
                      <a:pt x="124" y="61"/>
                    </a:lnTo>
                    <a:lnTo>
                      <a:pt x="124" y="61"/>
                    </a:lnTo>
                    <a:cubicBezTo>
                      <a:pt x="93" y="61"/>
                      <a:pt x="93" y="61"/>
                      <a:pt x="93" y="31"/>
                    </a:cubicBezTo>
                    <a:cubicBezTo>
                      <a:pt x="61" y="31"/>
                      <a:pt x="61" y="31"/>
                      <a:pt x="61" y="0"/>
                    </a:cubicBezTo>
                    <a:lnTo>
                      <a:pt x="61" y="0"/>
                    </a:lnTo>
                    <a:cubicBezTo>
                      <a:pt x="30" y="0"/>
                      <a:pt x="30" y="0"/>
                      <a:pt x="30" y="0"/>
                    </a:cubicBezTo>
                    <a:cubicBezTo>
                      <a:pt x="30" y="0"/>
                      <a:pt x="30" y="0"/>
                      <a:pt x="0" y="0"/>
                    </a:cubicBezTo>
                    <a:cubicBezTo>
                      <a:pt x="0" y="0"/>
                      <a:pt x="0" y="0"/>
                      <a:pt x="0" y="31"/>
                    </a:cubicBezTo>
                    <a:lnTo>
                      <a:pt x="0" y="31"/>
                    </a:lnTo>
                    <a:lnTo>
                      <a:pt x="0" y="31"/>
                    </a:lnTo>
                    <a:lnTo>
                      <a:pt x="0" y="31"/>
                    </a:lnTo>
                    <a:cubicBezTo>
                      <a:pt x="0" y="61"/>
                      <a:pt x="0" y="61"/>
                      <a:pt x="0" y="61"/>
                    </a:cubicBezTo>
                    <a:lnTo>
                      <a:pt x="0" y="61"/>
                    </a:lnTo>
                    <a:lnTo>
                      <a:pt x="0" y="61"/>
                    </a:lnTo>
                    <a:cubicBezTo>
                      <a:pt x="30" y="61"/>
                      <a:pt x="30" y="92"/>
                      <a:pt x="30" y="92"/>
                    </a:cubicBezTo>
                    <a:lnTo>
                      <a:pt x="30" y="92"/>
                    </a:lnTo>
                    <a:lnTo>
                      <a:pt x="61" y="92"/>
                    </a:lnTo>
                    <a:cubicBezTo>
                      <a:pt x="61" y="92"/>
                      <a:pt x="61" y="92"/>
                      <a:pt x="93" y="92"/>
                    </a:cubicBezTo>
                    <a:lnTo>
                      <a:pt x="93" y="92"/>
                    </a:lnTo>
                    <a:cubicBezTo>
                      <a:pt x="93" y="124"/>
                      <a:pt x="93" y="124"/>
                      <a:pt x="93" y="124"/>
                    </a:cubicBezTo>
                    <a:lnTo>
                      <a:pt x="124" y="124"/>
                    </a:lnTo>
                    <a:lnTo>
                      <a:pt x="124" y="124"/>
                    </a:lnTo>
                    <a:lnTo>
                      <a:pt x="124" y="155"/>
                    </a:lnTo>
                    <a:cubicBezTo>
                      <a:pt x="124" y="155"/>
                      <a:pt x="124" y="155"/>
                      <a:pt x="124" y="124"/>
                    </a:cubicBezTo>
                    <a:lnTo>
                      <a:pt x="124" y="124"/>
                    </a:lnTo>
                    <a:cubicBezTo>
                      <a:pt x="154" y="124"/>
                      <a:pt x="154" y="124"/>
                      <a:pt x="154" y="124"/>
                    </a:cubicBezTo>
                    <a:lnTo>
                      <a:pt x="185" y="124"/>
                    </a:lnTo>
                    <a:cubicBezTo>
                      <a:pt x="185" y="124"/>
                      <a:pt x="217" y="124"/>
                      <a:pt x="217" y="155"/>
                    </a:cubicBezTo>
                    <a:cubicBezTo>
                      <a:pt x="217" y="155"/>
                      <a:pt x="217" y="155"/>
                      <a:pt x="217" y="185"/>
                    </a:cubicBezTo>
                    <a:cubicBezTo>
                      <a:pt x="217" y="185"/>
                      <a:pt x="217" y="185"/>
                      <a:pt x="248" y="185"/>
                    </a:cubicBezTo>
                    <a:lnTo>
                      <a:pt x="248" y="185"/>
                    </a:lnTo>
                    <a:lnTo>
                      <a:pt x="248" y="185"/>
                    </a:lnTo>
                    <a:lnTo>
                      <a:pt x="248" y="185"/>
                    </a:lnTo>
                    <a:cubicBezTo>
                      <a:pt x="278" y="185"/>
                      <a:pt x="278" y="185"/>
                      <a:pt x="278" y="185"/>
                    </a:cubicBezTo>
                    <a:lnTo>
                      <a:pt x="278" y="185"/>
                    </a:lnTo>
                    <a:lnTo>
                      <a:pt x="278" y="185"/>
                    </a:lnTo>
                    <a:lnTo>
                      <a:pt x="278" y="185"/>
                    </a:lnTo>
                    <a:cubicBezTo>
                      <a:pt x="309" y="185"/>
                      <a:pt x="309" y="185"/>
                      <a:pt x="309" y="185"/>
                    </a:cubicBezTo>
                    <a:lnTo>
                      <a:pt x="341" y="185"/>
                    </a:lnTo>
                    <a:cubicBezTo>
                      <a:pt x="341" y="216"/>
                      <a:pt x="341" y="216"/>
                      <a:pt x="341" y="216"/>
                    </a:cubicBezTo>
                    <a:lnTo>
                      <a:pt x="341" y="216"/>
                    </a:lnTo>
                    <a:lnTo>
                      <a:pt x="372" y="185"/>
                    </a:lnTo>
                    <a:lnTo>
                      <a:pt x="372" y="185"/>
                    </a:lnTo>
                    <a:lnTo>
                      <a:pt x="372" y="185"/>
                    </a:lnTo>
                    <a:lnTo>
                      <a:pt x="372" y="155"/>
                    </a:lnTo>
                    <a:cubicBezTo>
                      <a:pt x="341" y="155"/>
                      <a:pt x="341" y="155"/>
                      <a:pt x="341" y="155"/>
                    </a:cubicBezTo>
                    <a:lnTo>
                      <a:pt x="309" y="155"/>
                    </a:lnTo>
                    <a:lnTo>
                      <a:pt x="309" y="155"/>
                    </a:lnTo>
                    <a:lnTo>
                      <a:pt x="309" y="155"/>
                    </a:lnTo>
                    <a:lnTo>
                      <a:pt x="309" y="155"/>
                    </a:lnTo>
                    <a:cubicBezTo>
                      <a:pt x="309" y="155"/>
                      <a:pt x="309" y="155"/>
                      <a:pt x="278" y="155"/>
                    </a:cubicBezTo>
                    <a:lnTo>
                      <a:pt x="278" y="155"/>
                    </a:lnTo>
                    <a:lnTo>
                      <a:pt x="278" y="155"/>
                    </a:lnTo>
                    <a:lnTo>
                      <a:pt x="278" y="155"/>
                    </a:lnTo>
                    <a:cubicBezTo>
                      <a:pt x="248" y="155"/>
                      <a:pt x="248" y="155"/>
                      <a:pt x="248" y="124"/>
                    </a:cubicBezTo>
                    <a:lnTo>
                      <a:pt x="217" y="124"/>
                    </a:lnTo>
                    <a:lnTo>
                      <a:pt x="217" y="124"/>
                    </a:lnTo>
                    <a:lnTo>
                      <a:pt x="217" y="124"/>
                    </a:lnTo>
                    <a:lnTo>
                      <a:pt x="185" y="92"/>
                    </a:lnTo>
                    <a:cubicBezTo>
                      <a:pt x="154" y="92"/>
                      <a:pt x="154" y="92"/>
                      <a:pt x="154" y="61"/>
                    </a:cubicBezTo>
                    <a:cubicBezTo>
                      <a:pt x="154" y="92"/>
                      <a:pt x="154" y="92"/>
                      <a:pt x="154" y="92"/>
                    </a:cubicBezTo>
                    <a:lnTo>
                      <a:pt x="154" y="92"/>
                    </a:lnTo>
                    <a:lnTo>
                      <a:pt x="154" y="92"/>
                    </a:lnTo>
                    <a:cubicBezTo>
                      <a:pt x="124" y="92"/>
                      <a:pt x="124" y="92"/>
                      <a:pt x="124" y="6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6" name="Freeform 67"/>
              <p:cNvSpPr>
                <a:spLocks noChangeArrowheads="1"/>
              </p:cNvSpPr>
              <p:nvPr/>
            </p:nvSpPr>
            <p:spPr bwMode="auto">
              <a:xfrm>
                <a:off x="4729163" y="1679575"/>
                <a:ext cx="234950" cy="146050"/>
              </a:xfrm>
              <a:custGeom>
                <a:avLst/>
                <a:gdLst>
                  <a:gd name="T0" fmla="*/ 62 w 652"/>
                  <a:gd name="T1" fmla="*/ 217 h 405"/>
                  <a:gd name="T2" fmla="*/ 62 w 652"/>
                  <a:gd name="T3" fmla="*/ 248 h 405"/>
                  <a:gd name="T4" fmla="*/ 92 w 652"/>
                  <a:gd name="T5" fmla="*/ 217 h 405"/>
                  <a:gd name="T6" fmla="*/ 124 w 652"/>
                  <a:gd name="T7" fmla="*/ 217 h 405"/>
                  <a:gd name="T8" fmla="*/ 155 w 652"/>
                  <a:gd name="T9" fmla="*/ 217 h 405"/>
                  <a:gd name="T10" fmla="*/ 155 w 652"/>
                  <a:gd name="T11" fmla="*/ 217 h 405"/>
                  <a:gd name="T12" fmla="*/ 155 w 652"/>
                  <a:gd name="T13" fmla="*/ 217 h 405"/>
                  <a:gd name="T14" fmla="*/ 216 w 652"/>
                  <a:gd name="T15" fmla="*/ 217 h 405"/>
                  <a:gd name="T16" fmla="*/ 279 w 652"/>
                  <a:gd name="T17" fmla="*/ 248 h 405"/>
                  <a:gd name="T18" fmla="*/ 310 w 652"/>
                  <a:gd name="T19" fmla="*/ 248 h 405"/>
                  <a:gd name="T20" fmla="*/ 340 w 652"/>
                  <a:gd name="T21" fmla="*/ 280 h 405"/>
                  <a:gd name="T22" fmla="*/ 372 w 652"/>
                  <a:gd name="T23" fmla="*/ 311 h 405"/>
                  <a:gd name="T24" fmla="*/ 372 w 652"/>
                  <a:gd name="T25" fmla="*/ 311 h 405"/>
                  <a:gd name="T26" fmla="*/ 403 w 652"/>
                  <a:gd name="T27" fmla="*/ 311 h 405"/>
                  <a:gd name="T28" fmla="*/ 403 w 652"/>
                  <a:gd name="T29" fmla="*/ 311 h 405"/>
                  <a:gd name="T30" fmla="*/ 403 w 652"/>
                  <a:gd name="T31" fmla="*/ 311 h 405"/>
                  <a:gd name="T32" fmla="*/ 434 w 652"/>
                  <a:gd name="T33" fmla="*/ 341 h 405"/>
                  <a:gd name="T34" fmla="*/ 434 w 652"/>
                  <a:gd name="T35" fmla="*/ 372 h 405"/>
                  <a:gd name="T36" fmla="*/ 464 w 652"/>
                  <a:gd name="T37" fmla="*/ 404 h 405"/>
                  <a:gd name="T38" fmla="*/ 496 w 652"/>
                  <a:gd name="T39" fmla="*/ 404 h 405"/>
                  <a:gd name="T40" fmla="*/ 496 w 652"/>
                  <a:gd name="T41" fmla="*/ 404 h 405"/>
                  <a:gd name="T42" fmla="*/ 527 w 652"/>
                  <a:gd name="T43" fmla="*/ 372 h 405"/>
                  <a:gd name="T44" fmla="*/ 527 w 652"/>
                  <a:gd name="T45" fmla="*/ 372 h 405"/>
                  <a:gd name="T46" fmla="*/ 527 w 652"/>
                  <a:gd name="T47" fmla="*/ 372 h 405"/>
                  <a:gd name="T48" fmla="*/ 558 w 652"/>
                  <a:gd name="T49" fmla="*/ 372 h 405"/>
                  <a:gd name="T50" fmla="*/ 558 w 652"/>
                  <a:gd name="T51" fmla="*/ 372 h 405"/>
                  <a:gd name="T52" fmla="*/ 588 w 652"/>
                  <a:gd name="T53" fmla="*/ 372 h 405"/>
                  <a:gd name="T54" fmla="*/ 588 w 652"/>
                  <a:gd name="T55" fmla="*/ 311 h 405"/>
                  <a:gd name="T56" fmla="*/ 651 w 652"/>
                  <a:gd name="T57" fmla="*/ 280 h 405"/>
                  <a:gd name="T58" fmla="*/ 651 w 652"/>
                  <a:gd name="T59" fmla="*/ 280 h 405"/>
                  <a:gd name="T60" fmla="*/ 651 w 652"/>
                  <a:gd name="T61" fmla="*/ 280 h 405"/>
                  <a:gd name="T62" fmla="*/ 651 w 652"/>
                  <a:gd name="T63" fmla="*/ 280 h 405"/>
                  <a:gd name="T64" fmla="*/ 588 w 652"/>
                  <a:gd name="T65" fmla="*/ 248 h 405"/>
                  <a:gd name="T66" fmla="*/ 558 w 652"/>
                  <a:gd name="T67" fmla="*/ 217 h 405"/>
                  <a:gd name="T68" fmla="*/ 527 w 652"/>
                  <a:gd name="T69" fmla="*/ 187 h 405"/>
                  <a:gd name="T70" fmla="*/ 496 w 652"/>
                  <a:gd name="T71" fmla="*/ 187 h 405"/>
                  <a:gd name="T72" fmla="*/ 496 w 652"/>
                  <a:gd name="T73" fmla="*/ 156 h 405"/>
                  <a:gd name="T74" fmla="*/ 464 w 652"/>
                  <a:gd name="T75" fmla="*/ 124 h 405"/>
                  <a:gd name="T76" fmla="*/ 434 w 652"/>
                  <a:gd name="T77" fmla="*/ 93 h 405"/>
                  <a:gd name="T78" fmla="*/ 434 w 652"/>
                  <a:gd name="T79" fmla="*/ 93 h 405"/>
                  <a:gd name="T80" fmla="*/ 372 w 652"/>
                  <a:gd name="T81" fmla="*/ 93 h 405"/>
                  <a:gd name="T82" fmla="*/ 372 w 652"/>
                  <a:gd name="T83" fmla="*/ 93 h 405"/>
                  <a:gd name="T84" fmla="*/ 340 w 652"/>
                  <a:gd name="T85" fmla="*/ 63 h 405"/>
                  <a:gd name="T86" fmla="*/ 340 w 652"/>
                  <a:gd name="T87" fmla="*/ 32 h 405"/>
                  <a:gd name="T88" fmla="*/ 340 w 652"/>
                  <a:gd name="T89" fmla="*/ 0 h 405"/>
                  <a:gd name="T90" fmla="*/ 340 w 652"/>
                  <a:gd name="T91" fmla="*/ 0 h 405"/>
                  <a:gd name="T92" fmla="*/ 310 w 652"/>
                  <a:gd name="T93" fmla="*/ 0 h 405"/>
                  <a:gd name="T94" fmla="*/ 279 w 652"/>
                  <a:gd name="T95" fmla="*/ 0 h 405"/>
                  <a:gd name="T96" fmla="*/ 248 w 652"/>
                  <a:gd name="T97" fmla="*/ 0 h 405"/>
                  <a:gd name="T98" fmla="*/ 248 w 652"/>
                  <a:gd name="T99" fmla="*/ 32 h 405"/>
                  <a:gd name="T100" fmla="*/ 216 w 652"/>
                  <a:gd name="T101" fmla="*/ 32 h 405"/>
                  <a:gd name="T102" fmla="*/ 216 w 652"/>
                  <a:gd name="T103" fmla="*/ 93 h 405"/>
                  <a:gd name="T104" fmla="*/ 186 w 652"/>
                  <a:gd name="T105" fmla="*/ 93 h 405"/>
                  <a:gd name="T106" fmla="*/ 155 w 652"/>
                  <a:gd name="T107" fmla="*/ 93 h 405"/>
                  <a:gd name="T108" fmla="*/ 124 w 652"/>
                  <a:gd name="T109" fmla="*/ 93 h 405"/>
                  <a:gd name="T110" fmla="*/ 124 w 652"/>
                  <a:gd name="T111" fmla="*/ 93 h 405"/>
                  <a:gd name="T112" fmla="*/ 62 w 652"/>
                  <a:gd name="T113" fmla="*/ 93 h 405"/>
                  <a:gd name="T114" fmla="*/ 31 w 652"/>
                  <a:gd name="T115" fmla="*/ 124 h 405"/>
                  <a:gd name="T116" fmla="*/ 0 w 652"/>
                  <a:gd name="T117" fmla="*/ 124 h 405"/>
                  <a:gd name="T118" fmla="*/ 0 w 652"/>
                  <a:gd name="T119" fmla="*/ 124 h 405"/>
                  <a:gd name="T120" fmla="*/ 31 w 652"/>
                  <a:gd name="T121" fmla="*/ 156 h 405"/>
                  <a:gd name="T122" fmla="*/ 62 w 652"/>
                  <a:gd name="T123" fmla="*/ 21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405">
                    <a:moveTo>
                      <a:pt x="62" y="217"/>
                    </a:moveTo>
                    <a:lnTo>
                      <a:pt x="62" y="217"/>
                    </a:lnTo>
                    <a:cubicBezTo>
                      <a:pt x="62" y="217"/>
                      <a:pt x="62" y="248"/>
                      <a:pt x="62" y="280"/>
                    </a:cubicBezTo>
                    <a:lnTo>
                      <a:pt x="62" y="248"/>
                    </a:lnTo>
                    <a:lnTo>
                      <a:pt x="92" y="217"/>
                    </a:lnTo>
                    <a:lnTo>
                      <a:pt x="92" y="217"/>
                    </a:lnTo>
                    <a:lnTo>
                      <a:pt x="92" y="217"/>
                    </a:lnTo>
                    <a:lnTo>
                      <a:pt x="124" y="217"/>
                    </a:lnTo>
                    <a:lnTo>
                      <a:pt x="124" y="248"/>
                    </a:lnTo>
                    <a:cubicBezTo>
                      <a:pt x="124" y="248"/>
                      <a:pt x="124" y="217"/>
                      <a:pt x="155" y="217"/>
                    </a:cubicBezTo>
                    <a:lnTo>
                      <a:pt x="155" y="217"/>
                    </a:lnTo>
                    <a:lnTo>
                      <a:pt x="155" y="217"/>
                    </a:lnTo>
                    <a:lnTo>
                      <a:pt x="155" y="217"/>
                    </a:lnTo>
                    <a:lnTo>
                      <a:pt x="155" y="217"/>
                    </a:lnTo>
                    <a:cubicBezTo>
                      <a:pt x="186" y="217"/>
                      <a:pt x="186" y="217"/>
                      <a:pt x="186" y="217"/>
                    </a:cubicBezTo>
                    <a:cubicBezTo>
                      <a:pt x="186" y="217"/>
                      <a:pt x="186" y="217"/>
                      <a:pt x="216" y="217"/>
                    </a:cubicBezTo>
                    <a:lnTo>
                      <a:pt x="248" y="248"/>
                    </a:lnTo>
                    <a:cubicBezTo>
                      <a:pt x="279" y="248"/>
                      <a:pt x="279" y="248"/>
                      <a:pt x="279" y="248"/>
                    </a:cubicBezTo>
                    <a:lnTo>
                      <a:pt x="279" y="248"/>
                    </a:lnTo>
                    <a:cubicBezTo>
                      <a:pt x="279" y="248"/>
                      <a:pt x="279" y="248"/>
                      <a:pt x="310" y="248"/>
                    </a:cubicBezTo>
                    <a:cubicBezTo>
                      <a:pt x="310" y="248"/>
                      <a:pt x="310" y="248"/>
                      <a:pt x="310" y="280"/>
                    </a:cubicBezTo>
                    <a:cubicBezTo>
                      <a:pt x="340" y="280"/>
                      <a:pt x="340" y="280"/>
                      <a:pt x="340" y="280"/>
                    </a:cubicBezTo>
                    <a:lnTo>
                      <a:pt x="340" y="280"/>
                    </a:lnTo>
                    <a:cubicBezTo>
                      <a:pt x="340" y="280"/>
                      <a:pt x="340" y="311"/>
                      <a:pt x="372" y="311"/>
                    </a:cubicBezTo>
                    <a:lnTo>
                      <a:pt x="372" y="311"/>
                    </a:lnTo>
                    <a:lnTo>
                      <a:pt x="372" y="311"/>
                    </a:lnTo>
                    <a:lnTo>
                      <a:pt x="403" y="311"/>
                    </a:lnTo>
                    <a:lnTo>
                      <a:pt x="403" y="311"/>
                    </a:lnTo>
                    <a:lnTo>
                      <a:pt x="403" y="311"/>
                    </a:lnTo>
                    <a:lnTo>
                      <a:pt x="403" y="311"/>
                    </a:lnTo>
                    <a:lnTo>
                      <a:pt x="403" y="311"/>
                    </a:lnTo>
                    <a:lnTo>
                      <a:pt x="403" y="311"/>
                    </a:lnTo>
                    <a:lnTo>
                      <a:pt x="403" y="311"/>
                    </a:lnTo>
                    <a:cubicBezTo>
                      <a:pt x="434" y="311"/>
                      <a:pt x="434" y="311"/>
                      <a:pt x="434" y="341"/>
                    </a:cubicBezTo>
                    <a:lnTo>
                      <a:pt x="434" y="341"/>
                    </a:lnTo>
                    <a:cubicBezTo>
                      <a:pt x="434" y="341"/>
                      <a:pt x="434" y="341"/>
                      <a:pt x="434" y="372"/>
                    </a:cubicBezTo>
                    <a:cubicBezTo>
                      <a:pt x="464" y="372"/>
                      <a:pt x="464" y="372"/>
                      <a:pt x="464" y="372"/>
                    </a:cubicBezTo>
                    <a:cubicBezTo>
                      <a:pt x="464" y="404"/>
                      <a:pt x="464" y="404"/>
                      <a:pt x="464" y="404"/>
                    </a:cubicBezTo>
                    <a:cubicBezTo>
                      <a:pt x="464" y="404"/>
                      <a:pt x="464" y="404"/>
                      <a:pt x="496" y="404"/>
                    </a:cubicBezTo>
                    <a:lnTo>
                      <a:pt x="496" y="404"/>
                    </a:lnTo>
                    <a:lnTo>
                      <a:pt x="496" y="404"/>
                    </a:lnTo>
                    <a:lnTo>
                      <a:pt x="496" y="404"/>
                    </a:lnTo>
                    <a:cubicBezTo>
                      <a:pt x="496" y="404"/>
                      <a:pt x="496" y="404"/>
                      <a:pt x="527" y="372"/>
                    </a:cubicBezTo>
                    <a:lnTo>
                      <a:pt x="527" y="372"/>
                    </a:lnTo>
                    <a:lnTo>
                      <a:pt x="527" y="372"/>
                    </a:lnTo>
                    <a:lnTo>
                      <a:pt x="527" y="372"/>
                    </a:lnTo>
                    <a:lnTo>
                      <a:pt x="527" y="372"/>
                    </a:lnTo>
                    <a:lnTo>
                      <a:pt x="527" y="372"/>
                    </a:lnTo>
                    <a:lnTo>
                      <a:pt x="527" y="372"/>
                    </a:lnTo>
                    <a:lnTo>
                      <a:pt x="558" y="372"/>
                    </a:lnTo>
                    <a:lnTo>
                      <a:pt x="558" y="372"/>
                    </a:lnTo>
                    <a:lnTo>
                      <a:pt x="558" y="372"/>
                    </a:lnTo>
                    <a:lnTo>
                      <a:pt x="558" y="372"/>
                    </a:lnTo>
                    <a:lnTo>
                      <a:pt x="588" y="372"/>
                    </a:lnTo>
                    <a:lnTo>
                      <a:pt x="588" y="341"/>
                    </a:lnTo>
                    <a:cubicBezTo>
                      <a:pt x="588" y="341"/>
                      <a:pt x="588" y="341"/>
                      <a:pt x="588" y="311"/>
                    </a:cubicBezTo>
                    <a:cubicBezTo>
                      <a:pt x="620" y="311"/>
                      <a:pt x="620" y="280"/>
                      <a:pt x="651" y="280"/>
                    </a:cubicBezTo>
                    <a:lnTo>
                      <a:pt x="651" y="280"/>
                    </a:lnTo>
                    <a:lnTo>
                      <a:pt x="651" y="280"/>
                    </a:lnTo>
                    <a:lnTo>
                      <a:pt x="651" y="280"/>
                    </a:lnTo>
                    <a:lnTo>
                      <a:pt x="651" y="280"/>
                    </a:lnTo>
                    <a:lnTo>
                      <a:pt x="651" y="280"/>
                    </a:lnTo>
                    <a:lnTo>
                      <a:pt x="651" y="280"/>
                    </a:lnTo>
                    <a:lnTo>
                      <a:pt x="651" y="280"/>
                    </a:lnTo>
                    <a:cubicBezTo>
                      <a:pt x="651" y="280"/>
                      <a:pt x="651" y="248"/>
                      <a:pt x="620" y="248"/>
                    </a:cubicBezTo>
                    <a:cubicBezTo>
                      <a:pt x="620" y="248"/>
                      <a:pt x="620" y="248"/>
                      <a:pt x="588" y="248"/>
                    </a:cubicBezTo>
                    <a:lnTo>
                      <a:pt x="588" y="248"/>
                    </a:lnTo>
                    <a:cubicBezTo>
                      <a:pt x="588" y="217"/>
                      <a:pt x="558" y="217"/>
                      <a:pt x="558" y="217"/>
                    </a:cubicBezTo>
                    <a:cubicBezTo>
                      <a:pt x="558" y="187"/>
                      <a:pt x="558" y="187"/>
                      <a:pt x="527" y="187"/>
                    </a:cubicBezTo>
                    <a:lnTo>
                      <a:pt x="527" y="187"/>
                    </a:lnTo>
                    <a:lnTo>
                      <a:pt x="527" y="187"/>
                    </a:lnTo>
                    <a:cubicBezTo>
                      <a:pt x="527" y="187"/>
                      <a:pt x="527" y="187"/>
                      <a:pt x="496" y="187"/>
                    </a:cubicBezTo>
                    <a:cubicBezTo>
                      <a:pt x="496" y="187"/>
                      <a:pt x="496" y="187"/>
                      <a:pt x="496" y="156"/>
                    </a:cubicBezTo>
                    <a:lnTo>
                      <a:pt x="496" y="156"/>
                    </a:lnTo>
                    <a:cubicBezTo>
                      <a:pt x="464" y="156"/>
                      <a:pt x="464" y="156"/>
                      <a:pt x="464" y="124"/>
                    </a:cubicBezTo>
                    <a:lnTo>
                      <a:pt x="464" y="124"/>
                    </a:lnTo>
                    <a:lnTo>
                      <a:pt x="464" y="124"/>
                    </a:lnTo>
                    <a:cubicBezTo>
                      <a:pt x="434" y="93"/>
                      <a:pt x="434" y="93"/>
                      <a:pt x="434" y="93"/>
                    </a:cubicBezTo>
                    <a:lnTo>
                      <a:pt x="434" y="93"/>
                    </a:lnTo>
                    <a:lnTo>
                      <a:pt x="434" y="93"/>
                    </a:lnTo>
                    <a:lnTo>
                      <a:pt x="403" y="93"/>
                    </a:lnTo>
                    <a:cubicBezTo>
                      <a:pt x="403" y="93"/>
                      <a:pt x="403" y="93"/>
                      <a:pt x="372" y="93"/>
                    </a:cubicBezTo>
                    <a:lnTo>
                      <a:pt x="372" y="93"/>
                    </a:lnTo>
                    <a:lnTo>
                      <a:pt x="372" y="93"/>
                    </a:lnTo>
                    <a:lnTo>
                      <a:pt x="340" y="63"/>
                    </a:lnTo>
                    <a:lnTo>
                      <a:pt x="340" y="63"/>
                    </a:lnTo>
                    <a:lnTo>
                      <a:pt x="340" y="32"/>
                    </a:lnTo>
                    <a:lnTo>
                      <a:pt x="340" y="32"/>
                    </a:lnTo>
                    <a:cubicBezTo>
                      <a:pt x="340" y="32"/>
                      <a:pt x="340" y="32"/>
                      <a:pt x="340" y="0"/>
                    </a:cubicBezTo>
                    <a:lnTo>
                      <a:pt x="340" y="0"/>
                    </a:lnTo>
                    <a:lnTo>
                      <a:pt x="340" y="0"/>
                    </a:lnTo>
                    <a:lnTo>
                      <a:pt x="340" y="0"/>
                    </a:lnTo>
                    <a:lnTo>
                      <a:pt x="340" y="0"/>
                    </a:lnTo>
                    <a:cubicBezTo>
                      <a:pt x="340" y="0"/>
                      <a:pt x="340" y="0"/>
                      <a:pt x="310" y="0"/>
                    </a:cubicBezTo>
                    <a:cubicBezTo>
                      <a:pt x="310" y="0"/>
                      <a:pt x="310" y="0"/>
                      <a:pt x="279" y="0"/>
                    </a:cubicBezTo>
                    <a:lnTo>
                      <a:pt x="279" y="0"/>
                    </a:lnTo>
                    <a:lnTo>
                      <a:pt x="279" y="0"/>
                    </a:lnTo>
                    <a:cubicBezTo>
                      <a:pt x="279" y="0"/>
                      <a:pt x="279" y="0"/>
                      <a:pt x="248" y="0"/>
                    </a:cubicBezTo>
                    <a:lnTo>
                      <a:pt x="248" y="0"/>
                    </a:lnTo>
                    <a:cubicBezTo>
                      <a:pt x="248" y="32"/>
                      <a:pt x="248" y="32"/>
                      <a:pt x="248" y="32"/>
                    </a:cubicBezTo>
                    <a:lnTo>
                      <a:pt x="216" y="32"/>
                    </a:lnTo>
                    <a:lnTo>
                      <a:pt x="216" y="32"/>
                    </a:lnTo>
                    <a:cubicBezTo>
                      <a:pt x="216" y="32"/>
                      <a:pt x="216" y="63"/>
                      <a:pt x="216" y="93"/>
                    </a:cubicBezTo>
                    <a:lnTo>
                      <a:pt x="216" y="93"/>
                    </a:lnTo>
                    <a:cubicBezTo>
                      <a:pt x="186" y="93"/>
                      <a:pt x="186" y="93"/>
                      <a:pt x="186" y="93"/>
                    </a:cubicBezTo>
                    <a:lnTo>
                      <a:pt x="186" y="93"/>
                    </a:lnTo>
                    <a:lnTo>
                      <a:pt x="186" y="93"/>
                    </a:lnTo>
                    <a:cubicBezTo>
                      <a:pt x="186" y="93"/>
                      <a:pt x="186" y="93"/>
                      <a:pt x="155" y="93"/>
                    </a:cubicBezTo>
                    <a:cubicBezTo>
                      <a:pt x="155" y="93"/>
                      <a:pt x="155" y="93"/>
                      <a:pt x="124" y="93"/>
                    </a:cubicBezTo>
                    <a:lnTo>
                      <a:pt x="124" y="93"/>
                    </a:lnTo>
                    <a:lnTo>
                      <a:pt x="124" y="93"/>
                    </a:lnTo>
                    <a:lnTo>
                      <a:pt x="124" y="93"/>
                    </a:lnTo>
                    <a:cubicBezTo>
                      <a:pt x="124" y="93"/>
                      <a:pt x="92" y="93"/>
                      <a:pt x="92" y="63"/>
                    </a:cubicBezTo>
                    <a:cubicBezTo>
                      <a:pt x="92" y="93"/>
                      <a:pt x="62" y="93"/>
                      <a:pt x="62" y="93"/>
                    </a:cubicBezTo>
                    <a:lnTo>
                      <a:pt x="62" y="93"/>
                    </a:lnTo>
                    <a:cubicBezTo>
                      <a:pt x="62" y="93"/>
                      <a:pt x="62" y="124"/>
                      <a:pt x="31" y="124"/>
                    </a:cubicBezTo>
                    <a:cubicBezTo>
                      <a:pt x="31" y="124"/>
                      <a:pt x="31" y="124"/>
                      <a:pt x="0" y="124"/>
                    </a:cubicBezTo>
                    <a:lnTo>
                      <a:pt x="0" y="124"/>
                    </a:lnTo>
                    <a:lnTo>
                      <a:pt x="0" y="124"/>
                    </a:lnTo>
                    <a:lnTo>
                      <a:pt x="0" y="124"/>
                    </a:lnTo>
                    <a:lnTo>
                      <a:pt x="0" y="124"/>
                    </a:lnTo>
                    <a:cubicBezTo>
                      <a:pt x="31" y="124"/>
                      <a:pt x="31" y="156"/>
                      <a:pt x="31" y="156"/>
                    </a:cubicBezTo>
                    <a:lnTo>
                      <a:pt x="31" y="156"/>
                    </a:lnTo>
                    <a:cubicBezTo>
                      <a:pt x="31" y="187"/>
                      <a:pt x="31" y="187"/>
                      <a:pt x="62" y="21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7" name="Freeform 68"/>
              <p:cNvSpPr>
                <a:spLocks noChangeArrowheads="1"/>
              </p:cNvSpPr>
              <p:nvPr/>
            </p:nvSpPr>
            <p:spPr bwMode="auto">
              <a:xfrm>
                <a:off x="4873625" y="1768475"/>
                <a:ext cx="212725" cy="190500"/>
              </a:xfrm>
              <a:custGeom>
                <a:avLst/>
                <a:gdLst>
                  <a:gd name="T0" fmla="*/ 589 w 590"/>
                  <a:gd name="T1" fmla="*/ 187 h 529"/>
                  <a:gd name="T2" fmla="*/ 589 w 590"/>
                  <a:gd name="T3" fmla="*/ 187 h 529"/>
                  <a:gd name="T4" fmla="*/ 557 w 590"/>
                  <a:gd name="T5" fmla="*/ 156 h 529"/>
                  <a:gd name="T6" fmla="*/ 557 w 590"/>
                  <a:gd name="T7" fmla="*/ 93 h 529"/>
                  <a:gd name="T8" fmla="*/ 557 w 590"/>
                  <a:gd name="T9" fmla="*/ 63 h 529"/>
                  <a:gd name="T10" fmla="*/ 557 w 590"/>
                  <a:gd name="T11" fmla="*/ 32 h 529"/>
                  <a:gd name="T12" fmla="*/ 557 w 590"/>
                  <a:gd name="T13" fmla="*/ 32 h 529"/>
                  <a:gd name="T14" fmla="*/ 527 w 590"/>
                  <a:gd name="T15" fmla="*/ 63 h 529"/>
                  <a:gd name="T16" fmla="*/ 496 w 590"/>
                  <a:gd name="T17" fmla="*/ 93 h 529"/>
                  <a:gd name="T18" fmla="*/ 433 w 590"/>
                  <a:gd name="T19" fmla="*/ 93 h 529"/>
                  <a:gd name="T20" fmla="*/ 403 w 590"/>
                  <a:gd name="T21" fmla="*/ 124 h 529"/>
                  <a:gd name="T22" fmla="*/ 372 w 590"/>
                  <a:gd name="T23" fmla="*/ 93 h 529"/>
                  <a:gd name="T24" fmla="*/ 309 w 590"/>
                  <a:gd name="T25" fmla="*/ 93 h 529"/>
                  <a:gd name="T26" fmla="*/ 279 w 590"/>
                  <a:gd name="T27" fmla="*/ 93 h 529"/>
                  <a:gd name="T28" fmla="*/ 248 w 590"/>
                  <a:gd name="T29" fmla="*/ 93 h 529"/>
                  <a:gd name="T30" fmla="*/ 248 w 590"/>
                  <a:gd name="T31" fmla="*/ 124 h 529"/>
                  <a:gd name="T32" fmla="*/ 248 w 590"/>
                  <a:gd name="T33" fmla="*/ 124 h 529"/>
                  <a:gd name="T34" fmla="*/ 217 w 590"/>
                  <a:gd name="T35" fmla="*/ 156 h 529"/>
                  <a:gd name="T36" fmla="*/ 155 w 590"/>
                  <a:gd name="T37" fmla="*/ 187 h 529"/>
                  <a:gd name="T38" fmla="*/ 124 w 590"/>
                  <a:gd name="T39" fmla="*/ 217 h 529"/>
                  <a:gd name="T40" fmla="*/ 93 w 590"/>
                  <a:gd name="T41" fmla="*/ 217 h 529"/>
                  <a:gd name="T42" fmla="*/ 61 w 590"/>
                  <a:gd name="T43" fmla="*/ 187 h 529"/>
                  <a:gd name="T44" fmla="*/ 31 w 590"/>
                  <a:gd name="T45" fmla="*/ 187 h 529"/>
                  <a:gd name="T46" fmla="*/ 31 w 590"/>
                  <a:gd name="T47" fmla="*/ 217 h 529"/>
                  <a:gd name="T48" fmla="*/ 31 w 590"/>
                  <a:gd name="T49" fmla="*/ 280 h 529"/>
                  <a:gd name="T50" fmla="*/ 31 w 590"/>
                  <a:gd name="T51" fmla="*/ 280 h 529"/>
                  <a:gd name="T52" fmla="*/ 31 w 590"/>
                  <a:gd name="T53" fmla="*/ 311 h 529"/>
                  <a:gd name="T54" fmla="*/ 31 w 590"/>
                  <a:gd name="T55" fmla="*/ 311 h 529"/>
                  <a:gd name="T56" fmla="*/ 31 w 590"/>
                  <a:gd name="T57" fmla="*/ 372 h 529"/>
                  <a:gd name="T58" fmla="*/ 31 w 590"/>
                  <a:gd name="T59" fmla="*/ 404 h 529"/>
                  <a:gd name="T60" fmla="*/ 61 w 590"/>
                  <a:gd name="T61" fmla="*/ 435 h 529"/>
                  <a:gd name="T62" fmla="*/ 31 w 590"/>
                  <a:gd name="T63" fmla="*/ 528 h 529"/>
                  <a:gd name="T64" fmla="*/ 93 w 590"/>
                  <a:gd name="T65" fmla="*/ 528 h 529"/>
                  <a:gd name="T66" fmla="*/ 93 w 590"/>
                  <a:gd name="T67" fmla="*/ 528 h 529"/>
                  <a:gd name="T68" fmla="*/ 185 w 590"/>
                  <a:gd name="T69" fmla="*/ 528 h 529"/>
                  <a:gd name="T70" fmla="*/ 217 w 590"/>
                  <a:gd name="T71" fmla="*/ 528 h 529"/>
                  <a:gd name="T72" fmla="*/ 248 w 590"/>
                  <a:gd name="T73" fmla="*/ 528 h 529"/>
                  <a:gd name="T74" fmla="*/ 279 w 590"/>
                  <a:gd name="T75" fmla="*/ 528 h 529"/>
                  <a:gd name="T76" fmla="*/ 341 w 590"/>
                  <a:gd name="T77" fmla="*/ 435 h 529"/>
                  <a:gd name="T78" fmla="*/ 372 w 590"/>
                  <a:gd name="T79" fmla="*/ 435 h 529"/>
                  <a:gd name="T80" fmla="*/ 372 w 590"/>
                  <a:gd name="T81" fmla="*/ 404 h 529"/>
                  <a:gd name="T82" fmla="*/ 433 w 590"/>
                  <a:gd name="T83" fmla="*/ 404 h 529"/>
                  <a:gd name="T84" fmla="*/ 433 w 590"/>
                  <a:gd name="T85" fmla="*/ 404 h 529"/>
                  <a:gd name="T86" fmla="*/ 464 w 590"/>
                  <a:gd name="T87" fmla="*/ 372 h 529"/>
                  <a:gd name="T88" fmla="*/ 496 w 590"/>
                  <a:gd name="T89" fmla="*/ 311 h 529"/>
                  <a:gd name="T90" fmla="*/ 496 w 590"/>
                  <a:gd name="T91" fmla="*/ 311 h 529"/>
                  <a:gd name="T92" fmla="*/ 527 w 590"/>
                  <a:gd name="T93" fmla="*/ 248 h 529"/>
                  <a:gd name="T94" fmla="*/ 527 w 590"/>
                  <a:gd name="T95" fmla="*/ 21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529">
                    <a:moveTo>
                      <a:pt x="589" y="187"/>
                    </a:moveTo>
                    <a:lnTo>
                      <a:pt x="589" y="187"/>
                    </a:lnTo>
                    <a:lnTo>
                      <a:pt x="589" y="187"/>
                    </a:lnTo>
                    <a:lnTo>
                      <a:pt x="589" y="187"/>
                    </a:lnTo>
                    <a:lnTo>
                      <a:pt x="589" y="187"/>
                    </a:lnTo>
                    <a:lnTo>
                      <a:pt x="589" y="187"/>
                    </a:lnTo>
                    <a:lnTo>
                      <a:pt x="557" y="187"/>
                    </a:lnTo>
                    <a:lnTo>
                      <a:pt x="557" y="156"/>
                    </a:lnTo>
                    <a:lnTo>
                      <a:pt x="557" y="156"/>
                    </a:lnTo>
                    <a:lnTo>
                      <a:pt x="557" y="156"/>
                    </a:lnTo>
                    <a:cubicBezTo>
                      <a:pt x="557" y="124"/>
                      <a:pt x="557" y="124"/>
                      <a:pt x="557" y="124"/>
                    </a:cubicBezTo>
                    <a:cubicBezTo>
                      <a:pt x="557" y="124"/>
                      <a:pt x="557" y="124"/>
                      <a:pt x="557" y="93"/>
                    </a:cubicBezTo>
                    <a:lnTo>
                      <a:pt x="557" y="93"/>
                    </a:lnTo>
                    <a:lnTo>
                      <a:pt x="557" y="93"/>
                    </a:lnTo>
                    <a:lnTo>
                      <a:pt x="557" y="63"/>
                    </a:lnTo>
                    <a:lnTo>
                      <a:pt x="557" y="63"/>
                    </a:lnTo>
                    <a:cubicBezTo>
                      <a:pt x="557" y="63"/>
                      <a:pt x="557" y="63"/>
                      <a:pt x="557" y="32"/>
                    </a:cubicBezTo>
                    <a:lnTo>
                      <a:pt x="557" y="32"/>
                    </a:lnTo>
                    <a:lnTo>
                      <a:pt x="557" y="32"/>
                    </a:lnTo>
                    <a:cubicBezTo>
                      <a:pt x="557" y="0"/>
                      <a:pt x="557" y="0"/>
                      <a:pt x="557" y="0"/>
                    </a:cubicBezTo>
                    <a:cubicBezTo>
                      <a:pt x="557" y="32"/>
                      <a:pt x="557" y="32"/>
                      <a:pt x="557" y="32"/>
                    </a:cubicBezTo>
                    <a:lnTo>
                      <a:pt x="557" y="32"/>
                    </a:lnTo>
                    <a:lnTo>
                      <a:pt x="527" y="63"/>
                    </a:lnTo>
                    <a:lnTo>
                      <a:pt x="527" y="63"/>
                    </a:lnTo>
                    <a:lnTo>
                      <a:pt x="496" y="63"/>
                    </a:lnTo>
                    <a:lnTo>
                      <a:pt x="496" y="63"/>
                    </a:lnTo>
                    <a:lnTo>
                      <a:pt x="496" y="93"/>
                    </a:lnTo>
                    <a:cubicBezTo>
                      <a:pt x="496" y="93"/>
                      <a:pt x="496" y="93"/>
                      <a:pt x="464" y="93"/>
                    </a:cubicBezTo>
                    <a:lnTo>
                      <a:pt x="464" y="93"/>
                    </a:lnTo>
                    <a:cubicBezTo>
                      <a:pt x="464" y="93"/>
                      <a:pt x="464" y="93"/>
                      <a:pt x="433" y="93"/>
                    </a:cubicBezTo>
                    <a:lnTo>
                      <a:pt x="433" y="93"/>
                    </a:lnTo>
                    <a:lnTo>
                      <a:pt x="433" y="93"/>
                    </a:lnTo>
                    <a:cubicBezTo>
                      <a:pt x="403" y="93"/>
                      <a:pt x="403" y="124"/>
                      <a:pt x="403" y="124"/>
                    </a:cubicBezTo>
                    <a:lnTo>
                      <a:pt x="403" y="124"/>
                    </a:lnTo>
                    <a:lnTo>
                      <a:pt x="403" y="124"/>
                    </a:lnTo>
                    <a:lnTo>
                      <a:pt x="372" y="93"/>
                    </a:lnTo>
                    <a:lnTo>
                      <a:pt x="372" y="93"/>
                    </a:lnTo>
                    <a:lnTo>
                      <a:pt x="341" y="93"/>
                    </a:lnTo>
                    <a:cubicBezTo>
                      <a:pt x="309" y="93"/>
                      <a:pt x="309" y="93"/>
                      <a:pt x="309" y="93"/>
                    </a:cubicBezTo>
                    <a:lnTo>
                      <a:pt x="309" y="93"/>
                    </a:lnTo>
                    <a:cubicBezTo>
                      <a:pt x="309" y="93"/>
                      <a:pt x="279" y="93"/>
                      <a:pt x="279" y="63"/>
                    </a:cubicBezTo>
                    <a:cubicBezTo>
                      <a:pt x="279" y="93"/>
                      <a:pt x="279" y="93"/>
                      <a:pt x="279" y="93"/>
                    </a:cubicBezTo>
                    <a:lnTo>
                      <a:pt x="279" y="93"/>
                    </a:lnTo>
                    <a:lnTo>
                      <a:pt x="248" y="93"/>
                    </a:lnTo>
                    <a:lnTo>
                      <a:pt x="248" y="93"/>
                    </a:lnTo>
                    <a:lnTo>
                      <a:pt x="248" y="93"/>
                    </a:lnTo>
                    <a:lnTo>
                      <a:pt x="248" y="93"/>
                    </a:lnTo>
                    <a:lnTo>
                      <a:pt x="248" y="124"/>
                    </a:lnTo>
                    <a:lnTo>
                      <a:pt x="248" y="124"/>
                    </a:lnTo>
                    <a:lnTo>
                      <a:pt x="248" y="124"/>
                    </a:lnTo>
                    <a:lnTo>
                      <a:pt x="248" y="124"/>
                    </a:lnTo>
                    <a:lnTo>
                      <a:pt x="217" y="156"/>
                    </a:lnTo>
                    <a:lnTo>
                      <a:pt x="217" y="156"/>
                    </a:lnTo>
                    <a:lnTo>
                      <a:pt x="217" y="156"/>
                    </a:lnTo>
                    <a:lnTo>
                      <a:pt x="185" y="156"/>
                    </a:lnTo>
                    <a:lnTo>
                      <a:pt x="185" y="156"/>
                    </a:lnTo>
                    <a:cubicBezTo>
                      <a:pt x="185" y="187"/>
                      <a:pt x="155" y="187"/>
                      <a:pt x="155" y="187"/>
                    </a:cubicBezTo>
                    <a:lnTo>
                      <a:pt x="155" y="187"/>
                    </a:lnTo>
                    <a:lnTo>
                      <a:pt x="155" y="187"/>
                    </a:lnTo>
                    <a:cubicBezTo>
                      <a:pt x="155" y="217"/>
                      <a:pt x="124" y="217"/>
                      <a:pt x="124" y="217"/>
                    </a:cubicBezTo>
                    <a:lnTo>
                      <a:pt x="124" y="217"/>
                    </a:lnTo>
                    <a:lnTo>
                      <a:pt x="124" y="217"/>
                    </a:lnTo>
                    <a:cubicBezTo>
                      <a:pt x="93" y="217"/>
                      <a:pt x="93" y="217"/>
                      <a:pt x="93" y="217"/>
                    </a:cubicBezTo>
                    <a:lnTo>
                      <a:pt x="93" y="217"/>
                    </a:lnTo>
                    <a:lnTo>
                      <a:pt x="93" y="217"/>
                    </a:lnTo>
                    <a:cubicBezTo>
                      <a:pt x="61" y="217"/>
                      <a:pt x="61" y="217"/>
                      <a:pt x="61" y="187"/>
                    </a:cubicBezTo>
                    <a:cubicBezTo>
                      <a:pt x="61" y="187"/>
                      <a:pt x="61" y="187"/>
                      <a:pt x="31" y="187"/>
                    </a:cubicBezTo>
                    <a:lnTo>
                      <a:pt x="31" y="187"/>
                    </a:lnTo>
                    <a:lnTo>
                      <a:pt x="31" y="187"/>
                    </a:lnTo>
                    <a:lnTo>
                      <a:pt x="31" y="187"/>
                    </a:lnTo>
                    <a:cubicBezTo>
                      <a:pt x="31" y="217"/>
                      <a:pt x="31" y="217"/>
                      <a:pt x="31" y="217"/>
                    </a:cubicBezTo>
                    <a:lnTo>
                      <a:pt x="31" y="217"/>
                    </a:lnTo>
                    <a:lnTo>
                      <a:pt x="31" y="217"/>
                    </a:lnTo>
                    <a:lnTo>
                      <a:pt x="31" y="217"/>
                    </a:lnTo>
                    <a:cubicBezTo>
                      <a:pt x="31" y="248"/>
                      <a:pt x="31" y="248"/>
                      <a:pt x="31" y="280"/>
                    </a:cubicBezTo>
                    <a:lnTo>
                      <a:pt x="31" y="280"/>
                    </a:lnTo>
                    <a:lnTo>
                      <a:pt x="31" y="280"/>
                    </a:lnTo>
                    <a:lnTo>
                      <a:pt x="31" y="280"/>
                    </a:lnTo>
                    <a:lnTo>
                      <a:pt x="31" y="280"/>
                    </a:lnTo>
                    <a:lnTo>
                      <a:pt x="31" y="280"/>
                    </a:lnTo>
                    <a:cubicBezTo>
                      <a:pt x="31" y="311"/>
                      <a:pt x="31" y="311"/>
                      <a:pt x="31" y="311"/>
                    </a:cubicBezTo>
                    <a:lnTo>
                      <a:pt x="31" y="311"/>
                    </a:lnTo>
                    <a:lnTo>
                      <a:pt x="31" y="311"/>
                    </a:lnTo>
                    <a:lnTo>
                      <a:pt x="31" y="311"/>
                    </a:lnTo>
                    <a:lnTo>
                      <a:pt x="31" y="311"/>
                    </a:lnTo>
                    <a:cubicBezTo>
                      <a:pt x="0" y="341"/>
                      <a:pt x="0" y="341"/>
                      <a:pt x="0" y="341"/>
                    </a:cubicBezTo>
                    <a:cubicBezTo>
                      <a:pt x="31" y="341"/>
                      <a:pt x="31" y="372"/>
                      <a:pt x="31" y="372"/>
                    </a:cubicBezTo>
                    <a:lnTo>
                      <a:pt x="31" y="372"/>
                    </a:lnTo>
                    <a:lnTo>
                      <a:pt x="31" y="404"/>
                    </a:lnTo>
                    <a:lnTo>
                      <a:pt x="31" y="404"/>
                    </a:lnTo>
                    <a:lnTo>
                      <a:pt x="31" y="404"/>
                    </a:lnTo>
                    <a:cubicBezTo>
                      <a:pt x="61" y="404"/>
                      <a:pt x="61" y="404"/>
                      <a:pt x="61" y="435"/>
                    </a:cubicBezTo>
                    <a:lnTo>
                      <a:pt x="61" y="435"/>
                    </a:lnTo>
                    <a:lnTo>
                      <a:pt x="93" y="465"/>
                    </a:lnTo>
                    <a:cubicBezTo>
                      <a:pt x="93" y="496"/>
                      <a:pt x="93" y="496"/>
                      <a:pt x="61" y="496"/>
                    </a:cubicBezTo>
                    <a:cubicBezTo>
                      <a:pt x="61" y="496"/>
                      <a:pt x="61" y="528"/>
                      <a:pt x="31" y="528"/>
                    </a:cubicBezTo>
                    <a:cubicBezTo>
                      <a:pt x="61" y="528"/>
                      <a:pt x="61" y="528"/>
                      <a:pt x="61" y="528"/>
                    </a:cubicBezTo>
                    <a:lnTo>
                      <a:pt x="93" y="528"/>
                    </a:lnTo>
                    <a:lnTo>
                      <a:pt x="93" y="528"/>
                    </a:lnTo>
                    <a:lnTo>
                      <a:pt x="93" y="528"/>
                    </a:lnTo>
                    <a:lnTo>
                      <a:pt x="93" y="528"/>
                    </a:lnTo>
                    <a:lnTo>
                      <a:pt x="93" y="528"/>
                    </a:lnTo>
                    <a:cubicBezTo>
                      <a:pt x="124" y="528"/>
                      <a:pt x="155" y="528"/>
                      <a:pt x="155" y="528"/>
                    </a:cubicBezTo>
                    <a:lnTo>
                      <a:pt x="155" y="528"/>
                    </a:lnTo>
                    <a:cubicBezTo>
                      <a:pt x="185" y="528"/>
                      <a:pt x="185" y="528"/>
                      <a:pt x="185" y="528"/>
                    </a:cubicBezTo>
                    <a:lnTo>
                      <a:pt x="185" y="528"/>
                    </a:lnTo>
                    <a:cubicBezTo>
                      <a:pt x="185" y="528"/>
                      <a:pt x="185" y="528"/>
                      <a:pt x="217" y="528"/>
                    </a:cubicBezTo>
                    <a:lnTo>
                      <a:pt x="217" y="528"/>
                    </a:lnTo>
                    <a:lnTo>
                      <a:pt x="217" y="528"/>
                    </a:lnTo>
                    <a:lnTo>
                      <a:pt x="217" y="528"/>
                    </a:lnTo>
                    <a:lnTo>
                      <a:pt x="248" y="528"/>
                    </a:lnTo>
                    <a:lnTo>
                      <a:pt x="279" y="528"/>
                    </a:lnTo>
                    <a:lnTo>
                      <a:pt x="279" y="528"/>
                    </a:lnTo>
                    <a:lnTo>
                      <a:pt x="279" y="528"/>
                    </a:lnTo>
                    <a:cubicBezTo>
                      <a:pt x="279" y="496"/>
                      <a:pt x="279" y="496"/>
                      <a:pt x="279" y="496"/>
                    </a:cubicBezTo>
                    <a:cubicBezTo>
                      <a:pt x="279" y="496"/>
                      <a:pt x="279" y="465"/>
                      <a:pt x="309" y="435"/>
                    </a:cubicBezTo>
                    <a:lnTo>
                      <a:pt x="341" y="435"/>
                    </a:lnTo>
                    <a:lnTo>
                      <a:pt x="341" y="435"/>
                    </a:lnTo>
                    <a:lnTo>
                      <a:pt x="341" y="435"/>
                    </a:lnTo>
                    <a:cubicBezTo>
                      <a:pt x="341" y="435"/>
                      <a:pt x="341" y="435"/>
                      <a:pt x="372" y="435"/>
                    </a:cubicBezTo>
                    <a:lnTo>
                      <a:pt x="372" y="435"/>
                    </a:lnTo>
                    <a:cubicBezTo>
                      <a:pt x="372" y="435"/>
                      <a:pt x="372" y="435"/>
                      <a:pt x="372" y="404"/>
                    </a:cubicBezTo>
                    <a:lnTo>
                      <a:pt x="372" y="404"/>
                    </a:lnTo>
                    <a:cubicBezTo>
                      <a:pt x="403" y="404"/>
                      <a:pt x="403" y="372"/>
                      <a:pt x="403" y="372"/>
                    </a:cubicBezTo>
                    <a:cubicBezTo>
                      <a:pt x="433" y="372"/>
                      <a:pt x="433" y="372"/>
                      <a:pt x="433" y="404"/>
                    </a:cubicBezTo>
                    <a:lnTo>
                      <a:pt x="433" y="404"/>
                    </a:lnTo>
                    <a:lnTo>
                      <a:pt x="433" y="404"/>
                    </a:lnTo>
                    <a:lnTo>
                      <a:pt x="433" y="404"/>
                    </a:lnTo>
                    <a:lnTo>
                      <a:pt x="433" y="404"/>
                    </a:lnTo>
                    <a:lnTo>
                      <a:pt x="464" y="404"/>
                    </a:lnTo>
                    <a:lnTo>
                      <a:pt x="464" y="372"/>
                    </a:lnTo>
                    <a:lnTo>
                      <a:pt x="464" y="372"/>
                    </a:lnTo>
                    <a:cubicBezTo>
                      <a:pt x="433" y="372"/>
                      <a:pt x="433" y="372"/>
                      <a:pt x="433" y="372"/>
                    </a:cubicBezTo>
                    <a:cubicBezTo>
                      <a:pt x="433" y="341"/>
                      <a:pt x="464" y="341"/>
                      <a:pt x="464" y="341"/>
                    </a:cubicBezTo>
                    <a:cubicBezTo>
                      <a:pt x="464" y="311"/>
                      <a:pt x="496" y="311"/>
                      <a:pt x="496" y="311"/>
                    </a:cubicBezTo>
                    <a:lnTo>
                      <a:pt x="496" y="311"/>
                    </a:lnTo>
                    <a:lnTo>
                      <a:pt x="496" y="311"/>
                    </a:lnTo>
                    <a:lnTo>
                      <a:pt x="496" y="311"/>
                    </a:lnTo>
                    <a:cubicBezTo>
                      <a:pt x="496" y="280"/>
                      <a:pt x="496" y="280"/>
                      <a:pt x="496" y="280"/>
                    </a:cubicBezTo>
                    <a:lnTo>
                      <a:pt x="496" y="248"/>
                    </a:lnTo>
                    <a:lnTo>
                      <a:pt x="527" y="248"/>
                    </a:lnTo>
                    <a:lnTo>
                      <a:pt x="527" y="248"/>
                    </a:lnTo>
                    <a:lnTo>
                      <a:pt x="527" y="248"/>
                    </a:lnTo>
                    <a:cubicBezTo>
                      <a:pt x="527" y="217"/>
                      <a:pt x="527" y="217"/>
                      <a:pt x="527" y="217"/>
                    </a:cubicBezTo>
                    <a:cubicBezTo>
                      <a:pt x="557" y="217"/>
                      <a:pt x="557" y="187"/>
                      <a:pt x="557" y="187"/>
                    </a:cubicBezTo>
                    <a:cubicBezTo>
                      <a:pt x="557" y="187"/>
                      <a:pt x="557" y="187"/>
                      <a:pt x="589" y="1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8" name="Freeform 69"/>
              <p:cNvSpPr>
                <a:spLocks noChangeArrowheads="1"/>
              </p:cNvSpPr>
              <p:nvPr/>
            </p:nvSpPr>
            <p:spPr bwMode="auto">
              <a:xfrm>
                <a:off x="4784725" y="1612900"/>
                <a:ext cx="234950" cy="155575"/>
              </a:xfrm>
              <a:custGeom>
                <a:avLst/>
                <a:gdLst>
                  <a:gd name="T0" fmla="*/ 124 w 652"/>
                  <a:gd name="T1" fmla="*/ 0 h 434"/>
                  <a:gd name="T2" fmla="*/ 124 w 652"/>
                  <a:gd name="T3" fmla="*/ 0 h 434"/>
                  <a:gd name="T4" fmla="*/ 0 w 652"/>
                  <a:gd name="T5" fmla="*/ 217 h 434"/>
                  <a:gd name="T6" fmla="*/ 31 w 652"/>
                  <a:gd name="T7" fmla="*/ 217 h 434"/>
                  <a:gd name="T8" fmla="*/ 31 w 652"/>
                  <a:gd name="T9" fmla="*/ 185 h 434"/>
                  <a:gd name="T10" fmla="*/ 61 w 652"/>
                  <a:gd name="T11" fmla="*/ 154 h 434"/>
                  <a:gd name="T12" fmla="*/ 61 w 652"/>
                  <a:gd name="T13" fmla="*/ 154 h 434"/>
                  <a:gd name="T14" fmla="*/ 124 w 652"/>
                  <a:gd name="T15" fmla="*/ 124 h 434"/>
                  <a:gd name="T16" fmla="*/ 155 w 652"/>
                  <a:gd name="T17" fmla="*/ 124 h 434"/>
                  <a:gd name="T18" fmla="*/ 185 w 652"/>
                  <a:gd name="T19" fmla="*/ 124 h 434"/>
                  <a:gd name="T20" fmla="*/ 185 w 652"/>
                  <a:gd name="T21" fmla="*/ 154 h 434"/>
                  <a:gd name="T22" fmla="*/ 217 w 652"/>
                  <a:gd name="T23" fmla="*/ 154 h 434"/>
                  <a:gd name="T24" fmla="*/ 248 w 652"/>
                  <a:gd name="T25" fmla="*/ 185 h 434"/>
                  <a:gd name="T26" fmla="*/ 248 w 652"/>
                  <a:gd name="T27" fmla="*/ 217 h 434"/>
                  <a:gd name="T28" fmla="*/ 248 w 652"/>
                  <a:gd name="T29" fmla="*/ 217 h 434"/>
                  <a:gd name="T30" fmla="*/ 279 w 652"/>
                  <a:gd name="T31" fmla="*/ 217 h 434"/>
                  <a:gd name="T32" fmla="*/ 309 w 652"/>
                  <a:gd name="T33" fmla="*/ 217 h 434"/>
                  <a:gd name="T34" fmla="*/ 341 w 652"/>
                  <a:gd name="T35" fmla="*/ 248 h 434"/>
                  <a:gd name="T36" fmla="*/ 341 w 652"/>
                  <a:gd name="T37" fmla="*/ 278 h 434"/>
                  <a:gd name="T38" fmla="*/ 372 w 652"/>
                  <a:gd name="T39" fmla="*/ 309 h 434"/>
                  <a:gd name="T40" fmla="*/ 372 w 652"/>
                  <a:gd name="T41" fmla="*/ 309 h 434"/>
                  <a:gd name="T42" fmla="*/ 403 w 652"/>
                  <a:gd name="T43" fmla="*/ 309 h 434"/>
                  <a:gd name="T44" fmla="*/ 433 w 652"/>
                  <a:gd name="T45" fmla="*/ 372 h 434"/>
                  <a:gd name="T46" fmla="*/ 465 w 652"/>
                  <a:gd name="T47" fmla="*/ 372 h 434"/>
                  <a:gd name="T48" fmla="*/ 527 w 652"/>
                  <a:gd name="T49" fmla="*/ 402 h 434"/>
                  <a:gd name="T50" fmla="*/ 589 w 652"/>
                  <a:gd name="T51" fmla="*/ 402 h 434"/>
                  <a:gd name="T52" fmla="*/ 589 w 652"/>
                  <a:gd name="T53" fmla="*/ 402 h 434"/>
                  <a:gd name="T54" fmla="*/ 589 w 652"/>
                  <a:gd name="T55" fmla="*/ 402 h 434"/>
                  <a:gd name="T56" fmla="*/ 589 w 652"/>
                  <a:gd name="T57" fmla="*/ 372 h 434"/>
                  <a:gd name="T58" fmla="*/ 589 w 652"/>
                  <a:gd name="T59" fmla="*/ 341 h 434"/>
                  <a:gd name="T60" fmla="*/ 620 w 652"/>
                  <a:gd name="T61" fmla="*/ 309 h 434"/>
                  <a:gd name="T62" fmla="*/ 620 w 652"/>
                  <a:gd name="T63" fmla="*/ 309 h 434"/>
                  <a:gd name="T64" fmla="*/ 651 w 652"/>
                  <a:gd name="T65" fmla="*/ 309 h 434"/>
                  <a:gd name="T66" fmla="*/ 651 w 652"/>
                  <a:gd name="T67" fmla="*/ 309 h 434"/>
                  <a:gd name="T68" fmla="*/ 620 w 652"/>
                  <a:gd name="T69" fmla="*/ 278 h 434"/>
                  <a:gd name="T70" fmla="*/ 620 w 652"/>
                  <a:gd name="T71" fmla="*/ 278 h 434"/>
                  <a:gd name="T72" fmla="*/ 620 w 652"/>
                  <a:gd name="T73" fmla="*/ 278 h 434"/>
                  <a:gd name="T74" fmla="*/ 589 w 652"/>
                  <a:gd name="T75" fmla="*/ 278 h 434"/>
                  <a:gd name="T76" fmla="*/ 557 w 652"/>
                  <a:gd name="T77" fmla="*/ 248 h 434"/>
                  <a:gd name="T78" fmla="*/ 557 w 652"/>
                  <a:gd name="T79" fmla="*/ 248 h 434"/>
                  <a:gd name="T80" fmla="*/ 496 w 652"/>
                  <a:gd name="T81" fmla="*/ 154 h 434"/>
                  <a:gd name="T82" fmla="*/ 496 w 652"/>
                  <a:gd name="T83" fmla="*/ 124 h 434"/>
                  <a:gd name="T84" fmla="*/ 496 w 652"/>
                  <a:gd name="T85" fmla="*/ 124 h 434"/>
                  <a:gd name="T86" fmla="*/ 465 w 652"/>
                  <a:gd name="T87" fmla="*/ 124 h 434"/>
                  <a:gd name="T88" fmla="*/ 433 w 652"/>
                  <a:gd name="T89" fmla="*/ 124 h 434"/>
                  <a:gd name="T90" fmla="*/ 372 w 652"/>
                  <a:gd name="T91" fmla="*/ 124 h 434"/>
                  <a:gd name="T92" fmla="*/ 341 w 652"/>
                  <a:gd name="T93" fmla="*/ 124 h 434"/>
                  <a:gd name="T94" fmla="*/ 309 w 652"/>
                  <a:gd name="T95" fmla="*/ 124 h 434"/>
                  <a:gd name="T96" fmla="*/ 248 w 652"/>
                  <a:gd name="T97" fmla="*/ 61 h 434"/>
                  <a:gd name="T98" fmla="*/ 248 w 652"/>
                  <a:gd name="T99" fmla="*/ 61 h 434"/>
                  <a:gd name="T100" fmla="*/ 185 w 652"/>
                  <a:gd name="T101" fmla="*/ 93 h 434"/>
                  <a:gd name="T102" fmla="*/ 155 w 652"/>
                  <a:gd name="T103" fmla="*/ 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2" h="434">
                    <a:moveTo>
                      <a:pt x="124" y="0"/>
                    </a:moveTo>
                    <a:lnTo>
                      <a:pt x="124" y="0"/>
                    </a:lnTo>
                    <a:lnTo>
                      <a:pt x="124" y="0"/>
                    </a:lnTo>
                    <a:lnTo>
                      <a:pt x="124" y="0"/>
                    </a:lnTo>
                    <a:cubicBezTo>
                      <a:pt x="0" y="31"/>
                      <a:pt x="0" y="31"/>
                      <a:pt x="0" y="31"/>
                    </a:cubicBezTo>
                    <a:cubicBezTo>
                      <a:pt x="0" y="217"/>
                      <a:pt x="0" y="217"/>
                      <a:pt x="0" y="217"/>
                    </a:cubicBezTo>
                    <a:lnTo>
                      <a:pt x="0" y="217"/>
                    </a:lnTo>
                    <a:cubicBezTo>
                      <a:pt x="31" y="217"/>
                      <a:pt x="31" y="217"/>
                      <a:pt x="31" y="217"/>
                    </a:cubicBezTo>
                    <a:lnTo>
                      <a:pt x="31" y="217"/>
                    </a:lnTo>
                    <a:cubicBezTo>
                      <a:pt x="31" y="185"/>
                      <a:pt x="31" y="185"/>
                      <a:pt x="31" y="185"/>
                    </a:cubicBezTo>
                    <a:cubicBezTo>
                      <a:pt x="31" y="154"/>
                      <a:pt x="61" y="154"/>
                      <a:pt x="61" y="154"/>
                    </a:cubicBezTo>
                    <a:lnTo>
                      <a:pt x="61" y="154"/>
                    </a:lnTo>
                    <a:lnTo>
                      <a:pt x="61" y="154"/>
                    </a:lnTo>
                    <a:lnTo>
                      <a:pt x="61" y="154"/>
                    </a:lnTo>
                    <a:lnTo>
                      <a:pt x="61" y="154"/>
                    </a:lnTo>
                    <a:cubicBezTo>
                      <a:pt x="93" y="124"/>
                      <a:pt x="93" y="124"/>
                      <a:pt x="124" y="124"/>
                    </a:cubicBezTo>
                    <a:lnTo>
                      <a:pt x="124" y="124"/>
                    </a:lnTo>
                    <a:lnTo>
                      <a:pt x="155" y="124"/>
                    </a:lnTo>
                    <a:lnTo>
                      <a:pt x="185" y="124"/>
                    </a:lnTo>
                    <a:lnTo>
                      <a:pt x="185" y="124"/>
                    </a:lnTo>
                    <a:cubicBezTo>
                      <a:pt x="185" y="124"/>
                      <a:pt x="185" y="124"/>
                      <a:pt x="185" y="154"/>
                    </a:cubicBezTo>
                    <a:lnTo>
                      <a:pt x="185" y="154"/>
                    </a:lnTo>
                    <a:lnTo>
                      <a:pt x="185" y="154"/>
                    </a:lnTo>
                    <a:cubicBezTo>
                      <a:pt x="217" y="154"/>
                      <a:pt x="217" y="154"/>
                      <a:pt x="217" y="154"/>
                    </a:cubicBezTo>
                    <a:lnTo>
                      <a:pt x="217" y="154"/>
                    </a:lnTo>
                    <a:cubicBezTo>
                      <a:pt x="248" y="185"/>
                      <a:pt x="248" y="185"/>
                      <a:pt x="248" y="185"/>
                    </a:cubicBezTo>
                    <a:lnTo>
                      <a:pt x="248" y="185"/>
                    </a:lnTo>
                    <a:cubicBezTo>
                      <a:pt x="248" y="217"/>
                      <a:pt x="248" y="217"/>
                      <a:pt x="248" y="217"/>
                    </a:cubicBezTo>
                    <a:lnTo>
                      <a:pt x="248" y="217"/>
                    </a:lnTo>
                    <a:lnTo>
                      <a:pt x="248" y="217"/>
                    </a:lnTo>
                    <a:cubicBezTo>
                      <a:pt x="248" y="217"/>
                      <a:pt x="248" y="217"/>
                      <a:pt x="279" y="217"/>
                    </a:cubicBezTo>
                    <a:lnTo>
                      <a:pt x="279" y="217"/>
                    </a:lnTo>
                    <a:lnTo>
                      <a:pt x="279" y="217"/>
                    </a:lnTo>
                    <a:lnTo>
                      <a:pt x="309" y="217"/>
                    </a:lnTo>
                    <a:lnTo>
                      <a:pt x="341" y="248"/>
                    </a:lnTo>
                    <a:lnTo>
                      <a:pt x="341" y="248"/>
                    </a:lnTo>
                    <a:lnTo>
                      <a:pt x="341" y="248"/>
                    </a:lnTo>
                    <a:lnTo>
                      <a:pt x="341" y="278"/>
                    </a:lnTo>
                    <a:cubicBezTo>
                      <a:pt x="372" y="278"/>
                      <a:pt x="372" y="309"/>
                      <a:pt x="372" y="309"/>
                    </a:cubicBezTo>
                    <a:lnTo>
                      <a:pt x="372" y="309"/>
                    </a:lnTo>
                    <a:lnTo>
                      <a:pt x="372" y="309"/>
                    </a:lnTo>
                    <a:lnTo>
                      <a:pt x="372" y="309"/>
                    </a:lnTo>
                    <a:lnTo>
                      <a:pt x="372" y="309"/>
                    </a:lnTo>
                    <a:lnTo>
                      <a:pt x="403" y="309"/>
                    </a:lnTo>
                    <a:cubicBezTo>
                      <a:pt x="403" y="341"/>
                      <a:pt x="433" y="341"/>
                      <a:pt x="433" y="341"/>
                    </a:cubicBezTo>
                    <a:cubicBezTo>
                      <a:pt x="433" y="372"/>
                      <a:pt x="433" y="372"/>
                      <a:pt x="433" y="372"/>
                    </a:cubicBezTo>
                    <a:cubicBezTo>
                      <a:pt x="433" y="372"/>
                      <a:pt x="433" y="372"/>
                      <a:pt x="465" y="372"/>
                    </a:cubicBezTo>
                    <a:lnTo>
                      <a:pt x="465" y="372"/>
                    </a:lnTo>
                    <a:lnTo>
                      <a:pt x="496" y="372"/>
                    </a:lnTo>
                    <a:cubicBezTo>
                      <a:pt x="527" y="402"/>
                      <a:pt x="527" y="402"/>
                      <a:pt x="527" y="402"/>
                    </a:cubicBezTo>
                    <a:lnTo>
                      <a:pt x="589" y="402"/>
                    </a:lnTo>
                    <a:lnTo>
                      <a:pt x="589" y="402"/>
                    </a:lnTo>
                    <a:cubicBezTo>
                      <a:pt x="620" y="433"/>
                      <a:pt x="620" y="433"/>
                      <a:pt x="620" y="433"/>
                    </a:cubicBezTo>
                    <a:cubicBezTo>
                      <a:pt x="589" y="402"/>
                      <a:pt x="589" y="402"/>
                      <a:pt x="589" y="402"/>
                    </a:cubicBezTo>
                    <a:lnTo>
                      <a:pt x="589" y="402"/>
                    </a:lnTo>
                    <a:lnTo>
                      <a:pt x="589" y="402"/>
                    </a:lnTo>
                    <a:lnTo>
                      <a:pt x="589" y="402"/>
                    </a:lnTo>
                    <a:lnTo>
                      <a:pt x="589" y="372"/>
                    </a:lnTo>
                    <a:cubicBezTo>
                      <a:pt x="589" y="372"/>
                      <a:pt x="589" y="372"/>
                      <a:pt x="589" y="341"/>
                    </a:cubicBezTo>
                    <a:lnTo>
                      <a:pt x="589" y="341"/>
                    </a:lnTo>
                    <a:lnTo>
                      <a:pt x="589" y="341"/>
                    </a:lnTo>
                    <a:cubicBezTo>
                      <a:pt x="620" y="309"/>
                      <a:pt x="620" y="309"/>
                      <a:pt x="620" y="309"/>
                    </a:cubicBezTo>
                    <a:lnTo>
                      <a:pt x="620" y="309"/>
                    </a:lnTo>
                    <a:lnTo>
                      <a:pt x="620" y="309"/>
                    </a:lnTo>
                    <a:cubicBezTo>
                      <a:pt x="620" y="309"/>
                      <a:pt x="620" y="309"/>
                      <a:pt x="651" y="309"/>
                    </a:cubicBezTo>
                    <a:lnTo>
                      <a:pt x="651" y="309"/>
                    </a:lnTo>
                    <a:lnTo>
                      <a:pt x="651" y="309"/>
                    </a:lnTo>
                    <a:lnTo>
                      <a:pt x="651" y="309"/>
                    </a:lnTo>
                    <a:cubicBezTo>
                      <a:pt x="651" y="309"/>
                      <a:pt x="651" y="278"/>
                      <a:pt x="620" y="278"/>
                    </a:cubicBezTo>
                    <a:lnTo>
                      <a:pt x="620" y="278"/>
                    </a:lnTo>
                    <a:lnTo>
                      <a:pt x="620" y="278"/>
                    </a:lnTo>
                    <a:lnTo>
                      <a:pt x="620" y="278"/>
                    </a:lnTo>
                    <a:lnTo>
                      <a:pt x="620" y="278"/>
                    </a:lnTo>
                    <a:lnTo>
                      <a:pt x="620" y="278"/>
                    </a:lnTo>
                    <a:lnTo>
                      <a:pt x="620" y="278"/>
                    </a:lnTo>
                    <a:lnTo>
                      <a:pt x="589" y="278"/>
                    </a:lnTo>
                    <a:lnTo>
                      <a:pt x="589" y="278"/>
                    </a:lnTo>
                    <a:cubicBezTo>
                      <a:pt x="589" y="278"/>
                      <a:pt x="557" y="278"/>
                      <a:pt x="557" y="248"/>
                    </a:cubicBezTo>
                    <a:lnTo>
                      <a:pt x="557" y="248"/>
                    </a:lnTo>
                    <a:lnTo>
                      <a:pt x="557" y="248"/>
                    </a:lnTo>
                    <a:lnTo>
                      <a:pt x="557" y="217"/>
                    </a:lnTo>
                    <a:cubicBezTo>
                      <a:pt x="527" y="217"/>
                      <a:pt x="496" y="185"/>
                      <a:pt x="496" y="154"/>
                    </a:cubicBezTo>
                    <a:lnTo>
                      <a:pt x="496" y="154"/>
                    </a:lnTo>
                    <a:lnTo>
                      <a:pt x="496" y="124"/>
                    </a:lnTo>
                    <a:lnTo>
                      <a:pt x="496" y="124"/>
                    </a:lnTo>
                    <a:lnTo>
                      <a:pt x="496" y="124"/>
                    </a:lnTo>
                    <a:lnTo>
                      <a:pt x="465" y="124"/>
                    </a:lnTo>
                    <a:lnTo>
                      <a:pt x="465" y="124"/>
                    </a:lnTo>
                    <a:lnTo>
                      <a:pt x="465" y="124"/>
                    </a:lnTo>
                    <a:cubicBezTo>
                      <a:pt x="433" y="124"/>
                      <a:pt x="433" y="124"/>
                      <a:pt x="433" y="124"/>
                    </a:cubicBezTo>
                    <a:lnTo>
                      <a:pt x="433" y="124"/>
                    </a:lnTo>
                    <a:cubicBezTo>
                      <a:pt x="403" y="124"/>
                      <a:pt x="403" y="124"/>
                      <a:pt x="372" y="124"/>
                    </a:cubicBezTo>
                    <a:lnTo>
                      <a:pt x="372" y="124"/>
                    </a:lnTo>
                    <a:lnTo>
                      <a:pt x="341" y="124"/>
                    </a:lnTo>
                    <a:cubicBezTo>
                      <a:pt x="341" y="124"/>
                      <a:pt x="341" y="124"/>
                      <a:pt x="309" y="124"/>
                    </a:cubicBezTo>
                    <a:lnTo>
                      <a:pt x="309" y="124"/>
                    </a:lnTo>
                    <a:cubicBezTo>
                      <a:pt x="279" y="93"/>
                      <a:pt x="279" y="93"/>
                      <a:pt x="248" y="93"/>
                    </a:cubicBezTo>
                    <a:cubicBezTo>
                      <a:pt x="248" y="61"/>
                      <a:pt x="248" y="61"/>
                      <a:pt x="248" y="61"/>
                    </a:cubicBezTo>
                    <a:lnTo>
                      <a:pt x="248" y="61"/>
                    </a:lnTo>
                    <a:lnTo>
                      <a:pt x="248" y="61"/>
                    </a:lnTo>
                    <a:cubicBezTo>
                      <a:pt x="248" y="93"/>
                      <a:pt x="217" y="93"/>
                      <a:pt x="217" y="93"/>
                    </a:cubicBezTo>
                    <a:cubicBezTo>
                      <a:pt x="185" y="93"/>
                      <a:pt x="185" y="93"/>
                      <a:pt x="185" y="93"/>
                    </a:cubicBezTo>
                    <a:lnTo>
                      <a:pt x="185" y="93"/>
                    </a:lnTo>
                    <a:cubicBezTo>
                      <a:pt x="155" y="61"/>
                      <a:pt x="155" y="61"/>
                      <a:pt x="155" y="61"/>
                    </a:cubicBezTo>
                    <a:cubicBezTo>
                      <a:pt x="155" y="61"/>
                      <a:pt x="124" y="61"/>
                      <a:pt x="124"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9" name="Freeform 70"/>
              <p:cNvSpPr>
                <a:spLocks noChangeArrowheads="1"/>
              </p:cNvSpPr>
              <p:nvPr/>
            </p:nvSpPr>
            <p:spPr bwMode="auto">
              <a:xfrm>
                <a:off x="5064125" y="1701800"/>
                <a:ext cx="33338" cy="11113"/>
              </a:xfrm>
              <a:custGeom>
                <a:avLst/>
                <a:gdLst>
                  <a:gd name="T0" fmla="*/ 30 w 94"/>
                  <a:gd name="T1" fmla="*/ 30 h 31"/>
                  <a:gd name="T2" fmla="*/ 30 w 94"/>
                  <a:gd name="T3" fmla="*/ 30 h 31"/>
                  <a:gd name="T4" fmla="*/ 30 w 94"/>
                  <a:gd name="T5" fmla="*/ 30 h 31"/>
                  <a:gd name="T6" fmla="*/ 62 w 94"/>
                  <a:gd name="T7" fmla="*/ 30 h 31"/>
                  <a:gd name="T8" fmla="*/ 62 w 94"/>
                  <a:gd name="T9" fmla="*/ 30 h 31"/>
                  <a:gd name="T10" fmla="*/ 62 w 94"/>
                  <a:gd name="T11" fmla="*/ 30 h 31"/>
                  <a:gd name="T12" fmla="*/ 62 w 94"/>
                  <a:gd name="T13" fmla="*/ 30 h 31"/>
                  <a:gd name="T14" fmla="*/ 93 w 94"/>
                  <a:gd name="T15" fmla="*/ 30 h 31"/>
                  <a:gd name="T16" fmla="*/ 62 w 94"/>
                  <a:gd name="T17" fmla="*/ 0 h 31"/>
                  <a:gd name="T18" fmla="*/ 62 w 94"/>
                  <a:gd name="T19" fmla="*/ 30 h 31"/>
                  <a:gd name="T20" fmla="*/ 30 w 94"/>
                  <a:gd name="T21" fmla="*/ 30 h 31"/>
                  <a:gd name="T22" fmla="*/ 30 w 94"/>
                  <a:gd name="T23" fmla="*/ 30 h 31"/>
                  <a:gd name="T24" fmla="*/ 30 w 94"/>
                  <a:gd name="T25" fmla="*/ 30 h 31"/>
                  <a:gd name="T26" fmla="*/ 30 w 94"/>
                  <a:gd name="T27" fmla="*/ 30 h 31"/>
                  <a:gd name="T28" fmla="*/ 30 w 94"/>
                  <a:gd name="T29" fmla="*/ 30 h 31"/>
                  <a:gd name="T30" fmla="*/ 0 w 94"/>
                  <a:gd name="T31" fmla="*/ 30 h 31"/>
                  <a:gd name="T32" fmla="*/ 30 w 94"/>
                  <a:gd name="T33" fmla="*/ 30 h 31"/>
                  <a:gd name="T34" fmla="*/ 0 w 94"/>
                  <a:gd name="T35" fmla="*/ 30 h 31"/>
                  <a:gd name="T36" fmla="*/ 0 w 94"/>
                  <a:gd name="T37" fmla="*/ 30 h 31"/>
                  <a:gd name="T38" fmla="*/ 30 w 94"/>
                  <a:gd name="T3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1">
                    <a:moveTo>
                      <a:pt x="30" y="30"/>
                    </a:moveTo>
                    <a:lnTo>
                      <a:pt x="30" y="30"/>
                    </a:lnTo>
                    <a:lnTo>
                      <a:pt x="30" y="30"/>
                    </a:lnTo>
                    <a:lnTo>
                      <a:pt x="62" y="30"/>
                    </a:lnTo>
                    <a:lnTo>
                      <a:pt x="62" y="30"/>
                    </a:lnTo>
                    <a:lnTo>
                      <a:pt x="62" y="30"/>
                    </a:lnTo>
                    <a:lnTo>
                      <a:pt x="62" y="30"/>
                    </a:lnTo>
                    <a:cubicBezTo>
                      <a:pt x="93" y="30"/>
                      <a:pt x="93" y="30"/>
                      <a:pt x="93" y="30"/>
                    </a:cubicBezTo>
                    <a:cubicBezTo>
                      <a:pt x="93" y="0"/>
                      <a:pt x="93" y="0"/>
                      <a:pt x="62" y="0"/>
                    </a:cubicBezTo>
                    <a:cubicBezTo>
                      <a:pt x="62" y="0"/>
                      <a:pt x="62" y="0"/>
                      <a:pt x="62" y="30"/>
                    </a:cubicBezTo>
                    <a:cubicBezTo>
                      <a:pt x="62" y="30"/>
                      <a:pt x="62" y="30"/>
                      <a:pt x="30" y="30"/>
                    </a:cubicBezTo>
                    <a:lnTo>
                      <a:pt x="30" y="30"/>
                    </a:lnTo>
                    <a:lnTo>
                      <a:pt x="30" y="30"/>
                    </a:lnTo>
                    <a:lnTo>
                      <a:pt x="30" y="30"/>
                    </a:lnTo>
                    <a:lnTo>
                      <a:pt x="30" y="30"/>
                    </a:lnTo>
                    <a:cubicBezTo>
                      <a:pt x="0" y="30"/>
                      <a:pt x="0" y="30"/>
                      <a:pt x="0" y="30"/>
                    </a:cubicBezTo>
                    <a:cubicBezTo>
                      <a:pt x="30" y="30"/>
                      <a:pt x="30" y="30"/>
                      <a:pt x="30" y="30"/>
                    </a:cubicBezTo>
                    <a:cubicBezTo>
                      <a:pt x="0" y="30"/>
                      <a:pt x="0" y="30"/>
                      <a:pt x="0" y="30"/>
                    </a:cubicBezTo>
                    <a:lnTo>
                      <a:pt x="0" y="30"/>
                    </a:lnTo>
                    <a:lnTo>
                      <a:pt x="30" y="3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0" name="Freeform 71"/>
              <p:cNvSpPr>
                <a:spLocks noChangeArrowheads="1"/>
              </p:cNvSpPr>
              <p:nvPr/>
            </p:nvSpPr>
            <p:spPr bwMode="auto">
              <a:xfrm>
                <a:off x="5040313" y="1701800"/>
                <a:ext cx="23812" cy="11113"/>
              </a:xfrm>
              <a:custGeom>
                <a:avLst/>
                <a:gdLst>
                  <a:gd name="T0" fmla="*/ 0 w 64"/>
                  <a:gd name="T1" fmla="*/ 30 h 31"/>
                  <a:gd name="T2" fmla="*/ 0 w 64"/>
                  <a:gd name="T3" fmla="*/ 30 h 31"/>
                  <a:gd name="T4" fmla="*/ 32 w 64"/>
                  <a:gd name="T5" fmla="*/ 30 h 31"/>
                  <a:gd name="T6" fmla="*/ 32 w 64"/>
                  <a:gd name="T7" fmla="*/ 30 h 31"/>
                  <a:gd name="T8" fmla="*/ 32 w 64"/>
                  <a:gd name="T9" fmla="*/ 30 h 31"/>
                  <a:gd name="T10" fmla="*/ 32 w 64"/>
                  <a:gd name="T11" fmla="*/ 30 h 31"/>
                  <a:gd name="T12" fmla="*/ 32 w 64"/>
                  <a:gd name="T13" fmla="*/ 30 h 31"/>
                  <a:gd name="T14" fmla="*/ 32 w 64"/>
                  <a:gd name="T15" fmla="*/ 30 h 31"/>
                  <a:gd name="T16" fmla="*/ 32 w 64"/>
                  <a:gd name="T17" fmla="*/ 30 h 31"/>
                  <a:gd name="T18" fmla="*/ 63 w 64"/>
                  <a:gd name="T19" fmla="*/ 30 h 31"/>
                  <a:gd name="T20" fmla="*/ 63 w 64"/>
                  <a:gd name="T21" fmla="*/ 0 h 31"/>
                  <a:gd name="T22" fmla="*/ 63 w 64"/>
                  <a:gd name="T23" fmla="*/ 0 h 31"/>
                  <a:gd name="T24" fmla="*/ 0 w 64"/>
                  <a:gd name="T25" fmla="*/ 0 h 31"/>
                  <a:gd name="T26" fmla="*/ 0 w 64"/>
                  <a:gd name="T27" fmla="*/ 0 h 31"/>
                  <a:gd name="T28" fmla="*/ 0 w 64"/>
                  <a:gd name="T29" fmla="*/ 0 h 31"/>
                  <a:gd name="T30" fmla="*/ 0 w 64"/>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1">
                    <a:moveTo>
                      <a:pt x="0" y="30"/>
                    </a:moveTo>
                    <a:lnTo>
                      <a:pt x="0" y="30"/>
                    </a:lnTo>
                    <a:cubicBezTo>
                      <a:pt x="0" y="30"/>
                      <a:pt x="0" y="30"/>
                      <a:pt x="32" y="30"/>
                    </a:cubicBezTo>
                    <a:lnTo>
                      <a:pt x="32" y="30"/>
                    </a:lnTo>
                    <a:lnTo>
                      <a:pt x="32" y="30"/>
                    </a:lnTo>
                    <a:lnTo>
                      <a:pt x="32" y="30"/>
                    </a:lnTo>
                    <a:lnTo>
                      <a:pt x="32" y="30"/>
                    </a:lnTo>
                    <a:lnTo>
                      <a:pt x="32" y="30"/>
                    </a:lnTo>
                    <a:lnTo>
                      <a:pt x="32" y="30"/>
                    </a:lnTo>
                    <a:cubicBezTo>
                      <a:pt x="63" y="30"/>
                      <a:pt x="63" y="30"/>
                      <a:pt x="63" y="30"/>
                    </a:cubicBezTo>
                    <a:cubicBezTo>
                      <a:pt x="63" y="0"/>
                      <a:pt x="63" y="0"/>
                      <a:pt x="63" y="0"/>
                    </a:cubicBezTo>
                    <a:lnTo>
                      <a:pt x="63" y="0"/>
                    </a:lnTo>
                    <a:cubicBezTo>
                      <a:pt x="32" y="0"/>
                      <a:pt x="32" y="0"/>
                      <a:pt x="0" y="0"/>
                    </a:cubicBezTo>
                    <a:lnTo>
                      <a:pt x="0" y="0"/>
                    </a:lnTo>
                    <a:lnTo>
                      <a:pt x="0" y="0"/>
                    </a:lnTo>
                    <a:cubicBezTo>
                      <a:pt x="0" y="30"/>
                      <a:pt x="0" y="30"/>
                      <a:pt x="0" y="3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1" name="Freeform 72"/>
              <p:cNvSpPr>
                <a:spLocks noChangeArrowheads="1"/>
              </p:cNvSpPr>
              <p:nvPr/>
            </p:nvSpPr>
            <p:spPr bwMode="auto">
              <a:xfrm>
                <a:off x="5097463" y="1747838"/>
                <a:ext cx="55562" cy="44450"/>
              </a:xfrm>
              <a:custGeom>
                <a:avLst/>
                <a:gdLst>
                  <a:gd name="T0" fmla="*/ 0 w 155"/>
                  <a:gd name="T1" fmla="*/ 93 h 125"/>
                  <a:gd name="T2" fmla="*/ 0 w 155"/>
                  <a:gd name="T3" fmla="*/ 93 h 125"/>
                  <a:gd name="T4" fmla="*/ 0 w 155"/>
                  <a:gd name="T5" fmla="*/ 124 h 125"/>
                  <a:gd name="T6" fmla="*/ 0 w 155"/>
                  <a:gd name="T7" fmla="*/ 124 h 125"/>
                  <a:gd name="T8" fmla="*/ 0 w 155"/>
                  <a:gd name="T9" fmla="*/ 124 h 125"/>
                  <a:gd name="T10" fmla="*/ 0 w 155"/>
                  <a:gd name="T11" fmla="*/ 124 h 125"/>
                  <a:gd name="T12" fmla="*/ 0 w 155"/>
                  <a:gd name="T13" fmla="*/ 124 h 125"/>
                  <a:gd name="T14" fmla="*/ 30 w 155"/>
                  <a:gd name="T15" fmla="*/ 124 h 125"/>
                  <a:gd name="T16" fmla="*/ 30 w 155"/>
                  <a:gd name="T17" fmla="*/ 124 h 125"/>
                  <a:gd name="T18" fmla="*/ 30 w 155"/>
                  <a:gd name="T19" fmla="*/ 124 h 125"/>
                  <a:gd name="T20" fmla="*/ 30 w 155"/>
                  <a:gd name="T21" fmla="*/ 124 h 125"/>
                  <a:gd name="T22" fmla="*/ 61 w 155"/>
                  <a:gd name="T23" fmla="*/ 124 h 125"/>
                  <a:gd name="T24" fmla="*/ 61 w 155"/>
                  <a:gd name="T25" fmla="*/ 124 h 125"/>
                  <a:gd name="T26" fmla="*/ 61 w 155"/>
                  <a:gd name="T27" fmla="*/ 124 h 125"/>
                  <a:gd name="T28" fmla="*/ 61 w 155"/>
                  <a:gd name="T29" fmla="*/ 124 h 125"/>
                  <a:gd name="T30" fmla="*/ 61 w 155"/>
                  <a:gd name="T31" fmla="*/ 124 h 125"/>
                  <a:gd name="T32" fmla="*/ 93 w 155"/>
                  <a:gd name="T33" fmla="*/ 124 h 125"/>
                  <a:gd name="T34" fmla="*/ 93 w 155"/>
                  <a:gd name="T35" fmla="*/ 124 h 125"/>
                  <a:gd name="T36" fmla="*/ 124 w 155"/>
                  <a:gd name="T37" fmla="*/ 124 h 125"/>
                  <a:gd name="T38" fmla="*/ 124 w 155"/>
                  <a:gd name="T39" fmla="*/ 124 h 125"/>
                  <a:gd name="T40" fmla="*/ 124 w 155"/>
                  <a:gd name="T41" fmla="*/ 93 h 125"/>
                  <a:gd name="T42" fmla="*/ 124 w 155"/>
                  <a:gd name="T43" fmla="*/ 93 h 125"/>
                  <a:gd name="T44" fmla="*/ 154 w 155"/>
                  <a:gd name="T45" fmla="*/ 93 h 125"/>
                  <a:gd name="T46" fmla="*/ 154 w 155"/>
                  <a:gd name="T47" fmla="*/ 93 h 125"/>
                  <a:gd name="T48" fmla="*/ 154 w 155"/>
                  <a:gd name="T49" fmla="*/ 61 h 125"/>
                  <a:gd name="T50" fmla="*/ 154 w 155"/>
                  <a:gd name="T51" fmla="*/ 61 h 125"/>
                  <a:gd name="T52" fmla="*/ 154 w 155"/>
                  <a:gd name="T53" fmla="*/ 61 h 125"/>
                  <a:gd name="T54" fmla="*/ 154 w 155"/>
                  <a:gd name="T55" fmla="*/ 61 h 125"/>
                  <a:gd name="T56" fmla="*/ 124 w 155"/>
                  <a:gd name="T57" fmla="*/ 61 h 125"/>
                  <a:gd name="T58" fmla="*/ 124 w 155"/>
                  <a:gd name="T59" fmla="*/ 61 h 125"/>
                  <a:gd name="T60" fmla="*/ 124 w 155"/>
                  <a:gd name="T61" fmla="*/ 61 h 125"/>
                  <a:gd name="T62" fmla="*/ 124 w 155"/>
                  <a:gd name="T63" fmla="*/ 61 h 125"/>
                  <a:gd name="T64" fmla="*/ 93 w 155"/>
                  <a:gd name="T65" fmla="*/ 30 h 125"/>
                  <a:gd name="T66" fmla="*/ 93 w 155"/>
                  <a:gd name="T67" fmla="*/ 30 h 125"/>
                  <a:gd name="T68" fmla="*/ 61 w 155"/>
                  <a:gd name="T69" fmla="*/ 30 h 125"/>
                  <a:gd name="T70" fmla="*/ 61 w 155"/>
                  <a:gd name="T71" fmla="*/ 30 h 125"/>
                  <a:gd name="T72" fmla="*/ 61 w 155"/>
                  <a:gd name="T73" fmla="*/ 30 h 125"/>
                  <a:gd name="T74" fmla="*/ 30 w 155"/>
                  <a:gd name="T75" fmla="*/ 0 h 125"/>
                  <a:gd name="T76" fmla="*/ 30 w 155"/>
                  <a:gd name="T77" fmla="*/ 0 h 125"/>
                  <a:gd name="T78" fmla="*/ 30 w 155"/>
                  <a:gd name="T79" fmla="*/ 0 h 125"/>
                  <a:gd name="T80" fmla="*/ 30 w 155"/>
                  <a:gd name="T81" fmla="*/ 0 h 125"/>
                  <a:gd name="T82" fmla="*/ 30 w 155"/>
                  <a:gd name="T83" fmla="*/ 0 h 125"/>
                  <a:gd name="T84" fmla="*/ 0 w 155"/>
                  <a:gd name="T85" fmla="*/ 30 h 125"/>
                  <a:gd name="T86" fmla="*/ 0 w 155"/>
                  <a:gd name="T87" fmla="*/ 61 h 125"/>
                  <a:gd name="T88" fmla="*/ 0 w 155"/>
                  <a:gd name="T89" fmla="*/ 61 h 125"/>
                  <a:gd name="T90" fmla="*/ 0 w 155"/>
                  <a:gd name="T91" fmla="*/ 61 h 125"/>
                  <a:gd name="T92" fmla="*/ 0 w 155"/>
                  <a:gd name="T93" fmla="*/ 61 h 125"/>
                  <a:gd name="T94" fmla="*/ 0 w 155"/>
                  <a:gd name="T9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125">
                    <a:moveTo>
                      <a:pt x="0" y="93"/>
                    </a:moveTo>
                    <a:lnTo>
                      <a:pt x="0" y="93"/>
                    </a:lnTo>
                    <a:cubicBezTo>
                      <a:pt x="0" y="124"/>
                      <a:pt x="0" y="124"/>
                      <a:pt x="0" y="124"/>
                    </a:cubicBezTo>
                    <a:lnTo>
                      <a:pt x="0" y="124"/>
                    </a:lnTo>
                    <a:lnTo>
                      <a:pt x="0" y="124"/>
                    </a:lnTo>
                    <a:lnTo>
                      <a:pt x="0" y="124"/>
                    </a:lnTo>
                    <a:lnTo>
                      <a:pt x="0" y="124"/>
                    </a:lnTo>
                    <a:cubicBezTo>
                      <a:pt x="0" y="124"/>
                      <a:pt x="0" y="124"/>
                      <a:pt x="30" y="124"/>
                    </a:cubicBezTo>
                    <a:lnTo>
                      <a:pt x="30" y="124"/>
                    </a:lnTo>
                    <a:lnTo>
                      <a:pt x="30" y="124"/>
                    </a:lnTo>
                    <a:lnTo>
                      <a:pt x="30" y="124"/>
                    </a:lnTo>
                    <a:lnTo>
                      <a:pt x="61" y="124"/>
                    </a:lnTo>
                    <a:lnTo>
                      <a:pt x="61" y="124"/>
                    </a:lnTo>
                    <a:lnTo>
                      <a:pt x="61" y="124"/>
                    </a:lnTo>
                    <a:lnTo>
                      <a:pt x="61" y="124"/>
                    </a:lnTo>
                    <a:lnTo>
                      <a:pt x="61" y="124"/>
                    </a:lnTo>
                    <a:cubicBezTo>
                      <a:pt x="93" y="124"/>
                      <a:pt x="93" y="124"/>
                      <a:pt x="93" y="124"/>
                    </a:cubicBezTo>
                    <a:lnTo>
                      <a:pt x="93" y="124"/>
                    </a:lnTo>
                    <a:lnTo>
                      <a:pt x="124" y="124"/>
                    </a:lnTo>
                    <a:lnTo>
                      <a:pt x="124" y="124"/>
                    </a:lnTo>
                    <a:cubicBezTo>
                      <a:pt x="124" y="93"/>
                      <a:pt x="124" y="93"/>
                      <a:pt x="124" y="93"/>
                    </a:cubicBezTo>
                    <a:lnTo>
                      <a:pt x="124" y="93"/>
                    </a:lnTo>
                    <a:lnTo>
                      <a:pt x="154" y="93"/>
                    </a:lnTo>
                    <a:lnTo>
                      <a:pt x="154" y="93"/>
                    </a:lnTo>
                    <a:lnTo>
                      <a:pt x="154" y="61"/>
                    </a:lnTo>
                    <a:lnTo>
                      <a:pt x="154" y="61"/>
                    </a:lnTo>
                    <a:lnTo>
                      <a:pt x="154" y="61"/>
                    </a:lnTo>
                    <a:lnTo>
                      <a:pt x="154" y="61"/>
                    </a:lnTo>
                    <a:lnTo>
                      <a:pt x="124" y="61"/>
                    </a:lnTo>
                    <a:lnTo>
                      <a:pt x="124" y="61"/>
                    </a:lnTo>
                    <a:lnTo>
                      <a:pt x="124" y="61"/>
                    </a:lnTo>
                    <a:lnTo>
                      <a:pt x="124" y="61"/>
                    </a:lnTo>
                    <a:cubicBezTo>
                      <a:pt x="93" y="61"/>
                      <a:pt x="93" y="61"/>
                      <a:pt x="93" y="30"/>
                    </a:cubicBezTo>
                    <a:lnTo>
                      <a:pt x="93" y="30"/>
                    </a:lnTo>
                    <a:lnTo>
                      <a:pt x="61" y="30"/>
                    </a:lnTo>
                    <a:lnTo>
                      <a:pt x="61" y="30"/>
                    </a:lnTo>
                    <a:lnTo>
                      <a:pt x="61" y="30"/>
                    </a:lnTo>
                    <a:cubicBezTo>
                      <a:pt x="61" y="30"/>
                      <a:pt x="61" y="0"/>
                      <a:pt x="30" y="0"/>
                    </a:cubicBezTo>
                    <a:lnTo>
                      <a:pt x="30" y="0"/>
                    </a:lnTo>
                    <a:lnTo>
                      <a:pt x="30" y="0"/>
                    </a:lnTo>
                    <a:lnTo>
                      <a:pt x="30" y="0"/>
                    </a:lnTo>
                    <a:lnTo>
                      <a:pt x="30" y="0"/>
                    </a:lnTo>
                    <a:cubicBezTo>
                      <a:pt x="30" y="30"/>
                      <a:pt x="0" y="30"/>
                      <a:pt x="0" y="30"/>
                    </a:cubicBezTo>
                    <a:cubicBezTo>
                      <a:pt x="0" y="30"/>
                      <a:pt x="0" y="30"/>
                      <a:pt x="0" y="61"/>
                    </a:cubicBezTo>
                    <a:lnTo>
                      <a:pt x="0" y="61"/>
                    </a:lnTo>
                    <a:lnTo>
                      <a:pt x="0" y="61"/>
                    </a:lnTo>
                    <a:lnTo>
                      <a:pt x="0" y="61"/>
                    </a:lnTo>
                    <a:cubicBezTo>
                      <a:pt x="0" y="61"/>
                      <a:pt x="0" y="61"/>
                      <a:pt x="0" y="9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2" name="Freeform 73"/>
              <p:cNvSpPr>
                <a:spLocks noChangeArrowheads="1"/>
              </p:cNvSpPr>
              <p:nvPr/>
            </p:nvSpPr>
            <p:spPr bwMode="auto">
              <a:xfrm>
                <a:off x="5029200" y="1735138"/>
                <a:ext cx="44450" cy="44450"/>
              </a:xfrm>
              <a:custGeom>
                <a:avLst/>
                <a:gdLst>
                  <a:gd name="T0" fmla="*/ 94 w 125"/>
                  <a:gd name="T1" fmla="*/ 31 h 125"/>
                  <a:gd name="T2" fmla="*/ 94 w 125"/>
                  <a:gd name="T3" fmla="*/ 31 h 125"/>
                  <a:gd name="T4" fmla="*/ 94 w 125"/>
                  <a:gd name="T5" fmla="*/ 31 h 125"/>
                  <a:gd name="T6" fmla="*/ 63 w 125"/>
                  <a:gd name="T7" fmla="*/ 31 h 125"/>
                  <a:gd name="T8" fmla="*/ 31 w 125"/>
                  <a:gd name="T9" fmla="*/ 31 h 125"/>
                  <a:gd name="T10" fmla="*/ 31 w 125"/>
                  <a:gd name="T11" fmla="*/ 31 h 125"/>
                  <a:gd name="T12" fmla="*/ 31 w 125"/>
                  <a:gd name="T13" fmla="*/ 31 h 125"/>
                  <a:gd name="T14" fmla="*/ 0 w 125"/>
                  <a:gd name="T15" fmla="*/ 0 h 125"/>
                  <a:gd name="T16" fmla="*/ 0 w 125"/>
                  <a:gd name="T17" fmla="*/ 31 h 125"/>
                  <a:gd name="T18" fmla="*/ 0 w 125"/>
                  <a:gd name="T19" fmla="*/ 31 h 125"/>
                  <a:gd name="T20" fmla="*/ 0 w 125"/>
                  <a:gd name="T21" fmla="*/ 31 h 125"/>
                  <a:gd name="T22" fmla="*/ 0 w 125"/>
                  <a:gd name="T23" fmla="*/ 31 h 125"/>
                  <a:gd name="T24" fmla="*/ 0 w 125"/>
                  <a:gd name="T25" fmla="*/ 31 h 125"/>
                  <a:gd name="T26" fmla="*/ 0 w 125"/>
                  <a:gd name="T27" fmla="*/ 31 h 125"/>
                  <a:gd name="T28" fmla="*/ 0 w 125"/>
                  <a:gd name="T29" fmla="*/ 61 h 125"/>
                  <a:gd name="T30" fmla="*/ 0 w 125"/>
                  <a:gd name="T31" fmla="*/ 61 h 125"/>
                  <a:gd name="T32" fmla="*/ 0 w 125"/>
                  <a:gd name="T33" fmla="*/ 61 h 125"/>
                  <a:gd name="T34" fmla="*/ 0 w 125"/>
                  <a:gd name="T35" fmla="*/ 92 h 125"/>
                  <a:gd name="T36" fmla="*/ 0 w 125"/>
                  <a:gd name="T37" fmla="*/ 92 h 125"/>
                  <a:gd name="T38" fmla="*/ 0 w 125"/>
                  <a:gd name="T39" fmla="*/ 92 h 125"/>
                  <a:gd name="T40" fmla="*/ 0 w 125"/>
                  <a:gd name="T41" fmla="*/ 92 h 125"/>
                  <a:gd name="T42" fmla="*/ 0 w 125"/>
                  <a:gd name="T43" fmla="*/ 124 h 125"/>
                  <a:gd name="T44" fmla="*/ 0 w 125"/>
                  <a:gd name="T45" fmla="*/ 124 h 125"/>
                  <a:gd name="T46" fmla="*/ 0 w 125"/>
                  <a:gd name="T47" fmla="*/ 124 h 125"/>
                  <a:gd name="T48" fmla="*/ 31 w 125"/>
                  <a:gd name="T49" fmla="*/ 124 h 125"/>
                  <a:gd name="T50" fmla="*/ 31 w 125"/>
                  <a:gd name="T51" fmla="*/ 124 h 125"/>
                  <a:gd name="T52" fmla="*/ 31 w 125"/>
                  <a:gd name="T53" fmla="*/ 124 h 125"/>
                  <a:gd name="T54" fmla="*/ 31 w 125"/>
                  <a:gd name="T55" fmla="*/ 92 h 125"/>
                  <a:gd name="T56" fmla="*/ 31 w 125"/>
                  <a:gd name="T57" fmla="*/ 92 h 125"/>
                  <a:gd name="T58" fmla="*/ 63 w 125"/>
                  <a:gd name="T59" fmla="*/ 92 h 125"/>
                  <a:gd name="T60" fmla="*/ 63 w 125"/>
                  <a:gd name="T61" fmla="*/ 92 h 125"/>
                  <a:gd name="T62" fmla="*/ 63 w 125"/>
                  <a:gd name="T63" fmla="*/ 92 h 125"/>
                  <a:gd name="T64" fmla="*/ 63 w 125"/>
                  <a:gd name="T65" fmla="*/ 92 h 125"/>
                  <a:gd name="T66" fmla="*/ 94 w 125"/>
                  <a:gd name="T67" fmla="*/ 61 h 125"/>
                  <a:gd name="T68" fmla="*/ 94 w 125"/>
                  <a:gd name="T69" fmla="*/ 61 h 125"/>
                  <a:gd name="T70" fmla="*/ 124 w 125"/>
                  <a:gd name="T71" fmla="*/ 61 h 125"/>
                  <a:gd name="T72" fmla="*/ 94 w 125"/>
                  <a:gd name="T73"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25">
                    <a:moveTo>
                      <a:pt x="94" y="31"/>
                    </a:moveTo>
                    <a:lnTo>
                      <a:pt x="94" y="31"/>
                    </a:lnTo>
                    <a:lnTo>
                      <a:pt x="94" y="31"/>
                    </a:lnTo>
                    <a:lnTo>
                      <a:pt x="63" y="31"/>
                    </a:lnTo>
                    <a:lnTo>
                      <a:pt x="31" y="31"/>
                    </a:lnTo>
                    <a:lnTo>
                      <a:pt x="31" y="31"/>
                    </a:lnTo>
                    <a:lnTo>
                      <a:pt x="31" y="31"/>
                    </a:lnTo>
                    <a:cubicBezTo>
                      <a:pt x="31" y="31"/>
                      <a:pt x="31" y="31"/>
                      <a:pt x="0" y="0"/>
                    </a:cubicBezTo>
                    <a:cubicBezTo>
                      <a:pt x="0" y="31"/>
                      <a:pt x="0" y="31"/>
                      <a:pt x="0" y="31"/>
                    </a:cubicBezTo>
                    <a:lnTo>
                      <a:pt x="0" y="31"/>
                    </a:lnTo>
                    <a:lnTo>
                      <a:pt x="0" y="31"/>
                    </a:lnTo>
                    <a:lnTo>
                      <a:pt x="0" y="31"/>
                    </a:lnTo>
                    <a:lnTo>
                      <a:pt x="0" y="31"/>
                    </a:lnTo>
                    <a:lnTo>
                      <a:pt x="0" y="31"/>
                    </a:lnTo>
                    <a:lnTo>
                      <a:pt x="0" y="61"/>
                    </a:lnTo>
                    <a:lnTo>
                      <a:pt x="0" y="61"/>
                    </a:lnTo>
                    <a:lnTo>
                      <a:pt x="0" y="61"/>
                    </a:lnTo>
                    <a:cubicBezTo>
                      <a:pt x="0" y="92"/>
                      <a:pt x="0" y="92"/>
                      <a:pt x="0" y="92"/>
                    </a:cubicBezTo>
                    <a:lnTo>
                      <a:pt x="0" y="92"/>
                    </a:lnTo>
                    <a:lnTo>
                      <a:pt x="0" y="92"/>
                    </a:lnTo>
                    <a:lnTo>
                      <a:pt x="0" y="92"/>
                    </a:lnTo>
                    <a:lnTo>
                      <a:pt x="0" y="124"/>
                    </a:lnTo>
                    <a:lnTo>
                      <a:pt x="0" y="124"/>
                    </a:lnTo>
                    <a:lnTo>
                      <a:pt x="0" y="124"/>
                    </a:lnTo>
                    <a:cubicBezTo>
                      <a:pt x="31" y="124"/>
                      <a:pt x="31" y="124"/>
                      <a:pt x="31" y="124"/>
                    </a:cubicBezTo>
                    <a:lnTo>
                      <a:pt x="31" y="124"/>
                    </a:lnTo>
                    <a:lnTo>
                      <a:pt x="31" y="124"/>
                    </a:lnTo>
                    <a:lnTo>
                      <a:pt x="31" y="92"/>
                    </a:lnTo>
                    <a:lnTo>
                      <a:pt x="31" y="92"/>
                    </a:lnTo>
                    <a:cubicBezTo>
                      <a:pt x="63" y="92"/>
                      <a:pt x="63" y="92"/>
                      <a:pt x="63" y="92"/>
                    </a:cubicBezTo>
                    <a:lnTo>
                      <a:pt x="63" y="92"/>
                    </a:lnTo>
                    <a:lnTo>
                      <a:pt x="63" y="92"/>
                    </a:lnTo>
                    <a:lnTo>
                      <a:pt x="63" y="92"/>
                    </a:lnTo>
                    <a:lnTo>
                      <a:pt x="94" y="61"/>
                    </a:lnTo>
                    <a:lnTo>
                      <a:pt x="94" y="61"/>
                    </a:lnTo>
                    <a:cubicBezTo>
                      <a:pt x="94" y="61"/>
                      <a:pt x="94" y="61"/>
                      <a:pt x="124" y="61"/>
                    </a:cubicBezTo>
                    <a:cubicBezTo>
                      <a:pt x="94" y="31"/>
                      <a:pt x="94" y="31"/>
                      <a:pt x="94"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3" name="Freeform 74"/>
              <p:cNvSpPr>
                <a:spLocks noChangeArrowheads="1"/>
              </p:cNvSpPr>
              <p:nvPr/>
            </p:nvSpPr>
            <p:spPr bwMode="auto">
              <a:xfrm>
                <a:off x="5073650" y="1668463"/>
                <a:ext cx="168275" cy="68262"/>
              </a:xfrm>
              <a:custGeom>
                <a:avLst/>
                <a:gdLst>
                  <a:gd name="T0" fmla="*/ 187 w 466"/>
                  <a:gd name="T1" fmla="*/ 124 h 188"/>
                  <a:gd name="T2" fmla="*/ 187 w 466"/>
                  <a:gd name="T3" fmla="*/ 94 h 188"/>
                  <a:gd name="T4" fmla="*/ 217 w 466"/>
                  <a:gd name="T5" fmla="*/ 94 h 188"/>
                  <a:gd name="T6" fmla="*/ 217 w 466"/>
                  <a:gd name="T7" fmla="*/ 94 h 188"/>
                  <a:gd name="T8" fmla="*/ 248 w 466"/>
                  <a:gd name="T9" fmla="*/ 94 h 188"/>
                  <a:gd name="T10" fmla="*/ 248 w 466"/>
                  <a:gd name="T11" fmla="*/ 94 h 188"/>
                  <a:gd name="T12" fmla="*/ 280 w 466"/>
                  <a:gd name="T13" fmla="*/ 124 h 188"/>
                  <a:gd name="T14" fmla="*/ 311 w 466"/>
                  <a:gd name="T15" fmla="*/ 94 h 188"/>
                  <a:gd name="T16" fmla="*/ 311 w 466"/>
                  <a:gd name="T17" fmla="*/ 63 h 188"/>
                  <a:gd name="T18" fmla="*/ 341 w 466"/>
                  <a:gd name="T19" fmla="*/ 63 h 188"/>
                  <a:gd name="T20" fmla="*/ 341 w 466"/>
                  <a:gd name="T21" fmla="*/ 63 h 188"/>
                  <a:gd name="T22" fmla="*/ 404 w 466"/>
                  <a:gd name="T23" fmla="*/ 63 h 188"/>
                  <a:gd name="T24" fmla="*/ 465 w 466"/>
                  <a:gd name="T25" fmla="*/ 31 h 188"/>
                  <a:gd name="T26" fmla="*/ 465 w 466"/>
                  <a:gd name="T27" fmla="*/ 31 h 188"/>
                  <a:gd name="T28" fmla="*/ 435 w 466"/>
                  <a:gd name="T29" fmla="*/ 0 h 188"/>
                  <a:gd name="T30" fmla="*/ 435 w 466"/>
                  <a:gd name="T31" fmla="*/ 0 h 188"/>
                  <a:gd name="T32" fmla="*/ 372 w 466"/>
                  <a:gd name="T33" fmla="*/ 0 h 188"/>
                  <a:gd name="T34" fmla="*/ 372 w 466"/>
                  <a:gd name="T35" fmla="*/ 0 h 188"/>
                  <a:gd name="T36" fmla="*/ 341 w 466"/>
                  <a:gd name="T37" fmla="*/ 0 h 188"/>
                  <a:gd name="T38" fmla="*/ 311 w 466"/>
                  <a:gd name="T39" fmla="*/ 0 h 188"/>
                  <a:gd name="T40" fmla="*/ 311 w 466"/>
                  <a:gd name="T41" fmla="*/ 0 h 188"/>
                  <a:gd name="T42" fmla="*/ 248 w 466"/>
                  <a:gd name="T43" fmla="*/ 0 h 188"/>
                  <a:gd name="T44" fmla="*/ 217 w 466"/>
                  <a:gd name="T45" fmla="*/ 0 h 188"/>
                  <a:gd name="T46" fmla="*/ 187 w 466"/>
                  <a:gd name="T47" fmla="*/ 0 h 188"/>
                  <a:gd name="T48" fmla="*/ 187 w 466"/>
                  <a:gd name="T49" fmla="*/ 0 h 188"/>
                  <a:gd name="T50" fmla="*/ 187 w 466"/>
                  <a:gd name="T51" fmla="*/ 0 h 188"/>
                  <a:gd name="T52" fmla="*/ 156 w 466"/>
                  <a:gd name="T53" fmla="*/ 31 h 188"/>
                  <a:gd name="T54" fmla="*/ 93 w 466"/>
                  <a:gd name="T55" fmla="*/ 31 h 188"/>
                  <a:gd name="T56" fmla="*/ 63 w 466"/>
                  <a:gd name="T57" fmla="*/ 0 h 188"/>
                  <a:gd name="T58" fmla="*/ 32 w 466"/>
                  <a:gd name="T59" fmla="*/ 31 h 188"/>
                  <a:gd name="T60" fmla="*/ 0 w 466"/>
                  <a:gd name="T61" fmla="*/ 63 h 188"/>
                  <a:gd name="T62" fmla="*/ 0 w 466"/>
                  <a:gd name="T63" fmla="*/ 63 h 188"/>
                  <a:gd name="T64" fmla="*/ 32 w 466"/>
                  <a:gd name="T65" fmla="*/ 63 h 188"/>
                  <a:gd name="T66" fmla="*/ 93 w 466"/>
                  <a:gd name="T67" fmla="*/ 63 h 188"/>
                  <a:gd name="T68" fmla="*/ 124 w 466"/>
                  <a:gd name="T69" fmla="*/ 124 h 188"/>
                  <a:gd name="T70" fmla="*/ 124 w 466"/>
                  <a:gd name="T71" fmla="*/ 124 h 188"/>
                  <a:gd name="T72" fmla="*/ 93 w 466"/>
                  <a:gd name="T73" fmla="*/ 155 h 188"/>
                  <a:gd name="T74" fmla="*/ 63 w 466"/>
                  <a:gd name="T75" fmla="*/ 187 h 188"/>
                  <a:gd name="T76" fmla="*/ 63 w 466"/>
                  <a:gd name="T77" fmla="*/ 187 h 188"/>
                  <a:gd name="T78" fmla="*/ 63 w 466"/>
                  <a:gd name="T79" fmla="*/ 187 h 188"/>
                  <a:gd name="T80" fmla="*/ 93 w 466"/>
                  <a:gd name="T81" fmla="*/ 187 h 188"/>
                  <a:gd name="T82" fmla="*/ 93 w 466"/>
                  <a:gd name="T83" fmla="*/ 187 h 188"/>
                  <a:gd name="T84" fmla="*/ 93 w 466"/>
                  <a:gd name="T85" fmla="*/ 155 h 188"/>
                  <a:gd name="T86" fmla="*/ 124 w 466"/>
                  <a:gd name="T87" fmla="*/ 187 h 188"/>
                  <a:gd name="T88" fmla="*/ 156 w 466"/>
                  <a:gd name="T89" fmla="*/ 155 h 188"/>
                  <a:gd name="T90" fmla="*/ 187 w 466"/>
                  <a:gd name="T91"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188">
                    <a:moveTo>
                      <a:pt x="187" y="124"/>
                    </a:moveTo>
                    <a:lnTo>
                      <a:pt x="187" y="124"/>
                    </a:lnTo>
                    <a:lnTo>
                      <a:pt x="187" y="124"/>
                    </a:lnTo>
                    <a:cubicBezTo>
                      <a:pt x="187" y="124"/>
                      <a:pt x="187" y="124"/>
                      <a:pt x="187" y="94"/>
                    </a:cubicBezTo>
                    <a:lnTo>
                      <a:pt x="187" y="94"/>
                    </a:lnTo>
                    <a:cubicBezTo>
                      <a:pt x="217" y="94"/>
                      <a:pt x="217" y="94"/>
                      <a:pt x="217" y="94"/>
                    </a:cubicBezTo>
                    <a:lnTo>
                      <a:pt x="217" y="94"/>
                    </a:lnTo>
                    <a:lnTo>
                      <a:pt x="217" y="94"/>
                    </a:lnTo>
                    <a:lnTo>
                      <a:pt x="217" y="94"/>
                    </a:lnTo>
                    <a:cubicBezTo>
                      <a:pt x="248" y="94"/>
                      <a:pt x="248" y="94"/>
                      <a:pt x="248" y="94"/>
                    </a:cubicBezTo>
                    <a:lnTo>
                      <a:pt x="248" y="94"/>
                    </a:lnTo>
                    <a:lnTo>
                      <a:pt x="248" y="94"/>
                    </a:lnTo>
                    <a:lnTo>
                      <a:pt x="248" y="94"/>
                    </a:lnTo>
                    <a:cubicBezTo>
                      <a:pt x="280" y="94"/>
                      <a:pt x="280" y="94"/>
                      <a:pt x="280" y="124"/>
                    </a:cubicBezTo>
                    <a:cubicBezTo>
                      <a:pt x="280" y="124"/>
                      <a:pt x="280" y="94"/>
                      <a:pt x="311" y="94"/>
                    </a:cubicBezTo>
                    <a:lnTo>
                      <a:pt x="311" y="94"/>
                    </a:lnTo>
                    <a:cubicBezTo>
                      <a:pt x="311" y="94"/>
                      <a:pt x="311" y="94"/>
                      <a:pt x="311" y="63"/>
                    </a:cubicBezTo>
                    <a:lnTo>
                      <a:pt x="311" y="63"/>
                    </a:lnTo>
                    <a:cubicBezTo>
                      <a:pt x="341" y="63"/>
                      <a:pt x="341" y="63"/>
                      <a:pt x="341" y="63"/>
                    </a:cubicBezTo>
                    <a:lnTo>
                      <a:pt x="341" y="63"/>
                    </a:lnTo>
                    <a:lnTo>
                      <a:pt x="341" y="63"/>
                    </a:lnTo>
                    <a:lnTo>
                      <a:pt x="341" y="63"/>
                    </a:lnTo>
                    <a:cubicBezTo>
                      <a:pt x="341" y="63"/>
                      <a:pt x="372" y="63"/>
                      <a:pt x="404" y="63"/>
                    </a:cubicBezTo>
                    <a:lnTo>
                      <a:pt x="404" y="63"/>
                    </a:lnTo>
                    <a:cubicBezTo>
                      <a:pt x="404" y="31"/>
                      <a:pt x="435" y="31"/>
                      <a:pt x="435" y="31"/>
                    </a:cubicBezTo>
                    <a:cubicBezTo>
                      <a:pt x="435" y="31"/>
                      <a:pt x="435" y="31"/>
                      <a:pt x="465" y="31"/>
                    </a:cubicBezTo>
                    <a:lnTo>
                      <a:pt x="465" y="31"/>
                    </a:lnTo>
                    <a:lnTo>
                      <a:pt x="465" y="31"/>
                    </a:lnTo>
                    <a:cubicBezTo>
                      <a:pt x="435" y="31"/>
                      <a:pt x="435" y="0"/>
                      <a:pt x="435" y="0"/>
                    </a:cubicBezTo>
                    <a:lnTo>
                      <a:pt x="435" y="0"/>
                    </a:lnTo>
                    <a:lnTo>
                      <a:pt x="435" y="0"/>
                    </a:lnTo>
                    <a:lnTo>
                      <a:pt x="435" y="0"/>
                    </a:lnTo>
                    <a:cubicBezTo>
                      <a:pt x="404" y="0"/>
                      <a:pt x="404" y="0"/>
                      <a:pt x="404" y="0"/>
                    </a:cubicBezTo>
                    <a:cubicBezTo>
                      <a:pt x="404" y="0"/>
                      <a:pt x="404" y="0"/>
                      <a:pt x="372" y="0"/>
                    </a:cubicBezTo>
                    <a:lnTo>
                      <a:pt x="372" y="0"/>
                    </a:lnTo>
                    <a:lnTo>
                      <a:pt x="372" y="0"/>
                    </a:lnTo>
                    <a:cubicBezTo>
                      <a:pt x="341" y="0"/>
                      <a:pt x="341" y="0"/>
                      <a:pt x="341" y="0"/>
                    </a:cubicBezTo>
                    <a:lnTo>
                      <a:pt x="341" y="0"/>
                    </a:lnTo>
                    <a:cubicBezTo>
                      <a:pt x="311" y="0"/>
                      <a:pt x="311" y="0"/>
                      <a:pt x="311" y="0"/>
                    </a:cubicBezTo>
                    <a:lnTo>
                      <a:pt x="311" y="0"/>
                    </a:lnTo>
                    <a:lnTo>
                      <a:pt x="311" y="0"/>
                    </a:lnTo>
                    <a:lnTo>
                      <a:pt x="311" y="0"/>
                    </a:lnTo>
                    <a:cubicBezTo>
                      <a:pt x="280" y="0"/>
                      <a:pt x="280" y="0"/>
                      <a:pt x="280" y="0"/>
                    </a:cubicBezTo>
                    <a:cubicBezTo>
                      <a:pt x="280" y="0"/>
                      <a:pt x="280" y="0"/>
                      <a:pt x="248" y="0"/>
                    </a:cubicBezTo>
                    <a:lnTo>
                      <a:pt x="248" y="0"/>
                    </a:lnTo>
                    <a:cubicBezTo>
                      <a:pt x="217" y="0"/>
                      <a:pt x="217" y="0"/>
                      <a:pt x="217" y="0"/>
                    </a:cubicBezTo>
                    <a:cubicBezTo>
                      <a:pt x="217" y="0"/>
                      <a:pt x="217" y="0"/>
                      <a:pt x="187" y="0"/>
                    </a:cubicBezTo>
                    <a:lnTo>
                      <a:pt x="187" y="0"/>
                    </a:lnTo>
                    <a:lnTo>
                      <a:pt x="187" y="0"/>
                    </a:lnTo>
                    <a:lnTo>
                      <a:pt x="187" y="0"/>
                    </a:lnTo>
                    <a:lnTo>
                      <a:pt x="187" y="0"/>
                    </a:lnTo>
                    <a:lnTo>
                      <a:pt x="187" y="0"/>
                    </a:lnTo>
                    <a:cubicBezTo>
                      <a:pt x="187" y="31"/>
                      <a:pt x="187" y="31"/>
                      <a:pt x="156" y="31"/>
                    </a:cubicBezTo>
                    <a:lnTo>
                      <a:pt x="156" y="31"/>
                    </a:lnTo>
                    <a:cubicBezTo>
                      <a:pt x="124" y="31"/>
                      <a:pt x="124" y="31"/>
                      <a:pt x="124" y="31"/>
                    </a:cubicBezTo>
                    <a:cubicBezTo>
                      <a:pt x="93" y="31"/>
                      <a:pt x="93" y="31"/>
                      <a:pt x="93" y="31"/>
                    </a:cubicBezTo>
                    <a:cubicBezTo>
                      <a:pt x="63" y="0"/>
                      <a:pt x="63" y="0"/>
                      <a:pt x="63" y="0"/>
                    </a:cubicBezTo>
                    <a:lnTo>
                      <a:pt x="63" y="0"/>
                    </a:lnTo>
                    <a:cubicBezTo>
                      <a:pt x="32" y="0"/>
                      <a:pt x="32" y="31"/>
                      <a:pt x="32" y="31"/>
                    </a:cubicBezTo>
                    <a:lnTo>
                      <a:pt x="32" y="31"/>
                    </a:lnTo>
                    <a:cubicBezTo>
                      <a:pt x="0" y="31"/>
                      <a:pt x="0" y="63"/>
                      <a:pt x="0" y="63"/>
                    </a:cubicBezTo>
                    <a:lnTo>
                      <a:pt x="0" y="63"/>
                    </a:lnTo>
                    <a:lnTo>
                      <a:pt x="0" y="63"/>
                    </a:lnTo>
                    <a:lnTo>
                      <a:pt x="0" y="63"/>
                    </a:lnTo>
                    <a:lnTo>
                      <a:pt x="0" y="63"/>
                    </a:lnTo>
                    <a:cubicBezTo>
                      <a:pt x="32" y="63"/>
                      <a:pt x="32" y="63"/>
                      <a:pt x="32" y="63"/>
                    </a:cubicBezTo>
                    <a:lnTo>
                      <a:pt x="32" y="63"/>
                    </a:lnTo>
                    <a:cubicBezTo>
                      <a:pt x="63" y="63"/>
                      <a:pt x="93" y="63"/>
                      <a:pt x="93" y="63"/>
                    </a:cubicBezTo>
                    <a:lnTo>
                      <a:pt x="93" y="63"/>
                    </a:lnTo>
                    <a:cubicBezTo>
                      <a:pt x="124" y="94"/>
                      <a:pt x="124" y="94"/>
                      <a:pt x="124" y="124"/>
                    </a:cubicBezTo>
                    <a:lnTo>
                      <a:pt x="124" y="124"/>
                    </a:lnTo>
                    <a:lnTo>
                      <a:pt x="124" y="124"/>
                    </a:lnTo>
                    <a:cubicBezTo>
                      <a:pt x="124" y="155"/>
                      <a:pt x="93" y="155"/>
                      <a:pt x="93" y="155"/>
                    </a:cubicBezTo>
                    <a:lnTo>
                      <a:pt x="93" y="155"/>
                    </a:lnTo>
                    <a:lnTo>
                      <a:pt x="93" y="155"/>
                    </a:lnTo>
                    <a:cubicBezTo>
                      <a:pt x="93" y="155"/>
                      <a:pt x="63" y="155"/>
                      <a:pt x="63" y="187"/>
                    </a:cubicBezTo>
                    <a:lnTo>
                      <a:pt x="63" y="187"/>
                    </a:lnTo>
                    <a:lnTo>
                      <a:pt x="63" y="187"/>
                    </a:lnTo>
                    <a:lnTo>
                      <a:pt x="63" y="187"/>
                    </a:lnTo>
                    <a:lnTo>
                      <a:pt x="63" y="187"/>
                    </a:lnTo>
                    <a:cubicBezTo>
                      <a:pt x="63" y="187"/>
                      <a:pt x="63" y="187"/>
                      <a:pt x="93" y="187"/>
                    </a:cubicBezTo>
                    <a:lnTo>
                      <a:pt x="93" y="187"/>
                    </a:lnTo>
                    <a:lnTo>
                      <a:pt x="93" y="187"/>
                    </a:lnTo>
                    <a:lnTo>
                      <a:pt x="93" y="187"/>
                    </a:lnTo>
                    <a:lnTo>
                      <a:pt x="93" y="155"/>
                    </a:lnTo>
                    <a:lnTo>
                      <a:pt x="93" y="155"/>
                    </a:lnTo>
                    <a:cubicBezTo>
                      <a:pt x="124" y="155"/>
                      <a:pt x="124" y="155"/>
                      <a:pt x="124" y="187"/>
                    </a:cubicBezTo>
                    <a:lnTo>
                      <a:pt x="124" y="187"/>
                    </a:lnTo>
                    <a:lnTo>
                      <a:pt x="124" y="187"/>
                    </a:lnTo>
                    <a:cubicBezTo>
                      <a:pt x="156" y="155"/>
                      <a:pt x="156" y="155"/>
                      <a:pt x="156" y="155"/>
                    </a:cubicBezTo>
                    <a:lnTo>
                      <a:pt x="156" y="124"/>
                    </a:lnTo>
                    <a:cubicBezTo>
                      <a:pt x="156" y="124"/>
                      <a:pt x="156" y="124"/>
                      <a:pt x="187" y="1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4" name="Freeform 75"/>
              <p:cNvSpPr>
                <a:spLocks noChangeArrowheads="1"/>
              </p:cNvSpPr>
              <p:nvPr/>
            </p:nvSpPr>
            <p:spPr bwMode="auto">
              <a:xfrm>
                <a:off x="5443538" y="2003425"/>
                <a:ext cx="33337" cy="22225"/>
              </a:xfrm>
              <a:custGeom>
                <a:avLst/>
                <a:gdLst>
                  <a:gd name="T0" fmla="*/ 31 w 93"/>
                  <a:gd name="T1" fmla="*/ 31 h 62"/>
                  <a:gd name="T2" fmla="*/ 31 w 93"/>
                  <a:gd name="T3" fmla="*/ 31 h 62"/>
                  <a:gd name="T4" fmla="*/ 31 w 93"/>
                  <a:gd name="T5" fmla="*/ 31 h 62"/>
                  <a:gd name="T6" fmla="*/ 31 w 93"/>
                  <a:gd name="T7" fmla="*/ 31 h 62"/>
                  <a:gd name="T8" fmla="*/ 61 w 93"/>
                  <a:gd name="T9" fmla="*/ 31 h 62"/>
                  <a:gd name="T10" fmla="*/ 61 w 93"/>
                  <a:gd name="T11" fmla="*/ 31 h 62"/>
                  <a:gd name="T12" fmla="*/ 61 w 93"/>
                  <a:gd name="T13" fmla="*/ 61 h 62"/>
                  <a:gd name="T14" fmla="*/ 92 w 93"/>
                  <a:gd name="T15" fmla="*/ 61 h 62"/>
                  <a:gd name="T16" fmla="*/ 92 w 93"/>
                  <a:gd name="T17" fmla="*/ 61 h 62"/>
                  <a:gd name="T18" fmla="*/ 92 w 93"/>
                  <a:gd name="T19" fmla="*/ 61 h 62"/>
                  <a:gd name="T20" fmla="*/ 92 w 93"/>
                  <a:gd name="T21" fmla="*/ 61 h 62"/>
                  <a:gd name="T22" fmla="*/ 92 w 93"/>
                  <a:gd name="T23" fmla="*/ 61 h 62"/>
                  <a:gd name="T24" fmla="*/ 92 w 93"/>
                  <a:gd name="T25" fmla="*/ 61 h 62"/>
                  <a:gd name="T26" fmla="*/ 92 w 93"/>
                  <a:gd name="T27" fmla="*/ 31 h 62"/>
                  <a:gd name="T28" fmla="*/ 61 w 93"/>
                  <a:gd name="T29" fmla="*/ 31 h 62"/>
                  <a:gd name="T30" fmla="*/ 61 w 93"/>
                  <a:gd name="T31" fmla="*/ 31 h 62"/>
                  <a:gd name="T32" fmla="*/ 61 w 93"/>
                  <a:gd name="T33" fmla="*/ 31 h 62"/>
                  <a:gd name="T34" fmla="*/ 31 w 93"/>
                  <a:gd name="T35" fmla="*/ 0 h 62"/>
                  <a:gd name="T36" fmla="*/ 0 w 93"/>
                  <a:gd name="T37" fmla="*/ 31 h 62"/>
                  <a:gd name="T38" fmla="*/ 0 w 93"/>
                  <a:gd name="T39" fmla="*/ 31 h 62"/>
                  <a:gd name="T40" fmla="*/ 0 w 93"/>
                  <a:gd name="T41" fmla="*/ 31 h 62"/>
                  <a:gd name="T42" fmla="*/ 0 w 93"/>
                  <a:gd name="T43" fmla="*/ 31 h 62"/>
                  <a:gd name="T44" fmla="*/ 31 w 93"/>
                  <a:gd name="T4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62">
                    <a:moveTo>
                      <a:pt x="31" y="31"/>
                    </a:moveTo>
                    <a:lnTo>
                      <a:pt x="31" y="31"/>
                    </a:lnTo>
                    <a:lnTo>
                      <a:pt x="31" y="31"/>
                    </a:lnTo>
                    <a:lnTo>
                      <a:pt x="31" y="31"/>
                    </a:lnTo>
                    <a:cubicBezTo>
                      <a:pt x="31" y="31"/>
                      <a:pt x="31" y="31"/>
                      <a:pt x="61" y="31"/>
                    </a:cubicBezTo>
                    <a:lnTo>
                      <a:pt x="61" y="31"/>
                    </a:lnTo>
                    <a:lnTo>
                      <a:pt x="61" y="61"/>
                    </a:lnTo>
                    <a:cubicBezTo>
                      <a:pt x="92" y="61"/>
                      <a:pt x="92" y="61"/>
                      <a:pt x="92" y="61"/>
                    </a:cubicBezTo>
                    <a:lnTo>
                      <a:pt x="92" y="61"/>
                    </a:lnTo>
                    <a:lnTo>
                      <a:pt x="92" y="61"/>
                    </a:lnTo>
                    <a:lnTo>
                      <a:pt x="92" y="61"/>
                    </a:lnTo>
                    <a:lnTo>
                      <a:pt x="92" y="61"/>
                    </a:lnTo>
                    <a:lnTo>
                      <a:pt x="92" y="61"/>
                    </a:lnTo>
                    <a:cubicBezTo>
                      <a:pt x="92" y="31"/>
                      <a:pt x="92" y="31"/>
                      <a:pt x="92" y="31"/>
                    </a:cubicBezTo>
                    <a:cubicBezTo>
                      <a:pt x="92" y="31"/>
                      <a:pt x="92" y="31"/>
                      <a:pt x="61" y="31"/>
                    </a:cubicBezTo>
                    <a:lnTo>
                      <a:pt x="61" y="31"/>
                    </a:lnTo>
                    <a:lnTo>
                      <a:pt x="61" y="31"/>
                    </a:lnTo>
                    <a:cubicBezTo>
                      <a:pt x="31" y="31"/>
                      <a:pt x="31" y="31"/>
                      <a:pt x="31" y="0"/>
                    </a:cubicBezTo>
                    <a:cubicBezTo>
                      <a:pt x="31" y="31"/>
                      <a:pt x="31" y="31"/>
                      <a:pt x="0" y="31"/>
                    </a:cubicBezTo>
                    <a:lnTo>
                      <a:pt x="0" y="31"/>
                    </a:lnTo>
                    <a:lnTo>
                      <a:pt x="0" y="31"/>
                    </a:lnTo>
                    <a:lnTo>
                      <a:pt x="0" y="31"/>
                    </a:lnTo>
                    <a:lnTo>
                      <a:pt x="31"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5" name="Freeform 76"/>
              <p:cNvSpPr>
                <a:spLocks noChangeArrowheads="1"/>
              </p:cNvSpPr>
              <p:nvPr/>
            </p:nvSpPr>
            <p:spPr bwMode="auto">
              <a:xfrm>
                <a:off x="6156325" y="1690688"/>
                <a:ext cx="77788" cy="77787"/>
              </a:xfrm>
              <a:custGeom>
                <a:avLst/>
                <a:gdLst>
                  <a:gd name="T0" fmla="*/ 185 w 217"/>
                  <a:gd name="T1" fmla="*/ 0 h 217"/>
                  <a:gd name="T2" fmla="*/ 185 w 217"/>
                  <a:gd name="T3" fmla="*/ 0 h 217"/>
                  <a:gd name="T4" fmla="*/ 185 w 217"/>
                  <a:gd name="T5" fmla="*/ 0 h 217"/>
                  <a:gd name="T6" fmla="*/ 185 w 217"/>
                  <a:gd name="T7" fmla="*/ 0 h 217"/>
                  <a:gd name="T8" fmla="*/ 185 w 217"/>
                  <a:gd name="T9" fmla="*/ 31 h 217"/>
                  <a:gd name="T10" fmla="*/ 154 w 217"/>
                  <a:gd name="T11" fmla="*/ 61 h 217"/>
                  <a:gd name="T12" fmla="*/ 154 w 217"/>
                  <a:gd name="T13" fmla="*/ 61 h 217"/>
                  <a:gd name="T14" fmla="*/ 92 w 217"/>
                  <a:gd name="T15" fmla="*/ 31 h 217"/>
                  <a:gd name="T16" fmla="*/ 92 w 217"/>
                  <a:gd name="T17" fmla="*/ 31 h 217"/>
                  <a:gd name="T18" fmla="*/ 92 w 217"/>
                  <a:gd name="T19" fmla="*/ 31 h 217"/>
                  <a:gd name="T20" fmla="*/ 61 w 217"/>
                  <a:gd name="T21" fmla="*/ 61 h 217"/>
                  <a:gd name="T22" fmla="*/ 61 w 217"/>
                  <a:gd name="T23" fmla="*/ 61 h 217"/>
                  <a:gd name="T24" fmla="*/ 30 w 217"/>
                  <a:gd name="T25" fmla="*/ 92 h 217"/>
                  <a:gd name="T26" fmla="*/ 0 w 217"/>
                  <a:gd name="T27" fmla="*/ 92 h 217"/>
                  <a:gd name="T28" fmla="*/ 0 w 217"/>
                  <a:gd name="T29" fmla="*/ 92 h 217"/>
                  <a:gd name="T30" fmla="*/ 0 w 217"/>
                  <a:gd name="T31" fmla="*/ 92 h 217"/>
                  <a:gd name="T32" fmla="*/ 30 w 217"/>
                  <a:gd name="T33" fmla="*/ 155 h 217"/>
                  <a:gd name="T34" fmla="*/ 30 w 217"/>
                  <a:gd name="T35" fmla="*/ 155 h 217"/>
                  <a:gd name="T36" fmla="*/ 30 w 217"/>
                  <a:gd name="T37" fmla="*/ 185 h 217"/>
                  <a:gd name="T38" fmla="*/ 30 w 217"/>
                  <a:gd name="T39" fmla="*/ 216 h 217"/>
                  <a:gd name="T40" fmla="*/ 30 w 217"/>
                  <a:gd name="T41" fmla="*/ 216 h 217"/>
                  <a:gd name="T42" fmla="*/ 30 w 217"/>
                  <a:gd name="T43" fmla="*/ 216 h 217"/>
                  <a:gd name="T44" fmla="*/ 61 w 217"/>
                  <a:gd name="T45" fmla="*/ 216 h 217"/>
                  <a:gd name="T46" fmla="*/ 61 w 217"/>
                  <a:gd name="T47" fmla="*/ 216 h 217"/>
                  <a:gd name="T48" fmla="*/ 61 w 217"/>
                  <a:gd name="T49" fmla="*/ 216 h 217"/>
                  <a:gd name="T50" fmla="*/ 92 w 217"/>
                  <a:gd name="T51" fmla="*/ 185 h 217"/>
                  <a:gd name="T52" fmla="*/ 92 w 217"/>
                  <a:gd name="T53" fmla="*/ 185 h 217"/>
                  <a:gd name="T54" fmla="*/ 123 w 217"/>
                  <a:gd name="T55" fmla="*/ 185 h 217"/>
                  <a:gd name="T56" fmla="*/ 154 w 217"/>
                  <a:gd name="T57" fmla="*/ 185 h 217"/>
                  <a:gd name="T58" fmla="*/ 154 w 217"/>
                  <a:gd name="T59" fmla="*/ 185 h 217"/>
                  <a:gd name="T60" fmla="*/ 123 w 217"/>
                  <a:gd name="T61" fmla="*/ 155 h 217"/>
                  <a:gd name="T62" fmla="*/ 123 w 217"/>
                  <a:gd name="T63" fmla="*/ 124 h 217"/>
                  <a:gd name="T64" fmla="*/ 154 w 217"/>
                  <a:gd name="T65" fmla="*/ 92 h 217"/>
                  <a:gd name="T66" fmla="*/ 185 w 217"/>
                  <a:gd name="T67" fmla="*/ 61 h 217"/>
                  <a:gd name="T68" fmla="*/ 185 w 217"/>
                  <a:gd name="T69" fmla="*/ 61 h 217"/>
                  <a:gd name="T70" fmla="*/ 216 w 217"/>
                  <a:gd name="T71" fmla="*/ 31 h 217"/>
                  <a:gd name="T72" fmla="*/ 216 w 217"/>
                  <a:gd name="T73" fmla="*/ 31 h 217"/>
                  <a:gd name="T74" fmla="*/ 216 w 217"/>
                  <a:gd name="T75" fmla="*/ 0 h 217"/>
                  <a:gd name="T76" fmla="*/ 216 w 217"/>
                  <a:gd name="T77" fmla="*/ 0 h 217"/>
                  <a:gd name="T78" fmla="*/ 216 w 217"/>
                  <a:gd name="T79" fmla="*/ 0 h 217"/>
                  <a:gd name="T80" fmla="*/ 216 w 217"/>
                  <a:gd name="T81" fmla="*/ 0 h 217"/>
                  <a:gd name="T82" fmla="*/ 185 w 217"/>
                  <a:gd name="T8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17">
                    <a:moveTo>
                      <a:pt x="185" y="0"/>
                    </a:moveTo>
                    <a:lnTo>
                      <a:pt x="185" y="0"/>
                    </a:lnTo>
                    <a:lnTo>
                      <a:pt x="185" y="0"/>
                    </a:lnTo>
                    <a:lnTo>
                      <a:pt x="185" y="0"/>
                    </a:lnTo>
                    <a:lnTo>
                      <a:pt x="185" y="31"/>
                    </a:lnTo>
                    <a:cubicBezTo>
                      <a:pt x="185" y="31"/>
                      <a:pt x="154" y="31"/>
                      <a:pt x="154" y="61"/>
                    </a:cubicBezTo>
                    <a:lnTo>
                      <a:pt x="154" y="61"/>
                    </a:lnTo>
                    <a:cubicBezTo>
                      <a:pt x="123" y="61"/>
                      <a:pt x="123" y="31"/>
                      <a:pt x="92" y="31"/>
                    </a:cubicBezTo>
                    <a:lnTo>
                      <a:pt x="92" y="31"/>
                    </a:lnTo>
                    <a:lnTo>
                      <a:pt x="92" y="31"/>
                    </a:lnTo>
                    <a:cubicBezTo>
                      <a:pt x="92" y="61"/>
                      <a:pt x="61" y="61"/>
                      <a:pt x="61" y="61"/>
                    </a:cubicBezTo>
                    <a:lnTo>
                      <a:pt x="61" y="61"/>
                    </a:lnTo>
                    <a:cubicBezTo>
                      <a:pt x="30" y="61"/>
                      <a:pt x="30" y="92"/>
                      <a:pt x="30" y="92"/>
                    </a:cubicBezTo>
                    <a:cubicBezTo>
                      <a:pt x="30" y="92"/>
                      <a:pt x="30" y="92"/>
                      <a:pt x="0" y="92"/>
                    </a:cubicBezTo>
                    <a:lnTo>
                      <a:pt x="0" y="92"/>
                    </a:lnTo>
                    <a:lnTo>
                      <a:pt x="0" y="92"/>
                    </a:lnTo>
                    <a:cubicBezTo>
                      <a:pt x="30" y="92"/>
                      <a:pt x="30" y="124"/>
                      <a:pt x="30" y="155"/>
                    </a:cubicBezTo>
                    <a:lnTo>
                      <a:pt x="30" y="155"/>
                    </a:lnTo>
                    <a:lnTo>
                      <a:pt x="30" y="185"/>
                    </a:lnTo>
                    <a:lnTo>
                      <a:pt x="30" y="216"/>
                    </a:lnTo>
                    <a:lnTo>
                      <a:pt x="30" y="216"/>
                    </a:lnTo>
                    <a:lnTo>
                      <a:pt x="30" y="216"/>
                    </a:lnTo>
                    <a:cubicBezTo>
                      <a:pt x="61" y="216"/>
                      <a:pt x="61" y="216"/>
                      <a:pt x="61" y="216"/>
                    </a:cubicBezTo>
                    <a:lnTo>
                      <a:pt x="61" y="216"/>
                    </a:lnTo>
                    <a:lnTo>
                      <a:pt x="61" y="216"/>
                    </a:lnTo>
                    <a:lnTo>
                      <a:pt x="92" y="185"/>
                    </a:lnTo>
                    <a:lnTo>
                      <a:pt x="92" y="185"/>
                    </a:lnTo>
                    <a:cubicBezTo>
                      <a:pt x="123" y="185"/>
                      <a:pt x="123" y="185"/>
                      <a:pt x="123" y="185"/>
                    </a:cubicBezTo>
                    <a:lnTo>
                      <a:pt x="154" y="185"/>
                    </a:lnTo>
                    <a:lnTo>
                      <a:pt x="154" y="185"/>
                    </a:lnTo>
                    <a:lnTo>
                      <a:pt x="123" y="155"/>
                    </a:lnTo>
                    <a:cubicBezTo>
                      <a:pt x="123" y="155"/>
                      <a:pt x="92" y="124"/>
                      <a:pt x="123" y="124"/>
                    </a:cubicBezTo>
                    <a:cubicBezTo>
                      <a:pt x="123" y="92"/>
                      <a:pt x="123" y="92"/>
                      <a:pt x="154" y="92"/>
                    </a:cubicBezTo>
                    <a:cubicBezTo>
                      <a:pt x="154" y="61"/>
                      <a:pt x="154" y="61"/>
                      <a:pt x="185" y="61"/>
                    </a:cubicBezTo>
                    <a:lnTo>
                      <a:pt x="185" y="61"/>
                    </a:lnTo>
                    <a:cubicBezTo>
                      <a:pt x="185" y="61"/>
                      <a:pt x="185" y="31"/>
                      <a:pt x="216" y="31"/>
                    </a:cubicBezTo>
                    <a:lnTo>
                      <a:pt x="216" y="31"/>
                    </a:lnTo>
                    <a:cubicBezTo>
                      <a:pt x="216" y="31"/>
                      <a:pt x="216" y="31"/>
                      <a:pt x="216" y="0"/>
                    </a:cubicBezTo>
                    <a:lnTo>
                      <a:pt x="216" y="0"/>
                    </a:lnTo>
                    <a:lnTo>
                      <a:pt x="216" y="0"/>
                    </a:lnTo>
                    <a:lnTo>
                      <a:pt x="216" y="0"/>
                    </a:lnTo>
                    <a:lnTo>
                      <a:pt x="18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6" name="Freeform 77"/>
              <p:cNvSpPr>
                <a:spLocks noChangeArrowheads="1"/>
              </p:cNvSpPr>
              <p:nvPr/>
            </p:nvSpPr>
            <p:spPr bwMode="auto">
              <a:xfrm>
                <a:off x="4014788" y="1512888"/>
                <a:ext cx="55562" cy="22225"/>
              </a:xfrm>
              <a:custGeom>
                <a:avLst/>
                <a:gdLst>
                  <a:gd name="T0" fmla="*/ 124 w 156"/>
                  <a:gd name="T1" fmla="*/ 31 h 63"/>
                  <a:gd name="T2" fmla="*/ 124 w 156"/>
                  <a:gd name="T3" fmla="*/ 31 h 63"/>
                  <a:gd name="T4" fmla="*/ 93 w 156"/>
                  <a:gd name="T5" fmla="*/ 31 h 63"/>
                  <a:gd name="T6" fmla="*/ 93 w 156"/>
                  <a:gd name="T7" fmla="*/ 31 h 63"/>
                  <a:gd name="T8" fmla="*/ 93 w 156"/>
                  <a:gd name="T9" fmla="*/ 0 h 63"/>
                  <a:gd name="T10" fmla="*/ 62 w 156"/>
                  <a:gd name="T11" fmla="*/ 0 h 63"/>
                  <a:gd name="T12" fmla="*/ 62 w 156"/>
                  <a:gd name="T13" fmla="*/ 0 h 63"/>
                  <a:gd name="T14" fmla="*/ 62 w 156"/>
                  <a:gd name="T15" fmla="*/ 0 h 63"/>
                  <a:gd name="T16" fmla="*/ 62 w 156"/>
                  <a:gd name="T17" fmla="*/ 31 h 63"/>
                  <a:gd name="T18" fmla="*/ 31 w 156"/>
                  <a:gd name="T19" fmla="*/ 31 h 63"/>
                  <a:gd name="T20" fmla="*/ 0 w 156"/>
                  <a:gd name="T21" fmla="*/ 62 h 63"/>
                  <a:gd name="T22" fmla="*/ 0 w 156"/>
                  <a:gd name="T23" fmla="*/ 62 h 63"/>
                  <a:gd name="T24" fmla="*/ 0 w 156"/>
                  <a:gd name="T25" fmla="*/ 62 h 63"/>
                  <a:gd name="T26" fmla="*/ 0 w 156"/>
                  <a:gd name="T27" fmla="*/ 62 h 63"/>
                  <a:gd name="T28" fmla="*/ 0 w 156"/>
                  <a:gd name="T29" fmla="*/ 62 h 63"/>
                  <a:gd name="T30" fmla="*/ 0 w 156"/>
                  <a:gd name="T31" fmla="*/ 62 h 63"/>
                  <a:gd name="T32" fmla="*/ 0 w 156"/>
                  <a:gd name="T33" fmla="*/ 62 h 63"/>
                  <a:gd name="T34" fmla="*/ 31 w 156"/>
                  <a:gd name="T35" fmla="*/ 62 h 63"/>
                  <a:gd name="T36" fmla="*/ 31 w 156"/>
                  <a:gd name="T37" fmla="*/ 62 h 63"/>
                  <a:gd name="T38" fmla="*/ 31 w 156"/>
                  <a:gd name="T39" fmla="*/ 62 h 63"/>
                  <a:gd name="T40" fmla="*/ 31 w 156"/>
                  <a:gd name="T41" fmla="*/ 62 h 63"/>
                  <a:gd name="T42" fmla="*/ 93 w 156"/>
                  <a:gd name="T43" fmla="*/ 31 h 63"/>
                  <a:gd name="T44" fmla="*/ 93 w 156"/>
                  <a:gd name="T45" fmla="*/ 31 h 63"/>
                  <a:gd name="T46" fmla="*/ 93 w 156"/>
                  <a:gd name="T47" fmla="*/ 31 h 63"/>
                  <a:gd name="T48" fmla="*/ 93 w 156"/>
                  <a:gd name="T49" fmla="*/ 62 h 63"/>
                  <a:gd name="T50" fmla="*/ 93 w 156"/>
                  <a:gd name="T51" fmla="*/ 62 h 63"/>
                  <a:gd name="T52" fmla="*/ 124 w 156"/>
                  <a:gd name="T53" fmla="*/ 31 h 63"/>
                  <a:gd name="T54" fmla="*/ 124 w 156"/>
                  <a:gd name="T55" fmla="*/ 31 h 63"/>
                  <a:gd name="T56" fmla="*/ 155 w 156"/>
                  <a:gd name="T57" fmla="*/ 31 h 63"/>
                  <a:gd name="T58" fmla="*/ 155 w 156"/>
                  <a:gd name="T59" fmla="*/ 31 h 63"/>
                  <a:gd name="T60" fmla="*/ 155 w 156"/>
                  <a:gd name="T61" fmla="*/ 31 h 63"/>
                  <a:gd name="T62" fmla="*/ 124 w 156"/>
                  <a:gd name="T6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63">
                    <a:moveTo>
                      <a:pt x="124" y="31"/>
                    </a:moveTo>
                    <a:lnTo>
                      <a:pt x="124" y="31"/>
                    </a:lnTo>
                    <a:cubicBezTo>
                      <a:pt x="124" y="31"/>
                      <a:pt x="124" y="31"/>
                      <a:pt x="93" y="31"/>
                    </a:cubicBezTo>
                    <a:lnTo>
                      <a:pt x="93" y="31"/>
                    </a:lnTo>
                    <a:cubicBezTo>
                      <a:pt x="93" y="0"/>
                      <a:pt x="93" y="0"/>
                      <a:pt x="93" y="0"/>
                    </a:cubicBezTo>
                    <a:lnTo>
                      <a:pt x="62" y="0"/>
                    </a:lnTo>
                    <a:lnTo>
                      <a:pt x="62" y="0"/>
                    </a:lnTo>
                    <a:lnTo>
                      <a:pt x="62" y="0"/>
                    </a:lnTo>
                    <a:cubicBezTo>
                      <a:pt x="62" y="31"/>
                      <a:pt x="62" y="31"/>
                      <a:pt x="62" y="31"/>
                    </a:cubicBezTo>
                    <a:lnTo>
                      <a:pt x="31" y="31"/>
                    </a:lnTo>
                    <a:cubicBezTo>
                      <a:pt x="31" y="62"/>
                      <a:pt x="31" y="62"/>
                      <a:pt x="0" y="62"/>
                    </a:cubicBezTo>
                    <a:lnTo>
                      <a:pt x="0" y="62"/>
                    </a:lnTo>
                    <a:lnTo>
                      <a:pt x="0" y="62"/>
                    </a:lnTo>
                    <a:lnTo>
                      <a:pt x="0" y="62"/>
                    </a:lnTo>
                    <a:lnTo>
                      <a:pt x="0" y="62"/>
                    </a:lnTo>
                    <a:lnTo>
                      <a:pt x="0" y="62"/>
                    </a:lnTo>
                    <a:lnTo>
                      <a:pt x="0" y="62"/>
                    </a:lnTo>
                    <a:lnTo>
                      <a:pt x="31" y="62"/>
                    </a:lnTo>
                    <a:lnTo>
                      <a:pt x="31" y="62"/>
                    </a:lnTo>
                    <a:lnTo>
                      <a:pt x="31" y="62"/>
                    </a:lnTo>
                    <a:lnTo>
                      <a:pt x="31" y="62"/>
                    </a:lnTo>
                    <a:cubicBezTo>
                      <a:pt x="62" y="62"/>
                      <a:pt x="62" y="31"/>
                      <a:pt x="93" y="31"/>
                    </a:cubicBezTo>
                    <a:lnTo>
                      <a:pt x="93" y="31"/>
                    </a:lnTo>
                    <a:lnTo>
                      <a:pt x="93" y="31"/>
                    </a:lnTo>
                    <a:cubicBezTo>
                      <a:pt x="93" y="62"/>
                      <a:pt x="93" y="62"/>
                      <a:pt x="93" y="62"/>
                    </a:cubicBezTo>
                    <a:lnTo>
                      <a:pt x="93" y="62"/>
                    </a:lnTo>
                    <a:cubicBezTo>
                      <a:pt x="124" y="31"/>
                      <a:pt x="124" y="31"/>
                      <a:pt x="124" y="31"/>
                    </a:cubicBezTo>
                    <a:lnTo>
                      <a:pt x="124" y="31"/>
                    </a:lnTo>
                    <a:lnTo>
                      <a:pt x="155" y="31"/>
                    </a:lnTo>
                    <a:lnTo>
                      <a:pt x="155" y="31"/>
                    </a:lnTo>
                    <a:lnTo>
                      <a:pt x="155" y="31"/>
                    </a:lnTo>
                    <a:cubicBezTo>
                      <a:pt x="124" y="31"/>
                      <a:pt x="124" y="31"/>
                      <a:pt x="124"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7" name="Freeform 78"/>
              <p:cNvSpPr>
                <a:spLocks noChangeArrowheads="1"/>
              </p:cNvSpPr>
              <p:nvPr/>
            </p:nvSpPr>
            <p:spPr bwMode="auto">
              <a:xfrm>
                <a:off x="4092575" y="1355725"/>
                <a:ext cx="88900" cy="44450"/>
              </a:xfrm>
              <a:custGeom>
                <a:avLst/>
                <a:gdLst>
                  <a:gd name="T0" fmla="*/ 0 w 249"/>
                  <a:gd name="T1" fmla="*/ 30 h 125"/>
                  <a:gd name="T2" fmla="*/ 0 w 249"/>
                  <a:gd name="T3" fmla="*/ 30 h 125"/>
                  <a:gd name="T4" fmla="*/ 31 w 249"/>
                  <a:gd name="T5" fmla="*/ 30 h 125"/>
                  <a:gd name="T6" fmla="*/ 31 w 249"/>
                  <a:gd name="T7" fmla="*/ 30 h 125"/>
                  <a:gd name="T8" fmla="*/ 62 w 249"/>
                  <a:gd name="T9" fmla="*/ 30 h 125"/>
                  <a:gd name="T10" fmla="*/ 62 w 249"/>
                  <a:gd name="T11" fmla="*/ 30 h 125"/>
                  <a:gd name="T12" fmla="*/ 93 w 249"/>
                  <a:gd name="T13" fmla="*/ 61 h 125"/>
                  <a:gd name="T14" fmla="*/ 93 w 249"/>
                  <a:gd name="T15" fmla="*/ 93 h 125"/>
                  <a:gd name="T16" fmla="*/ 93 w 249"/>
                  <a:gd name="T17" fmla="*/ 93 h 125"/>
                  <a:gd name="T18" fmla="*/ 124 w 249"/>
                  <a:gd name="T19" fmla="*/ 93 h 125"/>
                  <a:gd name="T20" fmla="*/ 124 w 249"/>
                  <a:gd name="T21" fmla="*/ 93 h 125"/>
                  <a:gd name="T22" fmla="*/ 124 w 249"/>
                  <a:gd name="T23" fmla="*/ 93 h 125"/>
                  <a:gd name="T24" fmla="*/ 154 w 249"/>
                  <a:gd name="T25" fmla="*/ 124 h 125"/>
                  <a:gd name="T26" fmla="*/ 154 w 249"/>
                  <a:gd name="T27" fmla="*/ 124 h 125"/>
                  <a:gd name="T28" fmla="*/ 154 w 249"/>
                  <a:gd name="T29" fmla="*/ 93 h 125"/>
                  <a:gd name="T30" fmla="*/ 186 w 249"/>
                  <a:gd name="T31" fmla="*/ 93 h 125"/>
                  <a:gd name="T32" fmla="*/ 186 w 249"/>
                  <a:gd name="T33" fmla="*/ 93 h 125"/>
                  <a:gd name="T34" fmla="*/ 186 w 249"/>
                  <a:gd name="T35" fmla="*/ 93 h 125"/>
                  <a:gd name="T36" fmla="*/ 186 w 249"/>
                  <a:gd name="T37" fmla="*/ 93 h 125"/>
                  <a:gd name="T38" fmla="*/ 217 w 249"/>
                  <a:gd name="T39" fmla="*/ 93 h 125"/>
                  <a:gd name="T40" fmla="*/ 248 w 249"/>
                  <a:gd name="T41" fmla="*/ 30 h 125"/>
                  <a:gd name="T42" fmla="*/ 248 w 249"/>
                  <a:gd name="T43" fmla="*/ 30 h 125"/>
                  <a:gd name="T44" fmla="*/ 248 w 249"/>
                  <a:gd name="T45" fmla="*/ 30 h 125"/>
                  <a:gd name="T46" fmla="*/ 248 w 249"/>
                  <a:gd name="T47" fmla="*/ 30 h 125"/>
                  <a:gd name="T48" fmla="*/ 217 w 249"/>
                  <a:gd name="T49" fmla="*/ 30 h 125"/>
                  <a:gd name="T50" fmla="*/ 217 w 249"/>
                  <a:gd name="T51" fmla="*/ 30 h 125"/>
                  <a:gd name="T52" fmla="*/ 217 w 249"/>
                  <a:gd name="T53" fmla="*/ 30 h 125"/>
                  <a:gd name="T54" fmla="*/ 186 w 249"/>
                  <a:gd name="T55" fmla="*/ 0 h 125"/>
                  <a:gd name="T56" fmla="*/ 186 w 249"/>
                  <a:gd name="T57" fmla="*/ 0 h 125"/>
                  <a:gd name="T58" fmla="*/ 186 w 249"/>
                  <a:gd name="T59" fmla="*/ 0 h 125"/>
                  <a:gd name="T60" fmla="*/ 186 w 249"/>
                  <a:gd name="T61" fmla="*/ 0 h 125"/>
                  <a:gd name="T62" fmla="*/ 186 w 249"/>
                  <a:gd name="T63" fmla="*/ 0 h 125"/>
                  <a:gd name="T64" fmla="*/ 154 w 249"/>
                  <a:gd name="T65" fmla="*/ 0 h 125"/>
                  <a:gd name="T66" fmla="*/ 124 w 249"/>
                  <a:gd name="T67" fmla="*/ 0 h 125"/>
                  <a:gd name="T68" fmla="*/ 124 w 249"/>
                  <a:gd name="T69" fmla="*/ 0 h 125"/>
                  <a:gd name="T70" fmla="*/ 124 w 249"/>
                  <a:gd name="T71" fmla="*/ 0 h 125"/>
                  <a:gd name="T72" fmla="*/ 124 w 249"/>
                  <a:gd name="T73" fmla="*/ 0 h 125"/>
                  <a:gd name="T74" fmla="*/ 93 w 249"/>
                  <a:gd name="T75" fmla="*/ 0 h 125"/>
                  <a:gd name="T76" fmla="*/ 62 w 249"/>
                  <a:gd name="T77" fmla="*/ 0 h 125"/>
                  <a:gd name="T78" fmla="*/ 31 w 249"/>
                  <a:gd name="T79" fmla="*/ 0 h 125"/>
                  <a:gd name="T80" fmla="*/ 0 w 249"/>
                  <a:gd name="T81" fmla="*/ 0 h 125"/>
                  <a:gd name="T82" fmla="*/ 0 w 249"/>
                  <a:gd name="T8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125">
                    <a:moveTo>
                      <a:pt x="0" y="30"/>
                    </a:moveTo>
                    <a:lnTo>
                      <a:pt x="0" y="30"/>
                    </a:lnTo>
                    <a:lnTo>
                      <a:pt x="31" y="30"/>
                    </a:lnTo>
                    <a:lnTo>
                      <a:pt x="31" y="30"/>
                    </a:lnTo>
                    <a:lnTo>
                      <a:pt x="62" y="30"/>
                    </a:lnTo>
                    <a:lnTo>
                      <a:pt x="62" y="30"/>
                    </a:lnTo>
                    <a:cubicBezTo>
                      <a:pt x="93" y="61"/>
                      <a:pt x="93" y="61"/>
                      <a:pt x="93" y="61"/>
                    </a:cubicBezTo>
                    <a:cubicBezTo>
                      <a:pt x="93" y="93"/>
                      <a:pt x="93" y="93"/>
                      <a:pt x="93" y="93"/>
                    </a:cubicBezTo>
                    <a:lnTo>
                      <a:pt x="93" y="93"/>
                    </a:lnTo>
                    <a:lnTo>
                      <a:pt x="124" y="93"/>
                    </a:lnTo>
                    <a:lnTo>
                      <a:pt x="124" y="93"/>
                    </a:lnTo>
                    <a:lnTo>
                      <a:pt x="124" y="93"/>
                    </a:lnTo>
                    <a:cubicBezTo>
                      <a:pt x="154" y="93"/>
                      <a:pt x="154" y="124"/>
                      <a:pt x="154" y="124"/>
                    </a:cubicBezTo>
                    <a:lnTo>
                      <a:pt x="154" y="124"/>
                    </a:lnTo>
                    <a:cubicBezTo>
                      <a:pt x="154" y="93"/>
                      <a:pt x="154" y="93"/>
                      <a:pt x="154" y="93"/>
                    </a:cubicBezTo>
                    <a:cubicBezTo>
                      <a:pt x="186" y="93"/>
                      <a:pt x="186" y="93"/>
                      <a:pt x="186" y="93"/>
                    </a:cubicBezTo>
                    <a:lnTo>
                      <a:pt x="186" y="93"/>
                    </a:lnTo>
                    <a:lnTo>
                      <a:pt x="186" y="93"/>
                    </a:lnTo>
                    <a:lnTo>
                      <a:pt x="186" y="93"/>
                    </a:lnTo>
                    <a:lnTo>
                      <a:pt x="217" y="93"/>
                    </a:lnTo>
                    <a:cubicBezTo>
                      <a:pt x="217" y="61"/>
                      <a:pt x="217" y="30"/>
                      <a:pt x="248" y="30"/>
                    </a:cubicBezTo>
                    <a:lnTo>
                      <a:pt x="248" y="30"/>
                    </a:lnTo>
                    <a:lnTo>
                      <a:pt x="248" y="30"/>
                    </a:lnTo>
                    <a:lnTo>
                      <a:pt x="248" y="30"/>
                    </a:lnTo>
                    <a:lnTo>
                      <a:pt x="217" y="30"/>
                    </a:lnTo>
                    <a:lnTo>
                      <a:pt x="217" y="30"/>
                    </a:lnTo>
                    <a:lnTo>
                      <a:pt x="217" y="30"/>
                    </a:lnTo>
                    <a:cubicBezTo>
                      <a:pt x="217" y="30"/>
                      <a:pt x="186" y="30"/>
                      <a:pt x="186" y="0"/>
                    </a:cubicBezTo>
                    <a:lnTo>
                      <a:pt x="186" y="0"/>
                    </a:lnTo>
                    <a:lnTo>
                      <a:pt x="186" y="0"/>
                    </a:lnTo>
                    <a:lnTo>
                      <a:pt x="186" y="0"/>
                    </a:lnTo>
                    <a:lnTo>
                      <a:pt x="186" y="0"/>
                    </a:lnTo>
                    <a:cubicBezTo>
                      <a:pt x="154" y="0"/>
                      <a:pt x="154" y="0"/>
                      <a:pt x="154" y="0"/>
                    </a:cubicBezTo>
                    <a:lnTo>
                      <a:pt x="124" y="0"/>
                    </a:lnTo>
                    <a:lnTo>
                      <a:pt x="124" y="0"/>
                    </a:lnTo>
                    <a:lnTo>
                      <a:pt x="124" y="0"/>
                    </a:lnTo>
                    <a:lnTo>
                      <a:pt x="124" y="0"/>
                    </a:lnTo>
                    <a:cubicBezTo>
                      <a:pt x="93" y="0"/>
                      <a:pt x="93" y="0"/>
                      <a:pt x="93" y="0"/>
                    </a:cubicBezTo>
                    <a:cubicBezTo>
                      <a:pt x="62" y="0"/>
                      <a:pt x="62" y="0"/>
                      <a:pt x="62" y="0"/>
                    </a:cubicBezTo>
                    <a:lnTo>
                      <a:pt x="31" y="0"/>
                    </a:lnTo>
                    <a:cubicBezTo>
                      <a:pt x="31" y="0"/>
                      <a:pt x="31" y="0"/>
                      <a:pt x="0" y="0"/>
                    </a:cubicBezTo>
                    <a:cubicBezTo>
                      <a:pt x="0" y="0"/>
                      <a:pt x="0" y="0"/>
                      <a:pt x="0" y="3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8" name="Freeform 79"/>
              <p:cNvSpPr>
                <a:spLocks noChangeArrowheads="1"/>
              </p:cNvSpPr>
              <p:nvPr/>
            </p:nvSpPr>
            <p:spPr bwMode="auto">
              <a:xfrm>
                <a:off x="4003675" y="1535113"/>
                <a:ext cx="100013" cy="44450"/>
              </a:xfrm>
              <a:custGeom>
                <a:avLst/>
                <a:gdLst>
                  <a:gd name="T0" fmla="*/ 248 w 280"/>
                  <a:gd name="T1" fmla="*/ 0 h 125"/>
                  <a:gd name="T2" fmla="*/ 248 w 280"/>
                  <a:gd name="T3" fmla="*/ 0 h 125"/>
                  <a:gd name="T4" fmla="*/ 217 w 280"/>
                  <a:gd name="T5" fmla="*/ 0 h 125"/>
                  <a:gd name="T6" fmla="*/ 217 w 280"/>
                  <a:gd name="T7" fmla="*/ 30 h 125"/>
                  <a:gd name="T8" fmla="*/ 186 w 280"/>
                  <a:gd name="T9" fmla="*/ 30 h 125"/>
                  <a:gd name="T10" fmla="*/ 186 w 280"/>
                  <a:gd name="T11" fmla="*/ 30 h 125"/>
                  <a:gd name="T12" fmla="*/ 186 w 280"/>
                  <a:gd name="T13" fmla="*/ 30 h 125"/>
                  <a:gd name="T14" fmla="*/ 155 w 280"/>
                  <a:gd name="T15" fmla="*/ 30 h 125"/>
                  <a:gd name="T16" fmla="*/ 124 w 280"/>
                  <a:gd name="T17" fmla="*/ 62 h 125"/>
                  <a:gd name="T18" fmla="*/ 124 w 280"/>
                  <a:gd name="T19" fmla="*/ 30 h 125"/>
                  <a:gd name="T20" fmla="*/ 124 w 280"/>
                  <a:gd name="T21" fmla="*/ 30 h 125"/>
                  <a:gd name="T22" fmla="*/ 124 w 280"/>
                  <a:gd name="T23" fmla="*/ 30 h 125"/>
                  <a:gd name="T24" fmla="*/ 93 w 280"/>
                  <a:gd name="T25" fmla="*/ 62 h 125"/>
                  <a:gd name="T26" fmla="*/ 62 w 280"/>
                  <a:gd name="T27" fmla="*/ 62 h 125"/>
                  <a:gd name="T28" fmla="*/ 62 w 280"/>
                  <a:gd name="T29" fmla="*/ 62 h 125"/>
                  <a:gd name="T30" fmla="*/ 62 w 280"/>
                  <a:gd name="T31" fmla="*/ 62 h 125"/>
                  <a:gd name="T32" fmla="*/ 62 w 280"/>
                  <a:gd name="T33" fmla="*/ 62 h 125"/>
                  <a:gd name="T34" fmla="*/ 62 w 280"/>
                  <a:gd name="T35" fmla="*/ 62 h 125"/>
                  <a:gd name="T36" fmla="*/ 62 w 280"/>
                  <a:gd name="T37" fmla="*/ 62 h 125"/>
                  <a:gd name="T38" fmla="*/ 31 w 280"/>
                  <a:gd name="T39" fmla="*/ 62 h 125"/>
                  <a:gd name="T40" fmla="*/ 0 w 280"/>
                  <a:gd name="T41" fmla="*/ 62 h 125"/>
                  <a:gd name="T42" fmla="*/ 0 w 280"/>
                  <a:gd name="T43" fmla="*/ 62 h 125"/>
                  <a:gd name="T44" fmla="*/ 0 w 280"/>
                  <a:gd name="T45" fmla="*/ 62 h 125"/>
                  <a:gd name="T46" fmla="*/ 0 w 280"/>
                  <a:gd name="T47" fmla="*/ 62 h 125"/>
                  <a:gd name="T48" fmla="*/ 0 w 280"/>
                  <a:gd name="T49" fmla="*/ 93 h 125"/>
                  <a:gd name="T50" fmla="*/ 0 w 280"/>
                  <a:gd name="T51" fmla="*/ 93 h 125"/>
                  <a:gd name="T52" fmla="*/ 0 w 280"/>
                  <a:gd name="T53" fmla="*/ 93 h 125"/>
                  <a:gd name="T54" fmla="*/ 0 w 280"/>
                  <a:gd name="T55" fmla="*/ 93 h 125"/>
                  <a:gd name="T56" fmla="*/ 0 w 280"/>
                  <a:gd name="T57" fmla="*/ 124 h 125"/>
                  <a:gd name="T58" fmla="*/ 0 w 280"/>
                  <a:gd name="T59" fmla="*/ 124 h 125"/>
                  <a:gd name="T60" fmla="*/ 31 w 280"/>
                  <a:gd name="T61" fmla="*/ 124 h 125"/>
                  <a:gd name="T62" fmla="*/ 31 w 280"/>
                  <a:gd name="T63" fmla="*/ 124 h 125"/>
                  <a:gd name="T64" fmla="*/ 31 w 280"/>
                  <a:gd name="T65" fmla="*/ 124 h 125"/>
                  <a:gd name="T66" fmla="*/ 31 w 280"/>
                  <a:gd name="T67" fmla="*/ 124 h 125"/>
                  <a:gd name="T68" fmla="*/ 31 w 280"/>
                  <a:gd name="T69" fmla="*/ 124 h 125"/>
                  <a:gd name="T70" fmla="*/ 31 w 280"/>
                  <a:gd name="T71" fmla="*/ 124 h 125"/>
                  <a:gd name="T72" fmla="*/ 62 w 280"/>
                  <a:gd name="T73" fmla="*/ 124 h 125"/>
                  <a:gd name="T74" fmla="*/ 93 w 280"/>
                  <a:gd name="T75" fmla="*/ 124 h 125"/>
                  <a:gd name="T76" fmla="*/ 93 w 280"/>
                  <a:gd name="T77" fmla="*/ 124 h 125"/>
                  <a:gd name="T78" fmla="*/ 124 w 280"/>
                  <a:gd name="T79" fmla="*/ 124 h 125"/>
                  <a:gd name="T80" fmla="*/ 124 w 280"/>
                  <a:gd name="T81" fmla="*/ 124 h 125"/>
                  <a:gd name="T82" fmla="*/ 124 w 280"/>
                  <a:gd name="T83" fmla="*/ 124 h 125"/>
                  <a:gd name="T84" fmla="*/ 124 w 280"/>
                  <a:gd name="T85" fmla="*/ 124 h 125"/>
                  <a:gd name="T86" fmla="*/ 124 w 280"/>
                  <a:gd name="T87" fmla="*/ 124 h 125"/>
                  <a:gd name="T88" fmla="*/ 124 w 280"/>
                  <a:gd name="T89" fmla="*/ 124 h 125"/>
                  <a:gd name="T90" fmla="*/ 155 w 280"/>
                  <a:gd name="T91" fmla="*/ 124 h 125"/>
                  <a:gd name="T92" fmla="*/ 155 w 280"/>
                  <a:gd name="T93" fmla="*/ 124 h 125"/>
                  <a:gd name="T94" fmla="*/ 155 w 280"/>
                  <a:gd name="T95" fmla="*/ 124 h 125"/>
                  <a:gd name="T96" fmla="*/ 155 w 280"/>
                  <a:gd name="T97" fmla="*/ 124 h 125"/>
                  <a:gd name="T98" fmla="*/ 186 w 280"/>
                  <a:gd name="T99" fmla="*/ 124 h 125"/>
                  <a:gd name="T100" fmla="*/ 186 w 280"/>
                  <a:gd name="T101" fmla="*/ 124 h 125"/>
                  <a:gd name="T102" fmla="*/ 186 w 280"/>
                  <a:gd name="T103" fmla="*/ 93 h 125"/>
                  <a:gd name="T104" fmla="*/ 217 w 280"/>
                  <a:gd name="T105" fmla="*/ 93 h 125"/>
                  <a:gd name="T106" fmla="*/ 248 w 280"/>
                  <a:gd name="T107" fmla="*/ 30 h 125"/>
                  <a:gd name="T108" fmla="*/ 279 w 280"/>
                  <a:gd name="T109" fmla="*/ 30 h 125"/>
                  <a:gd name="T110" fmla="*/ 279 w 280"/>
                  <a:gd name="T111" fmla="*/ 30 h 125"/>
                  <a:gd name="T112" fmla="*/ 248 w 280"/>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125">
                    <a:moveTo>
                      <a:pt x="248" y="0"/>
                    </a:moveTo>
                    <a:lnTo>
                      <a:pt x="248" y="0"/>
                    </a:lnTo>
                    <a:cubicBezTo>
                      <a:pt x="217" y="0"/>
                      <a:pt x="217" y="0"/>
                      <a:pt x="217" y="0"/>
                    </a:cubicBezTo>
                    <a:cubicBezTo>
                      <a:pt x="217" y="0"/>
                      <a:pt x="217" y="0"/>
                      <a:pt x="217" y="30"/>
                    </a:cubicBezTo>
                    <a:cubicBezTo>
                      <a:pt x="186" y="30"/>
                      <a:pt x="186" y="30"/>
                      <a:pt x="186" y="30"/>
                    </a:cubicBezTo>
                    <a:lnTo>
                      <a:pt x="186" y="30"/>
                    </a:lnTo>
                    <a:lnTo>
                      <a:pt x="186" y="30"/>
                    </a:lnTo>
                    <a:cubicBezTo>
                      <a:pt x="155" y="30"/>
                      <a:pt x="155" y="30"/>
                      <a:pt x="155" y="30"/>
                    </a:cubicBezTo>
                    <a:cubicBezTo>
                      <a:pt x="155" y="30"/>
                      <a:pt x="155" y="62"/>
                      <a:pt x="124" y="62"/>
                    </a:cubicBezTo>
                    <a:lnTo>
                      <a:pt x="124" y="30"/>
                    </a:lnTo>
                    <a:lnTo>
                      <a:pt x="124" y="30"/>
                    </a:lnTo>
                    <a:lnTo>
                      <a:pt x="124" y="30"/>
                    </a:lnTo>
                    <a:cubicBezTo>
                      <a:pt x="93" y="62"/>
                      <a:pt x="93" y="62"/>
                      <a:pt x="93" y="62"/>
                    </a:cubicBezTo>
                    <a:cubicBezTo>
                      <a:pt x="93" y="62"/>
                      <a:pt x="93" y="62"/>
                      <a:pt x="62" y="62"/>
                    </a:cubicBezTo>
                    <a:lnTo>
                      <a:pt x="62" y="62"/>
                    </a:lnTo>
                    <a:lnTo>
                      <a:pt x="62" y="62"/>
                    </a:lnTo>
                    <a:lnTo>
                      <a:pt x="62" y="62"/>
                    </a:lnTo>
                    <a:lnTo>
                      <a:pt x="62" y="62"/>
                    </a:lnTo>
                    <a:lnTo>
                      <a:pt x="62" y="62"/>
                    </a:lnTo>
                    <a:cubicBezTo>
                      <a:pt x="31" y="62"/>
                      <a:pt x="31" y="62"/>
                      <a:pt x="31" y="62"/>
                    </a:cubicBezTo>
                    <a:cubicBezTo>
                      <a:pt x="31" y="62"/>
                      <a:pt x="31" y="62"/>
                      <a:pt x="0" y="62"/>
                    </a:cubicBezTo>
                    <a:lnTo>
                      <a:pt x="0" y="62"/>
                    </a:lnTo>
                    <a:lnTo>
                      <a:pt x="0" y="62"/>
                    </a:lnTo>
                    <a:lnTo>
                      <a:pt x="0" y="62"/>
                    </a:lnTo>
                    <a:cubicBezTo>
                      <a:pt x="0" y="93"/>
                      <a:pt x="0" y="93"/>
                      <a:pt x="0" y="93"/>
                    </a:cubicBezTo>
                    <a:lnTo>
                      <a:pt x="0" y="93"/>
                    </a:lnTo>
                    <a:lnTo>
                      <a:pt x="0" y="93"/>
                    </a:lnTo>
                    <a:lnTo>
                      <a:pt x="0" y="93"/>
                    </a:lnTo>
                    <a:cubicBezTo>
                      <a:pt x="0" y="93"/>
                      <a:pt x="0" y="93"/>
                      <a:pt x="0" y="124"/>
                    </a:cubicBezTo>
                    <a:lnTo>
                      <a:pt x="0" y="124"/>
                    </a:lnTo>
                    <a:cubicBezTo>
                      <a:pt x="31" y="124"/>
                      <a:pt x="31" y="124"/>
                      <a:pt x="31" y="124"/>
                    </a:cubicBezTo>
                    <a:lnTo>
                      <a:pt x="31" y="124"/>
                    </a:lnTo>
                    <a:lnTo>
                      <a:pt x="31" y="124"/>
                    </a:lnTo>
                    <a:lnTo>
                      <a:pt x="31" y="124"/>
                    </a:lnTo>
                    <a:lnTo>
                      <a:pt x="31" y="124"/>
                    </a:lnTo>
                    <a:lnTo>
                      <a:pt x="31" y="124"/>
                    </a:lnTo>
                    <a:cubicBezTo>
                      <a:pt x="62" y="124"/>
                      <a:pt x="62" y="124"/>
                      <a:pt x="62" y="124"/>
                    </a:cubicBezTo>
                    <a:cubicBezTo>
                      <a:pt x="62" y="124"/>
                      <a:pt x="62" y="124"/>
                      <a:pt x="93" y="124"/>
                    </a:cubicBezTo>
                    <a:lnTo>
                      <a:pt x="93" y="124"/>
                    </a:lnTo>
                    <a:lnTo>
                      <a:pt x="124" y="124"/>
                    </a:lnTo>
                    <a:lnTo>
                      <a:pt x="124" y="124"/>
                    </a:lnTo>
                    <a:lnTo>
                      <a:pt x="124" y="124"/>
                    </a:lnTo>
                    <a:lnTo>
                      <a:pt x="124" y="124"/>
                    </a:lnTo>
                    <a:lnTo>
                      <a:pt x="124" y="124"/>
                    </a:lnTo>
                    <a:lnTo>
                      <a:pt x="124" y="124"/>
                    </a:lnTo>
                    <a:cubicBezTo>
                      <a:pt x="155" y="124"/>
                      <a:pt x="155" y="124"/>
                      <a:pt x="155" y="124"/>
                    </a:cubicBezTo>
                    <a:lnTo>
                      <a:pt x="155" y="124"/>
                    </a:lnTo>
                    <a:lnTo>
                      <a:pt x="155" y="124"/>
                    </a:lnTo>
                    <a:lnTo>
                      <a:pt x="155" y="124"/>
                    </a:lnTo>
                    <a:cubicBezTo>
                      <a:pt x="155" y="124"/>
                      <a:pt x="155" y="124"/>
                      <a:pt x="186" y="124"/>
                    </a:cubicBezTo>
                    <a:lnTo>
                      <a:pt x="186" y="124"/>
                    </a:lnTo>
                    <a:lnTo>
                      <a:pt x="186" y="93"/>
                    </a:lnTo>
                    <a:lnTo>
                      <a:pt x="217" y="93"/>
                    </a:lnTo>
                    <a:cubicBezTo>
                      <a:pt x="217" y="62"/>
                      <a:pt x="248" y="62"/>
                      <a:pt x="248" y="30"/>
                    </a:cubicBezTo>
                    <a:lnTo>
                      <a:pt x="279" y="30"/>
                    </a:lnTo>
                    <a:lnTo>
                      <a:pt x="279" y="30"/>
                    </a:lnTo>
                    <a:cubicBezTo>
                      <a:pt x="248" y="30"/>
                      <a:pt x="248" y="0"/>
                      <a:pt x="248"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9" name="Freeform 80"/>
              <p:cNvSpPr>
                <a:spLocks noChangeArrowheads="1"/>
              </p:cNvSpPr>
              <p:nvPr/>
            </p:nvSpPr>
            <p:spPr bwMode="auto">
              <a:xfrm>
                <a:off x="3757613" y="1423988"/>
                <a:ext cx="44450" cy="33337"/>
              </a:xfrm>
              <a:custGeom>
                <a:avLst/>
                <a:gdLst>
                  <a:gd name="T0" fmla="*/ 31 w 125"/>
                  <a:gd name="T1" fmla="*/ 92 h 93"/>
                  <a:gd name="T2" fmla="*/ 31 w 125"/>
                  <a:gd name="T3" fmla="*/ 92 h 93"/>
                  <a:gd name="T4" fmla="*/ 62 w 125"/>
                  <a:gd name="T5" fmla="*/ 62 h 93"/>
                  <a:gd name="T6" fmla="*/ 94 w 125"/>
                  <a:gd name="T7" fmla="*/ 62 h 93"/>
                  <a:gd name="T8" fmla="*/ 94 w 125"/>
                  <a:gd name="T9" fmla="*/ 62 h 93"/>
                  <a:gd name="T10" fmla="*/ 94 w 125"/>
                  <a:gd name="T11" fmla="*/ 62 h 93"/>
                  <a:gd name="T12" fmla="*/ 94 w 125"/>
                  <a:gd name="T13" fmla="*/ 31 h 93"/>
                  <a:gd name="T14" fmla="*/ 94 w 125"/>
                  <a:gd name="T15" fmla="*/ 31 h 93"/>
                  <a:gd name="T16" fmla="*/ 94 w 125"/>
                  <a:gd name="T17" fmla="*/ 31 h 93"/>
                  <a:gd name="T18" fmla="*/ 94 w 125"/>
                  <a:gd name="T19" fmla="*/ 0 h 93"/>
                  <a:gd name="T20" fmla="*/ 94 w 125"/>
                  <a:gd name="T21" fmla="*/ 0 h 93"/>
                  <a:gd name="T22" fmla="*/ 94 w 125"/>
                  <a:gd name="T23" fmla="*/ 0 h 93"/>
                  <a:gd name="T24" fmla="*/ 124 w 125"/>
                  <a:gd name="T25" fmla="*/ 0 h 93"/>
                  <a:gd name="T26" fmla="*/ 124 w 125"/>
                  <a:gd name="T27" fmla="*/ 0 h 93"/>
                  <a:gd name="T28" fmla="*/ 124 w 125"/>
                  <a:gd name="T29" fmla="*/ 0 h 93"/>
                  <a:gd name="T30" fmla="*/ 94 w 125"/>
                  <a:gd name="T31" fmla="*/ 0 h 93"/>
                  <a:gd name="T32" fmla="*/ 62 w 125"/>
                  <a:gd name="T33" fmla="*/ 0 h 93"/>
                  <a:gd name="T34" fmla="*/ 31 w 125"/>
                  <a:gd name="T35" fmla="*/ 0 h 93"/>
                  <a:gd name="T36" fmla="*/ 31 w 125"/>
                  <a:gd name="T37" fmla="*/ 0 h 93"/>
                  <a:gd name="T38" fmla="*/ 31 w 125"/>
                  <a:gd name="T39" fmla="*/ 0 h 93"/>
                  <a:gd name="T40" fmla="*/ 31 w 125"/>
                  <a:gd name="T41" fmla="*/ 31 h 93"/>
                  <a:gd name="T42" fmla="*/ 0 w 125"/>
                  <a:gd name="T43" fmla="*/ 31 h 93"/>
                  <a:gd name="T44" fmla="*/ 31 w 125"/>
                  <a:gd name="T45" fmla="*/ 62 h 93"/>
                  <a:gd name="T46" fmla="*/ 31 w 125"/>
                  <a:gd name="T4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93">
                    <a:moveTo>
                      <a:pt x="31" y="92"/>
                    </a:moveTo>
                    <a:lnTo>
                      <a:pt x="31" y="92"/>
                    </a:lnTo>
                    <a:lnTo>
                      <a:pt x="62" y="62"/>
                    </a:lnTo>
                    <a:cubicBezTo>
                      <a:pt x="62" y="62"/>
                      <a:pt x="62" y="62"/>
                      <a:pt x="94" y="62"/>
                    </a:cubicBezTo>
                    <a:lnTo>
                      <a:pt x="94" y="62"/>
                    </a:lnTo>
                    <a:lnTo>
                      <a:pt x="94" y="62"/>
                    </a:lnTo>
                    <a:lnTo>
                      <a:pt x="94" y="31"/>
                    </a:lnTo>
                    <a:lnTo>
                      <a:pt x="94" y="31"/>
                    </a:lnTo>
                    <a:lnTo>
                      <a:pt x="94" y="31"/>
                    </a:lnTo>
                    <a:cubicBezTo>
                      <a:pt x="94" y="31"/>
                      <a:pt x="94" y="31"/>
                      <a:pt x="94" y="0"/>
                    </a:cubicBezTo>
                    <a:lnTo>
                      <a:pt x="94" y="0"/>
                    </a:lnTo>
                    <a:lnTo>
                      <a:pt x="94" y="0"/>
                    </a:lnTo>
                    <a:cubicBezTo>
                      <a:pt x="124" y="0"/>
                      <a:pt x="124" y="0"/>
                      <a:pt x="124" y="0"/>
                    </a:cubicBezTo>
                    <a:lnTo>
                      <a:pt x="124" y="0"/>
                    </a:lnTo>
                    <a:lnTo>
                      <a:pt x="124" y="0"/>
                    </a:lnTo>
                    <a:lnTo>
                      <a:pt x="94" y="0"/>
                    </a:lnTo>
                    <a:cubicBezTo>
                      <a:pt x="94" y="0"/>
                      <a:pt x="94" y="0"/>
                      <a:pt x="62" y="0"/>
                    </a:cubicBezTo>
                    <a:cubicBezTo>
                      <a:pt x="62" y="0"/>
                      <a:pt x="62" y="0"/>
                      <a:pt x="31" y="0"/>
                    </a:cubicBezTo>
                    <a:lnTo>
                      <a:pt x="31" y="0"/>
                    </a:lnTo>
                    <a:lnTo>
                      <a:pt x="31" y="0"/>
                    </a:lnTo>
                    <a:cubicBezTo>
                      <a:pt x="31" y="0"/>
                      <a:pt x="31" y="0"/>
                      <a:pt x="31" y="31"/>
                    </a:cubicBezTo>
                    <a:cubicBezTo>
                      <a:pt x="31" y="31"/>
                      <a:pt x="31" y="31"/>
                      <a:pt x="0" y="31"/>
                    </a:cubicBezTo>
                    <a:cubicBezTo>
                      <a:pt x="31" y="62"/>
                      <a:pt x="31" y="62"/>
                      <a:pt x="31" y="62"/>
                    </a:cubicBezTo>
                    <a:lnTo>
                      <a:pt x="31" y="9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0" name="Freeform 81"/>
              <p:cNvSpPr>
                <a:spLocks noChangeArrowheads="1"/>
              </p:cNvSpPr>
              <p:nvPr/>
            </p:nvSpPr>
            <p:spPr bwMode="auto">
              <a:xfrm>
                <a:off x="3579813" y="1479550"/>
                <a:ext cx="234950" cy="179388"/>
              </a:xfrm>
              <a:custGeom>
                <a:avLst/>
                <a:gdLst>
                  <a:gd name="T0" fmla="*/ 186 w 652"/>
                  <a:gd name="T1" fmla="*/ 465 h 497"/>
                  <a:gd name="T2" fmla="*/ 186 w 652"/>
                  <a:gd name="T3" fmla="*/ 465 h 497"/>
                  <a:gd name="T4" fmla="*/ 218 w 652"/>
                  <a:gd name="T5" fmla="*/ 465 h 497"/>
                  <a:gd name="T6" fmla="*/ 248 w 652"/>
                  <a:gd name="T7" fmla="*/ 496 h 497"/>
                  <a:gd name="T8" fmla="*/ 310 w 652"/>
                  <a:gd name="T9" fmla="*/ 496 h 497"/>
                  <a:gd name="T10" fmla="*/ 342 w 652"/>
                  <a:gd name="T11" fmla="*/ 496 h 497"/>
                  <a:gd name="T12" fmla="*/ 372 w 652"/>
                  <a:gd name="T13" fmla="*/ 496 h 497"/>
                  <a:gd name="T14" fmla="*/ 403 w 652"/>
                  <a:gd name="T15" fmla="*/ 465 h 497"/>
                  <a:gd name="T16" fmla="*/ 466 w 652"/>
                  <a:gd name="T17" fmla="*/ 433 h 497"/>
                  <a:gd name="T18" fmla="*/ 527 w 652"/>
                  <a:gd name="T19" fmla="*/ 465 h 497"/>
                  <a:gd name="T20" fmla="*/ 590 w 652"/>
                  <a:gd name="T21" fmla="*/ 465 h 497"/>
                  <a:gd name="T22" fmla="*/ 620 w 652"/>
                  <a:gd name="T23" fmla="*/ 433 h 497"/>
                  <a:gd name="T24" fmla="*/ 590 w 652"/>
                  <a:gd name="T25" fmla="*/ 403 h 497"/>
                  <a:gd name="T26" fmla="*/ 590 w 652"/>
                  <a:gd name="T27" fmla="*/ 372 h 497"/>
                  <a:gd name="T28" fmla="*/ 590 w 652"/>
                  <a:gd name="T29" fmla="*/ 341 h 497"/>
                  <a:gd name="T30" fmla="*/ 558 w 652"/>
                  <a:gd name="T31" fmla="*/ 309 h 497"/>
                  <a:gd name="T32" fmla="*/ 558 w 652"/>
                  <a:gd name="T33" fmla="*/ 248 h 497"/>
                  <a:gd name="T34" fmla="*/ 558 w 652"/>
                  <a:gd name="T35" fmla="*/ 248 h 497"/>
                  <a:gd name="T36" fmla="*/ 558 w 652"/>
                  <a:gd name="T37" fmla="*/ 248 h 497"/>
                  <a:gd name="T38" fmla="*/ 590 w 652"/>
                  <a:gd name="T39" fmla="*/ 217 h 497"/>
                  <a:gd name="T40" fmla="*/ 620 w 652"/>
                  <a:gd name="T41" fmla="*/ 185 h 497"/>
                  <a:gd name="T42" fmla="*/ 620 w 652"/>
                  <a:gd name="T43" fmla="*/ 185 h 497"/>
                  <a:gd name="T44" fmla="*/ 651 w 652"/>
                  <a:gd name="T45" fmla="*/ 124 h 497"/>
                  <a:gd name="T46" fmla="*/ 620 w 652"/>
                  <a:gd name="T47" fmla="*/ 124 h 497"/>
                  <a:gd name="T48" fmla="*/ 590 w 652"/>
                  <a:gd name="T49" fmla="*/ 124 h 497"/>
                  <a:gd name="T50" fmla="*/ 590 w 652"/>
                  <a:gd name="T51" fmla="*/ 124 h 497"/>
                  <a:gd name="T52" fmla="*/ 558 w 652"/>
                  <a:gd name="T53" fmla="*/ 124 h 497"/>
                  <a:gd name="T54" fmla="*/ 558 w 652"/>
                  <a:gd name="T55" fmla="*/ 124 h 497"/>
                  <a:gd name="T56" fmla="*/ 527 w 652"/>
                  <a:gd name="T57" fmla="*/ 93 h 497"/>
                  <a:gd name="T58" fmla="*/ 496 w 652"/>
                  <a:gd name="T59" fmla="*/ 93 h 497"/>
                  <a:gd name="T60" fmla="*/ 466 w 652"/>
                  <a:gd name="T61" fmla="*/ 93 h 497"/>
                  <a:gd name="T62" fmla="*/ 434 w 652"/>
                  <a:gd name="T63" fmla="*/ 61 h 497"/>
                  <a:gd name="T64" fmla="*/ 403 w 652"/>
                  <a:gd name="T65" fmla="*/ 31 h 497"/>
                  <a:gd name="T66" fmla="*/ 372 w 652"/>
                  <a:gd name="T67" fmla="*/ 0 h 497"/>
                  <a:gd name="T68" fmla="*/ 342 w 652"/>
                  <a:gd name="T69" fmla="*/ 0 h 497"/>
                  <a:gd name="T70" fmla="*/ 403 w 652"/>
                  <a:gd name="T71" fmla="*/ 61 h 497"/>
                  <a:gd name="T72" fmla="*/ 342 w 652"/>
                  <a:gd name="T73" fmla="*/ 61 h 497"/>
                  <a:gd name="T74" fmla="*/ 218 w 652"/>
                  <a:gd name="T75" fmla="*/ 124 h 497"/>
                  <a:gd name="T76" fmla="*/ 155 w 652"/>
                  <a:gd name="T77" fmla="*/ 93 h 497"/>
                  <a:gd name="T78" fmla="*/ 124 w 652"/>
                  <a:gd name="T79" fmla="*/ 155 h 497"/>
                  <a:gd name="T80" fmla="*/ 124 w 652"/>
                  <a:gd name="T81" fmla="*/ 155 h 497"/>
                  <a:gd name="T82" fmla="*/ 124 w 652"/>
                  <a:gd name="T83" fmla="*/ 155 h 497"/>
                  <a:gd name="T84" fmla="*/ 62 w 652"/>
                  <a:gd name="T85" fmla="*/ 124 h 497"/>
                  <a:gd name="T86" fmla="*/ 0 w 652"/>
                  <a:gd name="T87" fmla="*/ 155 h 497"/>
                  <a:gd name="T88" fmla="*/ 0 w 652"/>
                  <a:gd name="T89" fmla="*/ 155 h 497"/>
                  <a:gd name="T90" fmla="*/ 0 w 652"/>
                  <a:gd name="T91" fmla="*/ 155 h 497"/>
                  <a:gd name="T92" fmla="*/ 31 w 652"/>
                  <a:gd name="T93" fmla="*/ 155 h 497"/>
                  <a:gd name="T94" fmla="*/ 62 w 652"/>
                  <a:gd name="T95" fmla="*/ 185 h 497"/>
                  <a:gd name="T96" fmla="*/ 94 w 652"/>
                  <a:gd name="T97" fmla="*/ 185 h 497"/>
                  <a:gd name="T98" fmla="*/ 124 w 652"/>
                  <a:gd name="T99" fmla="*/ 217 h 497"/>
                  <a:gd name="T100" fmla="*/ 155 w 652"/>
                  <a:gd name="T101" fmla="*/ 248 h 497"/>
                  <a:gd name="T102" fmla="*/ 186 w 652"/>
                  <a:gd name="T103" fmla="*/ 403 h 497"/>
                  <a:gd name="T104" fmla="*/ 186 w 652"/>
                  <a:gd name="T105"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2" h="497">
                    <a:moveTo>
                      <a:pt x="186" y="465"/>
                    </a:moveTo>
                    <a:lnTo>
                      <a:pt x="186" y="465"/>
                    </a:lnTo>
                    <a:lnTo>
                      <a:pt x="186" y="465"/>
                    </a:lnTo>
                    <a:lnTo>
                      <a:pt x="186" y="465"/>
                    </a:lnTo>
                    <a:lnTo>
                      <a:pt x="186" y="465"/>
                    </a:lnTo>
                    <a:lnTo>
                      <a:pt x="218" y="465"/>
                    </a:lnTo>
                    <a:cubicBezTo>
                      <a:pt x="218" y="496"/>
                      <a:pt x="218" y="496"/>
                      <a:pt x="248" y="496"/>
                    </a:cubicBezTo>
                    <a:lnTo>
                      <a:pt x="248" y="496"/>
                    </a:lnTo>
                    <a:lnTo>
                      <a:pt x="279" y="496"/>
                    </a:lnTo>
                    <a:lnTo>
                      <a:pt x="310" y="496"/>
                    </a:lnTo>
                    <a:lnTo>
                      <a:pt x="310" y="496"/>
                    </a:lnTo>
                    <a:lnTo>
                      <a:pt x="342" y="496"/>
                    </a:lnTo>
                    <a:cubicBezTo>
                      <a:pt x="342" y="496"/>
                      <a:pt x="342" y="496"/>
                      <a:pt x="372" y="496"/>
                    </a:cubicBezTo>
                    <a:lnTo>
                      <a:pt x="372" y="496"/>
                    </a:lnTo>
                    <a:lnTo>
                      <a:pt x="372" y="496"/>
                    </a:lnTo>
                    <a:cubicBezTo>
                      <a:pt x="403" y="465"/>
                      <a:pt x="403" y="465"/>
                      <a:pt x="403" y="465"/>
                    </a:cubicBezTo>
                    <a:cubicBezTo>
                      <a:pt x="434" y="433"/>
                      <a:pt x="434" y="433"/>
                      <a:pt x="434" y="433"/>
                    </a:cubicBezTo>
                    <a:cubicBezTo>
                      <a:pt x="466" y="433"/>
                      <a:pt x="466" y="433"/>
                      <a:pt x="466" y="433"/>
                    </a:cubicBezTo>
                    <a:cubicBezTo>
                      <a:pt x="466" y="433"/>
                      <a:pt x="496" y="433"/>
                      <a:pt x="527" y="465"/>
                    </a:cubicBezTo>
                    <a:lnTo>
                      <a:pt x="527" y="465"/>
                    </a:lnTo>
                    <a:cubicBezTo>
                      <a:pt x="558" y="465"/>
                      <a:pt x="558" y="465"/>
                      <a:pt x="558" y="465"/>
                    </a:cubicBezTo>
                    <a:cubicBezTo>
                      <a:pt x="558" y="465"/>
                      <a:pt x="558" y="465"/>
                      <a:pt x="590" y="465"/>
                    </a:cubicBezTo>
                    <a:lnTo>
                      <a:pt x="590" y="465"/>
                    </a:lnTo>
                    <a:lnTo>
                      <a:pt x="620" y="433"/>
                    </a:lnTo>
                    <a:cubicBezTo>
                      <a:pt x="590" y="433"/>
                      <a:pt x="590" y="433"/>
                      <a:pt x="590" y="403"/>
                    </a:cubicBezTo>
                    <a:lnTo>
                      <a:pt x="590" y="403"/>
                    </a:lnTo>
                    <a:lnTo>
                      <a:pt x="590" y="403"/>
                    </a:lnTo>
                    <a:lnTo>
                      <a:pt x="590" y="372"/>
                    </a:lnTo>
                    <a:lnTo>
                      <a:pt x="590" y="372"/>
                    </a:lnTo>
                    <a:cubicBezTo>
                      <a:pt x="590" y="341"/>
                      <a:pt x="590" y="341"/>
                      <a:pt x="590" y="341"/>
                    </a:cubicBezTo>
                    <a:lnTo>
                      <a:pt x="558" y="309"/>
                    </a:lnTo>
                    <a:lnTo>
                      <a:pt x="558" y="309"/>
                    </a:lnTo>
                    <a:lnTo>
                      <a:pt x="527" y="279"/>
                    </a:lnTo>
                    <a:cubicBezTo>
                      <a:pt x="527" y="279"/>
                      <a:pt x="527" y="279"/>
                      <a:pt x="558" y="248"/>
                    </a:cubicBezTo>
                    <a:lnTo>
                      <a:pt x="558" y="248"/>
                    </a:lnTo>
                    <a:lnTo>
                      <a:pt x="558" y="248"/>
                    </a:lnTo>
                    <a:lnTo>
                      <a:pt x="558" y="248"/>
                    </a:lnTo>
                    <a:lnTo>
                      <a:pt x="558" y="248"/>
                    </a:lnTo>
                    <a:cubicBezTo>
                      <a:pt x="590" y="217"/>
                      <a:pt x="590" y="217"/>
                      <a:pt x="590" y="217"/>
                    </a:cubicBezTo>
                    <a:lnTo>
                      <a:pt x="590" y="217"/>
                    </a:lnTo>
                    <a:cubicBezTo>
                      <a:pt x="590" y="217"/>
                      <a:pt x="590" y="217"/>
                      <a:pt x="590" y="185"/>
                    </a:cubicBezTo>
                    <a:cubicBezTo>
                      <a:pt x="620" y="185"/>
                      <a:pt x="620" y="185"/>
                      <a:pt x="620" y="185"/>
                    </a:cubicBezTo>
                    <a:lnTo>
                      <a:pt x="620" y="185"/>
                    </a:lnTo>
                    <a:lnTo>
                      <a:pt x="620" y="185"/>
                    </a:lnTo>
                    <a:lnTo>
                      <a:pt x="620" y="185"/>
                    </a:lnTo>
                    <a:cubicBezTo>
                      <a:pt x="620" y="155"/>
                      <a:pt x="620" y="155"/>
                      <a:pt x="651" y="124"/>
                    </a:cubicBezTo>
                    <a:cubicBezTo>
                      <a:pt x="620" y="124"/>
                      <a:pt x="620" y="124"/>
                      <a:pt x="620" y="124"/>
                    </a:cubicBezTo>
                    <a:lnTo>
                      <a:pt x="620" y="124"/>
                    </a:lnTo>
                    <a:lnTo>
                      <a:pt x="620" y="124"/>
                    </a:lnTo>
                    <a:cubicBezTo>
                      <a:pt x="590" y="124"/>
                      <a:pt x="590" y="124"/>
                      <a:pt x="590" y="124"/>
                    </a:cubicBezTo>
                    <a:lnTo>
                      <a:pt x="590" y="124"/>
                    </a:lnTo>
                    <a:lnTo>
                      <a:pt x="590" y="124"/>
                    </a:lnTo>
                    <a:lnTo>
                      <a:pt x="590" y="124"/>
                    </a:lnTo>
                    <a:lnTo>
                      <a:pt x="558" y="124"/>
                    </a:lnTo>
                    <a:lnTo>
                      <a:pt x="558" y="124"/>
                    </a:lnTo>
                    <a:lnTo>
                      <a:pt x="558" y="124"/>
                    </a:lnTo>
                    <a:lnTo>
                      <a:pt x="558" y="124"/>
                    </a:lnTo>
                    <a:cubicBezTo>
                      <a:pt x="527" y="124"/>
                      <a:pt x="527" y="93"/>
                      <a:pt x="527" y="93"/>
                    </a:cubicBezTo>
                    <a:lnTo>
                      <a:pt x="527" y="93"/>
                    </a:lnTo>
                    <a:cubicBezTo>
                      <a:pt x="496" y="93"/>
                      <a:pt x="496" y="93"/>
                      <a:pt x="496" y="93"/>
                    </a:cubicBezTo>
                    <a:lnTo>
                      <a:pt x="496" y="93"/>
                    </a:lnTo>
                    <a:lnTo>
                      <a:pt x="466" y="93"/>
                    </a:lnTo>
                    <a:lnTo>
                      <a:pt x="466" y="93"/>
                    </a:lnTo>
                    <a:lnTo>
                      <a:pt x="434" y="61"/>
                    </a:lnTo>
                    <a:cubicBezTo>
                      <a:pt x="434" y="61"/>
                      <a:pt x="403" y="61"/>
                      <a:pt x="403" y="31"/>
                    </a:cubicBezTo>
                    <a:lnTo>
                      <a:pt x="403" y="31"/>
                    </a:lnTo>
                    <a:lnTo>
                      <a:pt x="403" y="31"/>
                    </a:lnTo>
                    <a:cubicBezTo>
                      <a:pt x="372" y="31"/>
                      <a:pt x="372" y="31"/>
                      <a:pt x="372" y="0"/>
                    </a:cubicBezTo>
                    <a:lnTo>
                      <a:pt x="372" y="0"/>
                    </a:lnTo>
                    <a:cubicBezTo>
                      <a:pt x="342" y="0"/>
                      <a:pt x="342" y="0"/>
                      <a:pt x="342" y="0"/>
                    </a:cubicBezTo>
                    <a:lnTo>
                      <a:pt x="342" y="0"/>
                    </a:lnTo>
                    <a:cubicBezTo>
                      <a:pt x="403" y="61"/>
                      <a:pt x="403" y="61"/>
                      <a:pt x="403" y="61"/>
                    </a:cubicBezTo>
                    <a:cubicBezTo>
                      <a:pt x="342" y="61"/>
                      <a:pt x="342" y="61"/>
                      <a:pt x="342" y="61"/>
                    </a:cubicBezTo>
                    <a:lnTo>
                      <a:pt x="342" y="61"/>
                    </a:lnTo>
                    <a:cubicBezTo>
                      <a:pt x="310" y="61"/>
                      <a:pt x="310" y="61"/>
                      <a:pt x="310" y="61"/>
                    </a:cubicBezTo>
                    <a:cubicBezTo>
                      <a:pt x="279" y="93"/>
                      <a:pt x="218" y="124"/>
                      <a:pt x="218" y="124"/>
                    </a:cubicBezTo>
                    <a:cubicBezTo>
                      <a:pt x="186" y="124"/>
                      <a:pt x="186" y="93"/>
                      <a:pt x="155" y="93"/>
                    </a:cubicBezTo>
                    <a:lnTo>
                      <a:pt x="155" y="93"/>
                    </a:lnTo>
                    <a:cubicBezTo>
                      <a:pt x="186" y="124"/>
                      <a:pt x="186" y="124"/>
                      <a:pt x="155" y="155"/>
                    </a:cubicBezTo>
                    <a:cubicBezTo>
                      <a:pt x="155" y="155"/>
                      <a:pt x="155" y="155"/>
                      <a:pt x="124" y="155"/>
                    </a:cubicBezTo>
                    <a:lnTo>
                      <a:pt x="124" y="155"/>
                    </a:lnTo>
                    <a:lnTo>
                      <a:pt x="124" y="155"/>
                    </a:lnTo>
                    <a:lnTo>
                      <a:pt x="124" y="155"/>
                    </a:lnTo>
                    <a:lnTo>
                      <a:pt x="124" y="155"/>
                    </a:lnTo>
                    <a:lnTo>
                      <a:pt x="94" y="155"/>
                    </a:lnTo>
                    <a:cubicBezTo>
                      <a:pt x="94" y="155"/>
                      <a:pt x="62" y="155"/>
                      <a:pt x="62" y="124"/>
                    </a:cubicBezTo>
                    <a:lnTo>
                      <a:pt x="62" y="124"/>
                    </a:lnTo>
                    <a:cubicBezTo>
                      <a:pt x="31" y="155"/>
                      <a:pt x="31" y="155"/>
                      <a:pt x="0" y="155"/>
                    </a:cubicBezTo>
                    <a:lnTo>
                      <a:pt x="0" y="155"/>
                    </a:lnTo>
                    <a:lnTo>
                      <a:pt x="0" y="155"/>
                    </a:lnTo>
                    <a:lnTo>
                      <a:pt x="0" y="155"/>
                    </a:lnTo>
                    <a:lnTo>
                      <a:pt x="0" y="155"/>
                    </a:lnTo>
                    <a:lnTo>
                      <a:pt x="0" y="155"/>
                    </a:lnTo>
                    <a:cubicBezTo>
                      <a:pt x="31" y="155"/>
                      <a:pt x="31" y="155"/>
                      <a:pt x="31" y="155"/>
                    </a:cubicBezTo>
                    <a:cubicBezTo>
                      <a:pt x="31" y="155"/>
                      <a:pt x="31" y="155"/>
                      <a:pt x="62" y="155"/>
                    </a:cubicBezTo>
                    <a:cubicBezTo>
                      <a:pt x="62" y="155"/>
                      <a:pt x="62" y="155"/>
                      <a:pt x="62" y="185"/>
                    </a:cubicBezTo>
                    <a:lnTo>
                      <a:pt x="62" y="185"/>
                    </a:lnTo>
                    <a:lnTo>
                      <a:pt x="94" y="185"/>
                    </a:lnTo>
                    <a:cubicBezTo>
                      <a:pt x="94" y="185"/>
                      <a:pt x="124" y="185"/>
                      <a:pt x="124" y="217"/>
                    </a:cubicBezTo>
                    <a:lnTo>
                      <a:pt x="124" y="217"/>
                    </a:lnTo>
                    <a:lnTo>
                      <a:pt x="124" y="248"/>
                    </a:lnTo>
                    <a:lnTo>
                      <a:pt x="155" y="248"/>
                    </a:lnTo>
                    <a:lnTo>
                      <a:pt x="186" y="279"/>
                    </a:lnTo>
                    <a:cubicBezTo>
                      <a:pt x="218" y="309"/>
                      <a:pt x="218" y="309"/>
                      <a:pt x="186" y="403"/>
                    </a:cubicBezTo>
                    <a:lnTo>
                      <a:pt x="186" y="433"/>
                    </a:lnTo>
                    <a:cubicBezTo>
                      <a:pt x="186" y="433"/>
                      <a:pt x="186" y="433"/>
                      <a:pt x="186" y="46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1" name="Freeform 82"/>
              <p:cNvSpPr>
                <a:spLocks noChangeArrowheads="1"/>
              </p:cNvSpPr>
              <p:nvPr/>
            </p:nvSpPr>
            <p:spPr bwMode="auto">
              <a:xfrm>
                <a:off x="3802063" y="1557338"/>
                <a:ext cx="44450" cy="22225"/>
              </a:xfrm>
              <a:custGeom>
                <a:avLst/>
                <a:gdLst>
                  <a:gd name="T0" fmla="*/ 124 w 125"/>
                  <a:gd name="T1" fmla="*/ 0 h 63"/>
                  <a:gd name="T2" fmla="*/ 124 w 125"/>
                  <a:gd name="T3" fmla="*/ 0 h 63"/>
                  <a:gd name="T4" fmla="*/ 94 w 125"/>
                  <a:gd name="T5" fmla="*/ 0 h 63"/>
                  <a:gd name="T6" fmla="*/ 94 w 125"/>
                  <a:gd name="T7" fmla="*/ 0 h 63"/>
                  <a:gd name="T8" fmla="*/ 62 w 125"/>
                  <a:gd name="T9" fmla="*/ 31 h 63"/>
                  <a:gd name="T10" fmla="*/ 62 w 125"/>
                  <a:gd name="T11" fmla="*/ 31 h 63"/>
                  <a:gd name="T12" fmla="*/ 62 w 125"/>
                  <a:gd name="T13" fmla="*/ 31 h 63"/>
                  <a:gd name="T14" fmla="*/ 62 w 125"/>
                  <a:gd name="T15" fmla="*/ 31 h 63"/>
                  <a:gd name="T16" fmla="*/ 31 w 125"/>
                  <a:gd name="T17" fmla="*/ 31 h 63"/>
                  <a:gd name="T18" fmla="*/ 31 w 125"/>
                  <a:gd name="T19" fmla="*/ 31 h 63"/>
                  <a:gd name="T20" fmla="*/ 31 w 125"/>
                  <a:gd name="T21" fmla="*/ 31 h 63"/>
                  <a:gd name="T22" fmla="*/ 0 w 125"/>
                  <a:gd name="T23" fmla="*/ 31 h 63"/>
                  <a:gd name="T24" fmla="*/ 0 w 125"/>
                  <a:gd name="T25" fmla="*/ 62 h 63"/>
                  <a:gd name="T26" fmla="*/ 0 w 125"/>
                  <a:gd name="T27" fmla="*/ 62 h 63"/>
                  <a:gd name="T28" fmla="*/ 0 w 125"/>
                  <a:gd name="T29" fmla="*/ 62 h 63"/>
                  <a:gd name="T30" fmla="*/ 31 w 125"/>
                  <a:gd name="T31" fmla="*/ 62 h 63"/>
                  <a:gd name="T32" fmla="*/ 31 w 125"/>
                  <a:gd name="T33" fmla="*/ 62 h 63"/>
                  <a:gd name="T34" fmla="*/ 31 w 125"/>
                  <a:gd name="T35" fmla="*/ 62 h 63"/>
                  <a:gd name="T36" fmla="*/ 31 w 125"/>
                  <a:gd name="T37" fmla="*/ 62 h 63"/>
                  <a:gd name="T38" fmla="*/ 31 w 125"/>
                  <a:gd name="T39" fmla="*/ 62 h 63"/>
                  <a:gd name="T40" fmla="*/ 62 w 125"/>
                  <a:gd name="T41" fmla="*/ 62 h 63"/>
                  <a:gd name="T42" fmla="*/ 62 w 125"/>
                  <a:gd name="T43" fmla="*/ 62 h 63"/>
                  <a:gd name="T44" fmla="*/ 62 w 125"/>
                  <a:gd name="T45" fmla="*/ 31 h 63"/>
                  <a:gd name="T46" fmla="*/ 62 w 125"/>
                  <a:gd name="T47" fmla="*/ 31 h 63"/>
                  <a:gd name="T48" fmla="*/ 94 w 125"/>
                  <a:gd name="T49" fmla="*/ 31 h 63"/>
                  <a:gd name="T50" fmla="*/ 94 w 125"/>
                  <a:gd name="T51" fmla="*/ 62 h 63"/>
                  <a:gd name="T52" fmla="*/ 124 w 125"/>
                  <a:gd name="T53" fmla="*/ 31 h 63"/>
                  <a:gd name="T54" fmla="*/ 124 w 125"/>
                  <a:gd name="T55" fmla="*/ 31 h 63"/>
                  <a:gd name="T56" fmla="*/ 124 w 125"/>
                  <a:gd name="T57" fmla="*/ 31 h 63"/>
                  <a:gd name="T58" fmla="*/ 124 w 125"/>
                  <a:gd name="T59" fmla="*/ 31 h 63"/>
                  <a:gd name="T60" fmla="*/ 124 w 125"/>
                  <a:gd name="T6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63">
                    <a:moveTo>
                      <a:pt x="124" y="0"/>
                    </a:moveTo>
                    <a:lnTo>
                      <a:pt x="124" y="0"/>
                    </a:lnTo>
                    <a:cubicBezTo>
                      <a:pt x="94" y="0"/>
                      <a:pt x="94" y="0"/>
                      <a:pt x="94" y="0"/>
                    </a:cubicBezTo>
                    <a:lnTo>
                      <a:pt x="94" y="0"/>
                    </a:lnTo>
                    <a:lnTo>
                      <a:pt x="62" y="31"/>
                    </a:lnTo>
                    <a:lnTo>
                      <a:pt x="62" y="31"/>
                    </a:lnTo>
                    <a:lnTo>
                      <a:pt x="62" y="31"/>
                    </a:lnTo>
                    <a:lnTo>
                      <a:pt x="62" y="31"/>
                    </a:lnTo>
                    <a:cubicBezTo>
                      <a:pt x="31" y="31"/>
                      <a:pt x="31" y="31"/>
                      <a:pt x="31" y="31"/>
                    </a:cubicBezTo>
                    <a:lnTo>
                      <a:pt x="31" y="31"/>
                    </a:lnTo>
                    <a:lnTo>
                      <a:pt x="31" y="31"/>
                    </a:lnTo>
                    <a:lnTo>
                      <a:pt x="0" y="31"/>
                    </a:lnTo>
                    <a:lnTo>
                      <a:pt x="0" y="62"/>
                    </a:lnTo>
                    <a:lnTo>
                      <a:pt x="0" y="62"/>
                    </a:lnTo>
                    <a:lnTo>
                      <a:pt x="0" y="62"/>
                    </a:lnTo>
                    <a:lnTo>
                      <a:pt x="31" y="62"/>
                    </a:lnTo>
                    <a:lnTo>
                      <a:pt x="31" y="62"/>
                    </a:lnTo>
                    <a:lnTo>
                      <a:pt x="31" y="62"/>
                    </a:lnTo>
                    <a:lnTo>
                      <a:pt x="31" y="62"/>
                    </a:lnTo>
                    <a:lnTo>
                      <a:pt x="31" y="62"/>
                    </a:lnTo>
                    <a:cubicBezTo>
                      <a:pt x="31" y="62"/>
                      <a:pt x="31" y="62"/>
                      <a:pt x="62" y="62"/>
                    </a:cubicBezTo>
                    <a:lnTo>
                      <a:pt x="62" y="62"/>
                    </a:lnTo>
                    <a:cubicBezTo>
                      <a:pt x="62" y="31"/>
                      <a:pt x="62" y="31"/>
                      <a:pt x="62" y="31"/>
                    </a:cubicBezTo>
                    <a:lnTo>
                      <a:pt x="62" y="31"/>
                    </a:lnTo>
                    <a:cubicBezTo>
                      <a:pt x="94" y="31"/>
                      <a:pt x="94" y="31"/>
                      <a:pt x="94" y="31"/>
                    </a:cubicBezTo>
                    <a:cubicBezTo>
                      <a:pt x="94" y="31"/>
                      <a:pt x="94" y="31"/>
                      <a:pt x="94" y="62"/>
                    </a:cubicBezTo>
                    <a:cubicBezTo>
                      <a:pt x="124" y="31"/>
                      <a:pt x="124" y="31"/>
                      <a:pt x="124" y="31"/>
                    </a:cubicBezTo>
                    <a:lnTo>
                      <a:pt x="124" y="31"/>
                    </a:lnTo>
                    <a:lnTo>
                      <a:pt x="124" y="31"/>
                    </a:lnTo>
                    <a:lnTo>
                      <a:pt x="124" y="31"/>
                    </a:lnTo>
                    <a:lnTo>
                      <a:pt x="124"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2" name="Freeform 83"/>
              <p:cNvSpPr>
                <a:spLocks noChangeArrowheads="1"/>
              </p:cNvSpPr>
              <p:nvPr/>
            </p:nvSpPr>
            <p:spPr bwMode="auto">
              <a:xfrm>
                <a:off x="3802063" y="1579563"/>
                <a:ext cx="190500" cy="144462"/>
              </a:xfrm>
              <a:custGeom>
                <a:avLst/>
                <a:gdLst>
                  <a:gd name="T0" fmla="*/ 31 w 527"/>
                  <a:gd name="T1" fmla="*/ 124 h 403"/>
                  <a:gd name="T2" fmla="*/ 62 w 527"/>
                  <a:gd name="T3" fmla="*/ 124 h 403"/>
                  <a:gd name="T4" fmla="*/ 94 w 527"/>
                  <a:gd name="T5" fmla="*/ 93 h 403"/>
                  <a:gd name="T6" fmla="*/ 155 w 527"/>
                  <a:gd name="T7" fmla="*/ 124 h 403"/>
                  <a:gd name="T8" fmla="*/ 218 w 527"/>
                  <a:gd name="T9" fmla="*/ 186 h 403"/>
                  <a:gd name="T10" fmla="*/ 218 w 527"/>
                  <a:gd name="T11" fmla="*/ 217 h 403"/>
                  <a:gd name="T12" fmla="*/ 247 w 527"/>
                  <a:gd name="T13" fmla="*/ 217 h 403"/>
                  <a:gd name="T14" fmla="*/ 247 w 527"/>
                  <a:gd name="T15" fmla="*/ 217 h 403"/>
                  <a:gd name="T16" fmla="*/ 309 w 527"/>
                  <a:gd name="T17" fmla="*/ 278 h 403"/>
                  <a:gd name="T18" fmla="*/ 340 w 527"/>
                  <a:gd name="T19" fmla="*/ 310 h 403"/>
                  <a:gd name="T20" fmla="*/ 340 w 527"/>
                  <a:gd name="T21" fmla="*/ 310 h 403"/>
                  <a:gd name="T22" fmla="*/ 402 w 527"/>
                  <a:gd name="T23" fmla="*/ 341 h 403"/>
                  <a:gd name="T24" fmla="*/ 433 w 527"/>
                  <a:gd name="T25" fmla="*/ 341 h 403"/>
                  <a:gd name="T26" fmla="*/ 464 w 527"/>
                  <a:gd name="T27" fmla="*/ 371 h 403"/>
                  <a:gd name="T28" fmla="*/ 464 w 527"/>
                  <a:gd name="T29" fmla="*/ 371 h 403"/>
                  <a:gd name="T30" fmla="*/ 495 w 527"/>
                  <a:gd name="T31" fmla="*/ 402 h 403"/>
                  <a:gd name="T32" fmla="*/ 526 w 527"/>
                  <a:gd name="T33" fmla="*/ 371 h 403"/>
                  <a:gd name="T34" fmla="*/ 495 w 527"/>
                  <a:gd name="T35" fmla="*/ 341 h 403"/>
                  <a:gd name="T36" fmla="*/ 433 w 527"/>
                  <a:gd name="T37" fmla="*/ 310 h 403"/>
                  <a:gd name="T38" fmla="*/ 402 w 527"/>
                  <a:gd name="T39" fmla="*/ 278 h 403"/>
                  <a:gd name="T40" fmla="*/ 371 w 527"/>
                  <a:gd name="T41" fmla="*/ 217 h 403"/>
                  <a:gd name="T42" fmla="*/ 340 w 527"/>
                  <a:gd name="T43" fmla="*/ 217 h 403"/>
                  <a:gd name="T44" fmla="*/ 278 w 527"/>
                  <a:gd name="T45" fmla="*/ 154 h 403"/>
                  <a:gd name="T46" fmla="*/ 278 w 527"/>
                  <a:gd name="T47" fmla="*/ 124 h 403"/>
                  <a:gd name="T48" fmla="*/ 278 w 527"/>
                  <a:gd name="T49" fmla="*/ 62 h 403"/>
                  <a:gd name="T50" fmla="*/ 309 w 527"/>
                  <a:gd name="T51" fmla="*/ 30 h 403"/>
                  <a:gd name="T52" fmla="*/ 340 w 527"/>
                  <a:gd name="T53" fmla="*/ 0 h 403"/>
                  <a:gd name="T54" fmla="*/ 309 w 527"/>
                  <a:gd name="T55" fmla="*/ 0 h 403"/>
                  <a:gd name="T56" fmla="*/ 278 w 527"/>
                  <a:gd name="T57" fmla="*/ 0 h 403"/>
                  <a:gd name="T58" fmla="*/ 247 w 527"/>
                  <a:gd name="T59" fmla="*/ 0 h 403"/>
                  <a:gd name="T60" fmla="*/ 247 w 527"/>
                  <a:gd name="T61" fmla="*/ 0 h 403"/>
                  <a:gd name="T62" fmla="*/ 218 w 527"/>
                  <a:gd name="T63" fmla="*/ 0 h 403"/>
                  <a:gd name="T64" fmla="*/ 218 w 527"/>
                  <a:gd name="T65" fmla="*/ 0 h 403"/>
                  <a:gd name="T66" fmla="*/ 186 w 527"/>
                  <a:gd name="T67" fmla="*/ 30 h 403"/>
                  <a:gd name="T68" fmla="*/ 186 w 527"/>
                  <a:gd name="T69" fmla="*/ 30 h 403"/>
                  <a:gd name="T70" fmla="*/ 155 w 527"/>
                  <a:gd name="T71" fmla="*/ 30 h 403"/>
                  <a:gd name="T72" fmla="*/ 155 w 527"/>
                  <a:gd name="T73" fmla="*/ 30 h 403"/>
                  <a:gd name="T74" fmla="*/ 155 w 527"/>
                  <a:gd name="T75" fmla="*/ 30 h 403"/>
                  <a:gd name="T76" fmla="*/ 124 w 527"/>
                  <a:gd name="T77" fmla="*/ 62 h 403"/>
                  <a:gd name="T78" fmla="*/ 94 w 527"/>
                  <a:gd name="T79" fmla="*/ 62 h 403"/>
                  <a:gd name="T80" fmla="*/ 62 w 527"/>
                  <a:gd name="T81" fmla="*/ 30 h 403"/>
                  <a:gd name="T82" fmla="*/ 31 w 527"/>
                  <a:gd name="T83" fmla="*/ 62 h 403"/>
                  <a:gd name="T84" fmla="*/ 31 w 527"/>
                  <a:gd name="T85" fmla="*/ 62 h 403"/>
                  <a:gd name="T86" fmla="*/ 31 w 527"/>
                  <a:gd name="T87" fmla="*/ 62 h 403"/>
                  <a:gd name="T88" fmla="*/ 0 w 527"/>
                  <a:gd name="T89" fmla="*/ 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403">
                    <a:moveTo>
                      <a:pt x="31" y="124"/>
                    </a:moveTo>
                    <a:lnTo>
                      <a:pt x="31" y="124"/>
                    </a:lnTo>
                    <a:lnTo>
                      <a:pt x="31" y="124"/>
                    </a:lnTo>
                    <a:lnTo>
                      <a:pt x="62" y="124"/>
                    </a:lnTo>
                    <a:lnTo>
                      <a:pt x="62" y="124"/>
                    </a:lnTo>
                    <a:lnTo>
                      <a:pt x="94" y="93"/>
                    </a:lnTo>
                    <a:cubicBezTo>
                      <a:pt x="124" y="93"/>
                      <a:pt x="124" y="93"/>
                      <a:pt x="124" y="93"/>
                    </a:cubicBezTo>
                    <a:lnTo>
                      <a:pt x="155" y="124"/>
                    </a:lnTo>
                    <a:lnTo>
                      <a:pt x="155" y="124"/>
                    </a:lnTo>
                    <a:cubicBezTo>
                      <a:pt x="217" y="124"/>
                      <a:pt x="218" y="186"/>
                      <a:pt x="218" y="186"/>
                    </a:cubicBezTo>
                    <a:lnTo>
                      <a:pt x="218" y="186"/>
                    </a:lnTo>
                    <a:cubicBezTo>
                      <a:pt x="218" y="217"/>
                      <a:pt x="218" y="217"/>
                      <a:pt x="218" y="217"/>
                    </a:cubicBezTo>
                    <a:lnTo>
                      <a:pt x="247" y="217"/>
                    </a:lnTo>
                    <a:lnTo>
                      <a:pt x="247" y="217"/>
                    </a:lnTo>
                    <a:lnTo>
                      <a:pt x="247" y="217"/>
                    </a:lnTo>
                    <a:lnTo>
                      <a:pt x="247" y="217"/>
                    </a:lnTo>
                    <a:cubicBezTo>
                      <a:pt x="278" y="217"/>
                      <a:pt x="278" y="247"/>
                      <a:pt x="278" y="247"/>
                    </a:cubicBezTo>
                    <a:cubicBezTo>
                      <a:pt x="278" y="247"/>
                      <a:pt x="278" y="278"/>
                      <a:pt x="309" y="278"/>
                    </a:cubicBezTo>
                    <a:lnTo>
                      <a:pt x="309" y="278"/>
                    </a:lnTo>
                    <a:lnTo>
                      <a:pt x="340" y="310"/>
                    </a:lnTo>
                    <a:lnTo>
                      <a:pt x="340" y="310"/>
                    </a:lnTo>
                    <a:lnTo>
                      <a:pt x="340" y="310"/>
                    </a:lnTo>
                    <a:cubicBezTo>
                      <a:pt x="371" y="310"/>
                      <a:pt x="371" y="310"/>
                      <a:pt x="402" y="310"/>
                    </a:cubicBezTo>
                    <a:cubicBezTo>
                      <a:pt x="402" y="341"/>
                      <a:pt x="402" y="341"/>
                      <a:pt x="402" y="341"/>
                    </a:cubicBezTo>
                    <a:lnTo>
                      <a:pt x="402" y="341"/>
                    </a:lnTo>
                    <a:cubicBezTo>
                      <a:pt x="433" y="341"/>
                      <a:pt x="433" y="341"/>
                      <a:pt x="433" y="341"/>
                    </a:cubicBezTo>
                    <a:cubicBezTo>
                      <a:pt x="464" y="341"/>
                      <a:pt x="464" y="371"/>
                      <a:pt x="464" y="371"/>
                    </a:cubicBezTo>
                    <a:lnTo>
                      <a:pt x="464" y="371"/>
                    </a:lnTo>
                    <a:lnTo>
                      <a:pt x="464" y="371"/>
                    </a:lnTo>
                    <a:lnTo>
                      <a:pt x="464" y="371"/>
                    </a:lnTo>
                    <a:lnTo>
                      <a:pt x="464" y="371"/>
                    </a:lnTo>
                    <a:cubicBezTo>
                      <a:pt x="495" y="371"/>
                      <a:pt x="495" y="371"/>
                      <a:pt x="495" y="402"/>
                    </a:cubicBezTo>
                    <a:cubicBezTo>
                      <a:pt x="526" y="371"/>
                      <a:pt x="526" y="371"/>
                      <a:pt x="526" y="371"/>
                    </a:cubicBezTo>
                    <a:lnTo>
                      <a:pt x="526" y="371"/>
                    </a:lnTo>
                    <a:cubicBezTo>
                      <a:pt x="526" y="371"/>
                      <a:pt x="526" y="341"/>
                      <a:pt x="495" y="341"/>
                    </a:cubicBezTo>
                    <a:lnTo>
                      <a:pt x="495" y="341"/>
                    </a:lnTo>
                    <a:cubicBezTo>
                      <a:pt x="464" y="310"/>
                      <a:pt x="464" y="310"/>
                      <a:pt x="464" y="310"/>
                    </a:cubicBezTo>
                    <a:lnTo>
                      <a:pt x="433" y="310"/>
                    </a:lnTo>
                    <a:cubicBezTo>
                      <a:pt x="402" y="278"/>
                      <a:pt x="402" y="278"/>
                      <a:pt x="402" y="278"/>
                    </a:cubicBezTo>
                    <a:lnTo>
                      <a:pt x="402" y="278"/>
                    </a:lnTo>
                    <a:cubicBezTo>
                      <a:pt x="371" y="278"/>
                      <a:pt x="371" y="247"/>
                      <a:pt x="371" y="247"/>
                    </a:cubicBezTo>
                    <a:cubicBezTo>
                      <a:pt x="371" y="217"/>
                      <a:pt x="371" y="217"/>
                      <a:pt x="371" y="217"/>
                    </a:cubicBezTo>
                    <a:lnTo>
                      <a:pt x="340" y="217"/>
                    </a:lnTo>
                    <a:lnTo>
                      <a:pt x="340" y="217"/>
                    </a:lnTo>
                    <a:cubicBezTo>
                      <a:pt x="340" y="186"/>
                      <a:pt x="340" y="186"/>
                      <a:pt x="309" y="186"/>
                    </a:cubicBezTo>
                    <a:cubicBezTo>
                      <a:pt x="309" y="186"/>
                      <a:pt x="278" y="186"/>
                      <a:pt x="278" y="154"/>
                    </a:cubicBezTo>
                    <a:lnTo>
                      <a:pt x="278" y="124"/>
                    </a:lnTo>
                    <a:lnTo>
                      <a:pt x="278" y="124"/>
                    </a:lnTo>
                    <a:lnTo>
                      <a:pt x="278" y="93"/>
                    </a:lnTo>
                    <a:cubicBezTo>
                      <a:pt x="278" y="93"/>
                      <a:pt x="278" y="93"/>
                      <a:pt x="278" y="62"/>
                    </a:cubicBezTo>
                    <a:cubicBezTo>
                      <a:pt x="278" y="62"/>
                      <a:pt x="278" y="30"/>
                      <a:pt x="309" y="30"/>
                    </a:cubicBezTo>
                    <a:lnTo>
                      <a:pt x="309" y="30"/>
                    </a:lnTo>
                    <a:lnTo>
                      <a:pt x="340" y="30"/>
                    </a:lnTo>
                    <a:lnTo>
                      <a:pt x="340" y="0"/>
                    </a:lnTo>
                    <a:cubicBezTo>
                      <a:pt x="309" y="0"/>
                      <a:pt x="309" y="0"/>
                      <a:pt x="309" y="0"/>
                    </a:cubicBezTo>
                    <a:lnTo>
                      <a:pt x="309" y="0"/>
                    </a:lnTo>
                    <a:lnTo>
                      <a:pt x="309" y="0"/>
                    </a:lnTo>
                    <a:cubicBezTo>
                      <a:pt x="278" y="0"/>
                      <a:pt x="278" y="0"/>
                      <a:pt x="278" y="0"/>
                    </a:cubicBezTo>
                    <a:lnTo>
                      <a:pt x="278" y="0"/>
                    </a:lnTo>
                    <a:cubicBezTo>
                      <a:pt x="278" y="0"/>
                      <a:pt x="278" y="0"/>
                      <a:pt x="247" y="0"/>
                    </a:cubicBezTo>
                    <a:lnTo>
                      <a:pt x="247" y="0"/>
                    </a:lnTo>
                    <a:lnTo>
                      <a:pt x="247" y="0"/>
                    </a:lnTo>
                    <a:cubicBezTo>
                      <a:pt x="247" y="0"/>
                      <a:pt x="247" y="0"/>
                      <a:pt x="218" y="0"/>
                    </a:cubicBezTo>
                    <a:lnTo>
                      <a:pt x="218" y="0"/>
                    </a:lnTo>
                    <a:lnTo>
                      <a:pt x="218" y="0"/>
                    </a:lnTo>
                    <a:lnTo>
                      <a:pt x="218" y="0"/>
                    </a:lnTo>
                    <a:lnTo>
                      <a:pt x="186" y="0"/>
                    </a:lnTo>
                    <a:cubicBezTo>
                      <a:pt x="186" y="30"/>
                      <a:pt x="186" y="30"/>
                      <a:pt x="186" y="30"/>
                    </a:cubicBezTo>
                    <a:lnTo>
                      <a:pt x="186" y="30"/>
                    </a:lnTo>
                    <a:lnTo>
                      <a:pt x="186" y="30"/>
                    </a:lnTo>
                    <a:cubicBezTo>
                      <a:pt x="186" y="30"/>
                      <a:pt x="186" y="30"/>
                      <a:pt x="155" y="30"/>
                    </a:cubicBezTo>
                    <a:lnTo>
                      <a:pt x="155" y="30"/>
                    </a:lnTo>
                    <a:lnTo>
                      <a:pt x="155" y="30"/>
                    </a:lnTo>
                    <a:lnTo>
                      <a:pt x="155" y="30"/>
                    </a:lnTo>
                    <a:lnTo>
                      <a:pt x="155" y="30"/>
                    </a:lnTo>
                    <a:lnTo>
                      <a:pt x="155" y="30"/>
                    </a:lnTo>
                    <a:cubicBezTo>
                      <a:pt x="155" y="62"/>
                      <a:pt x="124" y="62"/>
                      <a:pt x="124" y="62"/>
                    </a:cubicBezTo>
                    <a:lnTo>
                      <a:pt x="124" y="62"/>
                    </a:lnTo>
                    <a:cubicBezTo>
                      <a:pt x="94" y="62"/>
                      <a:pt x="94" y="62"/>
                      <a:pt x="94" y="62"/>
                    </a:cubicBezTo>
                    <a:lnTo>
                      <a:pt x="94" y="62"/>
                    </a:lnTo>
                    <a:lnTo>
                      <a:pt x="94" y="62"/>
                    </a:lnTo>
                    <a:cubicBezTo>
                      <a:pt x="94" y="30"/>
                      <a:pt x="94" y="30"/>
                      <a:pt x="62" y="30"/>
                    </a:cubicBezTo>
                    <a:lnTo>
                      <a:pt x="62" y="30"/>
                    </a:lnTo>
                    <a:cubicBezTo>
                      <a:pt x="62" y="62"/>
                      <a:pt x="31" y="62"/>
                      <a:pt x="31" y="62"/>
                    </a:cubicBezTo>
                    <a:lnTo>
                      <a:pt x="31" y="62"/>
                    </a:lnTo>
                    <a:lnTo>
                      <a:pt x="31" y="62"/>
                    </a:lnTo>
                    <a:lnTo>
                      <a:pt x="31" y="62"/>
                    </a:lnTo>
                    <a:lnTo>
                      <a:pt x="31" y="62"/>
                    </a:lnTo>
                    <a:cubicBezTo>
                      <a:pt x="31" y="62"/>
                      <a:pt x="31" y="93"/>
                      <a:pt x="0" y="93"/>
                    </a:cubicBezTo>
                    <a:lnTo>
                      <a:pt x="0" y="93"/>
                    </a:lnTo>
                    <a:cubicBezTo>
                      <a:pt x="31" y="93"/>
                      <a:pt x="31" y="93"/>
                      <a:pt x="31" y="1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3" name="Freeform 84"/>
              <p:cNvSpPr>
                <a:spLocks noChangeArrowheads="1"/>
              </p:cNvSpPr>
              <p:nvPr/>
            </p:nvSpPr>
            <p:spPr bwMode="auto">
              <a:xfrm>
                <a:off x="3970338" y="1612900"/>
                <a:ext cx="11112" cy="22225"/>
              </a:xfrm>
              <a:custGeom>
                <a:avLst/>
                <a:gdLst>
                  <a:gd name="T0" fmla="*/ 0 w 32"/>
                  <a:gd name="T1" fmla="*/ 0 h 62"/>
                  <a:gd name="T2" fmla="*/ 0 w 32"/>
                  <a:gd name="T3" fmla="*/ 0 h 62"/>
                  <a:gd name="T4" fmla="*/ 0 w 32"/>
                  <a:gd name="T5" fmla="*/ 0 h 62"/>
                  <a:gd name="T6" fmla="*/ 0 w 32"/>
                  <a:gd name="T7" fmla="*/ 31 h 62"/>
                  <a:gd name="T8" fmla="*/ 0 w 32"/>
                  <a:gd name="T9" fmla="*/ 31 h 62"/>
                  <a:gd name="T10" fmla="*/ 0 w 32"/>
                  <a:gd name="T11" fmla="*/ 31 h 62"/>
                  <a:gd name="T12" fmla="*/ 31 w 32"/>
                  <a:gd name="T13" fmla="*/ 61 h 62"/>
                  <a:gd name="T14" fmla="*/ 31 w 32"/>
                  <a:gd name="T15" fmla="*/ 31 h 62"/>
                  <a:gd name="T16" fmla="*/ 31 w 32"/>
                  <a:gd name="T17" fmla="*/ 31 h 62"/>
                  <a:gd name="T18" fmla="*/ 0 w 32"/>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2">
                    <a:moveTo>
                      <a:pt x="0" y="0"/>
                    </a:moveTo>
                    <a:lnTo>
                      <a:pt x="0" y="0"/>
                    </a:lnTo>
                    <a:lnTo>
                      <a:pt x="0" y="0"/>
                    </a:lnTo>
                    <a:lnTo>
                      <a:pt x="0" y="31"/>
                    </a:lnTo>
                    <a:lnTo>
                      <a:pt x="0" y="31"/>
                    </a:lnTo>
                    <a:lnTo>
                      <a:pt x="0" y="31"/>
                    </a:lnTo>
                    <a:cubicBezTo>
                      <a:pt x="0" y="61"/>
                      <a:pt x="31" y="61"/>
                      <a:pt x="31" y="61"/>
                    </a:cubicBezTo>
                    <a:cubicBezTo>
                      <a:pt x="31" y="61"/>
                      <a:pt x="31" y="61"/>
                      <a:pt x="31" y="31"/>
                    </a:cubicBezTo>
                    <a:lnTo>
                      <a:pt x="31" y="31"/>
                    </a:lnTo>
                    <a:cubicBezTo>
                      <a:pt x="0" y="31"/>
                      <a:pt x="0" y="31"/>
                      <a:pt x="0"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4" name="Freeform 85"/>
              <p:cNvSpPr>
                <a:spLocks noChangeArrowheads="1"/>
              </p:cNvSpPr>
              <p:nvPr/>
            </p:nvSpPr>
            <p:spPr bwMode="auto">
              <a:xfrm>
                <a:off x="3981450" y="1590675"/>
                <a:ext cx="22225" cy="11113"/>
              </a:xfrm>
              <a:custGeom>
                <a:avLst/>
                <a:gdLst>
                  <a:gd name="T0" fmla="*/ 62 w 63"/>
                  <a:gd name="T1" fmla="*/ 0 h 33"/>
                  <a:gd name="T2" fmla="*/ 62 w 63"/>
                  <a:gd name="T3" fmla="*/ 0 h 33"/>
                  <a:gd name="T4" fmla="*/ 31 w 63"/>
                  <a:gd name="T5" fmla="*/ 0 h 33"/>
                  <a:gd name="T6" fmla="*/ 31 w 63"/>
                  <a:gd name="T7" fmla="*/ 0 h 33"/>
                  <a:gd name="T8" fmla="*/ 0 w 63"/>
                  <a:gd name="T9" fmla="*/ 0 h 33"/>
                  <a:gd name="T10" fmla="*/ 0 w 63"/>
                  <a:gd name="T11" fmla="*/ 32 h 33"/>
                  <a:gd name="T12" fmla="*/ 0 w 63"/>
                  <a:gd name="T13" fmla="*/ 32 h 33"/>
                  <a:gd name="T14" fmla="*/ 0 w 63"/>
                  <a:gd name="T15" fmla="*/ 32 h 33"/>
                  <a:gd name="T16" fmla="*/ 31 w 63"/>
                  <a:gd name="T17" fmla="*/ 32 h 33"/>
                  <a:gd name="T18" fmla="*/ 31 w 63"/>
                  <a:gd name="T19" fmla="*/ 32 h 33"/>
                  <a:gd name="T20" fmla="*/ 31 w 63"/>
                  <a:gd name="T21" fmla="*/ 32 h 33"/>
                  <a:gd name="T22" fmla="*/ 31 w 63"/>
                  <a:gd name="T23" fmla="*/ 32 h 33"/>
                  <a:gd name="T24" fmla="*/ 31 w 63"/>
                  <a:gd name="T25" fmla="*/ 32 h 33"/>
                  <a:gd name="T26" fmla="*/ 62 w 63"/>
                  <a:gd name="T27" fmla="*/ 32 h 33"/>
                  <a:gd name="T28" fmla="*/ 62 w 63"/>
                  <a:gd name="T29" fmla="*/ 32 h 33"/>
                  <a:gd name="T30" fmla="*/ 62 w 63"/>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33">
                    <a:moveTo>
                      <a:pt x="62" y="0"/>
                    </a:moveTo>
                    <a:lnTo>
                      <a:pt x="62" y="0"/>
                    </a:lnTo>
                    <a:lnTo>
                      <a:pt x="31" y="0"/>
                    </a:lnTo>
                    <a:lnTo>
                      <a:pt x="31" y="0"/>
                    </a:lnTo>
                    <a:cubicBezTo>
                      <a:pt x="31" y="0"/>
                      <a:pt x="31" y="0"/>
                      <a:pt x="0" y="0"/>
                    </a:cubicBezTo>
                    <a:cubicBezTo>
                      <a:pt x="0" y="0"/>
                      <a:pt x="0" y="0"/>
                      <a:pt x="0" y="32"/>
                    </a:cubicBezTo>
                    <a:lnTo>
                      <a:pt x="0" y="32"/>
                    </a:lnTo>
                    <a:lnTo>
                      <a:pt x="0" y="32"/>
                    </a:lnTo>
                    <a:cubicBezTo>
                      <a:pt x="31" y="32"/>
                      <a:pt x="31" y="32"/>
                      <a:pt x="31" y="32"/>
                    </a:cubicBezTo>
                    <a:lnTo>
                      <a:pt x="31" y="32"/>
                    </a:lnTo>
                    <a:lnTo>
                      <a:pt x="31" y="32"/>
                    </a:lnTo>
                    <a:lnTo>
                      <a:pt x="31" y="32"/>
                    </a:lnTo>
                    <a:lnTo>
                      <a:pt x="31" y="32"/>
                    </a:lnTo>
                    <a:cubicBezTo>
                      <a:pt x="62" y="32"/>
                      <a:pt x="62" y="32"/>
                      <a:pt x="62" y="32"/>
                    </a:cubicBezTo>
                    <a:lnTo>
                      <a:pt x="62" y="32"/>
                    </a:lnTo>
                    <a:cubicBezTo>
                      <a:pt x="62" y="0"/>
                      <a:pt x="62" y="0"/>
                      <a:pt x="6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5" name="Freeform 86"/>
              <p:cNvSpPr>
                <a:spLocks noChangeArrowheads="1"/>
              </p:cNvSpPr>
              <p:nvPr/>
            </p:nvSpPr>
            <p:spPr bwMode="auto">
              <a:xfrm>
                <a:off x="4371975" y="1914525"/>
                <a:ext cx="33338" cy="55563"/>
              </a:xfrm>
              <a:custGeom>
                <a:avLst/>
                <a:gdLst>
                  <a:gd name="T0" fmla="*/ 93 w 94"/>
                  <a:gd name="T1" fmla="*/ 61 h 156"/>
                  <a:gd name="T2" fmla="*/ 93 w 94"/>
                  <a:gd name="T3" fmla="*/ 61 h 156"/>
                  <a:gd name="T4" fmla="*/ 62 w 94"/>
                  <a:gd name="T5" fmla="*/ 31 h 156"/>
                  <a:gd name="T6" fmla="*/ 62 w 94"/>
                  <a:gd name="T7" fmla="*/ 31 h 156"/>
                  <a:gd name="T8" fmla="*/ 62 w 94"/>
                  <a:gd name="T9" fmla="*/ 0 h 156"/>
                  <a:gd name="T10" fmla="*/ 62 w 94"/>
                  <a:gd name="T11" fmla="*/ 0 h 156"/>
                  <a:gd name="T12" fmla="*/ 62 w 94"/>
                  <a:gd name="T13" fmla="*/ 0 h 156"/>
                  <a:gd name="T14" fmla="*/ 31 w 94"/>
                  <a:gd name="T15" fmla="*/ 0 h 156"/>
                  <a:gd name="T16" fmla="*/ 31 w 94"/>
                  <a:gd name="T17" fmla="*/ 0 h 156"/>
                  <a:gd name="T18" fmla="*/ 31 w 94"/>
                  <a:gd name="T19" fmla="*/ 0 h 156"/>
                  <a:gd name="T20" fmla="*/ 0 w 94"/>
                  <a:gd name="T21" fmla="*/ 31 h 156"/>
                  <a:gd name="T22" fmla="*/ 0 w 94"/>
                  <a:gd name="T23" fmla="*/ 31 h 156"/>
                  <a:gd name="T24" fmla="*/ 0 w 94"/>
                  <a:gd name="T25" fmla="*/ 61 h 156"/>
                  <a:gd name="T26" fmla="*/ 0 w 94"/>
                  <a:gd name="T27" fmla="*/ 61 h 156"/>
                  <a:gd name="T28" fmla="*/ 0 w 94"/>
                  <a:gd name="T29" fmla="*/ 61 h 156"/>
                  <a:gd name="T30" fmla="*/ 0 w 94"/>
                  <a:gd name="T31" fmla="*/ 92 h 156"/>
                  <a:gd name="T32" fmla="*/ 0 w 94"/>
                  <a:gd name="T33" fmla="*/ 124 h 156"/>
                  <a:gd name="T34" fmla="*/ 0 w 94"/>
                  <a:gd name="T35" fmla="*/ 124 h 156"/>
                  <a:gd name="T36" fmla="*/ 0 w 94"/>
                  <a:gd name="T37" fmla="*/ 124 h 156"/>
                  <a:gd name="T38" fmla="*/ 0 w 94"/>
                  <a:gd name="T39" fmla="*/ 155 h 156"/>
                  <a:gd name="T40" fmla="*/ 0 w 94"/>
                  <a:gd name="T41" fmla="*/ 155 h 156"/>
                  <a:gd name="T42" fmla="*/ 31 w 94"/>
                  <a:gd name="T43" fmla="*/ 155 h 156"/>
                  <a:gd name="T44" fmla="*/ 31 w 94"/>
                  <a:gd name="T45" fmla="*/ 124 h 156"/>
                  <a:gd name="T46" fmla="*/ 93 w 94"/>
                  <a:gd name="T47" fmla="*/ 92 h 156"/>
                  <a:gd name="T48" fmla="*/ 93 w 94"/>
                  <a:gd name="T49" fmla="*/ 92 h 156"/>
                  <a:gd name="T50" fmla="*/ 93 w 94"/>
                  <a:gd name="T51" fmla="*/ 92 h 156"/>
                  <a:gd name="T52" fmla="*/ 93 w 94"/>
                  <a:gd name="T53" fmla="*/ 92 h 156"/>
                  <a:gd name="T54" fmla="*/ 93 w 94"/>
                  <a:gd name="T55" fmla="*/ 6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56">
                    <a:moveTo>
                      <a:pt x="93" y="61"/>
                    </a:moveTo>
                    <a:lnTo>
                      <a:pt x="93" y="61"/>
                    </a:lnTo>
                    <a:cubicBezTo>
                      <a:pt x="62" y="61"/>
                      <a:pt x="62" y="61"/>
                      <a:pt x="62" y="31"/>
                    </a:cubicBezTo>
                    <a:lnTo>
                      <a:pt x="62" y="31"/>
                    </a:lnTo>
                    <a:cubicBezTo>
                      <a:pt x="62" y="31"/>
                      <a:pt x="62" y="31"/>
                      <a:pt x="62" y="0"/>
                    </a:cubicBezTo>
                    <a:lnTo>
                      <a:pt x="62" y="0"/>
                    </a:lnTo>
                    <a:lnTo>
                      <a:pt x="62" y="0"/>
                    </a:lnTo>
                    <a:lnTo>
                      <a:pt x="31" y="0"/>
                    </a:lnTo>
                    <a:lnTo>
                      <a:pt x="31" y="0"/>
                    </a:lnTo>
                    <a:lnTo>
                      <a:pt x="31" y="0"/>
                    </a:lnTo>
                    <a:cubicBezTo>
                      <a:pt x="31" y="31"/>
                      <a:pt x="31" y="31"/>
                      <a:pt x="0" y="31"/>
                    </a:cubicBezTo>
                    <a:lnTo>
                      <a:pt x="0" y="31"/>
                    </a:lnTo>
                    <a:cubicBezTo>
                      <a:pt x="0" y="31"/>
                      <a:pt x="0" y="31"/>
                      <a:pt x="0" y="61"/>
                    </a:cubicBezTo>
                    <a:lnTo>
                      <a:pt x="0" y="61"/>
                    </a:lnTo>
                    <a:lnTo>
                      <a:pt x="0" y="61"/>
                    </a:lnTo>
                    <a:cubicBezTo>
                      <a:pt x="31" y="61"/>
                      <a:pt x="0" y="92"/>
                      <a:pt x="0" y="92"/>
                    </a:cubicBezTo>
                    <a:lnTo>
                      <a:pt x="0" y="124"/>
                    </a:lnTo>
                    <a:lnTo>
                      <a:pt x="0" y="124"/>
                    </a:lnTo>
                    <a:lnTo>
                      <a:pt x="0" y="124"/>
                    </a:lnTo>
                    <a:cubicBezTo>
                      <a:pt x="0" y="124"/>
                      <a:pt x="0" y="124"/>
                      <a:pt x="0" y="155"/>
                    </a:cubicBezTo>
                    <a:lnTo>
                      <a:pt x="0" y="155"/>
                    </a:lnTo>
                    <a:cubicBezTo>
                      <a:pt x="0" y="155"/>
                      <a:pt x="0" y="155"/>
                      <a:pt x="31" y="155"/>
                    </a:cubicBezTo>
                    <a:lnTo>
                      <a:pt x="31" y="124"/>
                    </a:lnTo>
                    <a:cubicBezTo>
                      <a:pt x="31" y="124"/>
                      <a:pt x="62" y="92"/>
                      <a:pt x="93" y="92"/>
                    </a:cubicBezTo>
                    <a:lnTo>
                      <a:pt x="93" y="92"/>
                    </a:lnTo>
                    <a:lnTo>
                      <a:pt x="93" y="92"/>
                    </a:lnTo>
                    <a:lnTo>
                      <a:pt x="93" y="92"/>
                    </a:lnTo>
                    <a:lnTo>
                      <a:pt x="93" y="6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6" name="Freeform 87"/>
              <p:cNvSpPr>
                <a:spLocks noChangeArrowheads="1"/>
              </p:cNvSpPr>
              <p:nvPr/>
            </p:nvSpPr>
            <p:spPr bwMode="auto">
              <a:xfrm>
                <a:off x="4383088" y="1801813"/>
                <a:ext cx="100012" cy="88900"/>
              </a:xfrm>
              <a:custGeom>
                <a:avLst/>
                <a:gdLst>
                  <a:gd name="T0" fmla="*/ 31 w 280"/>
                  <a:gd name="T1" fmla="*/ 94 h 249"/>
                  <a:gd name="T2" fmla="*/ 31 w 280"/>
                  <a:gd name="T3" fmla="*/ 94 h 249"/>
                  <a:gd name="T4" fmla="*/ 31 w 280"/>
                  <a:gd name="T5" fmla="*/ 94 h 249"/>
                  <a:gd name="T6" fmla="*/ 31 w 280"/>
                  <a:gd name="T7" fmla="*/ 124 h 249"/>
                  <a:gd name="T8" fmla="*/ 62 w 280"/>
                  <a:gd name="T9" fmla="*/ 155 h 249"/>
                  <a:gd name="T10" fmla="*/ 62 w 280"/>
                  <a:gd name="T11" fmla="*/ 187 h 249"/>
                  <a:gd name="T12" fmla="*/ 62 w 280"/>
                  <a:gd name="T13" fmla="*/ 187 h 249"/>
                  <a:gd name="T14" fmla="*/ 31 w 280"/>
                  <a:gd name="T15" fmla="*/ 187 h 249"/>
                  <a:gd name="T16" fmla="*/ 31 w 280"/>
                  <a:gd name="T17" fmla="*/ 187 h 249"/>
                  <a:gd name="T18" fmla="*/ 31 w 280"/>
                  <a:gd name="T19" fmla="*/ 187 h 249"/>
                  <a:gd name="T20" fmla="*/ 31 w 280"/>
                  <a:gd name="T21" fmla="*/ 218 h 249"/>
                  <a:gd name="T22" fmla="*/ 0 w 280"/>
                  <a:gd name="T23" fmla="*/ 248 h 249"/>
                  <a:gd name="T24" fmla="*/ 31 w 280"/>
                  <a:gd name="T25" fmla="*/ 248 h 249"/>
                  <a:gd name="T26" fmla="*/ 31 w 280"/>
                  <a:gd name="T27" fmla="*/ 248 h 249"/>
                  <a:gd name="T28" fmla="*/ 31 w 280"/>
                  <a:gd name="T29" fmla="*/ 248 h 249"/>
                  <a:gd name="T30" fmla="*/ 62 w 280"/>
                  <a:gd name="T31" fmla="*/ 248 h 249"/>
                  <a:gd name="T32" fmla="*/ 62 w 280"/>
                  <a:gd name="T33" fmla="*/ 248 h 249"/>
                  <a:gd name="T34" fmla="*/ 124 w 280"/>
                  <a:gd name="T35" fmla="*/ 218 h 249"/>
                  <a:gd name="T36" fmla="*/ 124 w 280"/>
                  <a:gd name="T37" fmla="*/ 187 h 249"/>
                  <a:gd name="T38" fmla="*/ 124 w 280"/>
                  <a:gd name="T39" fmla="*/ 187 h 249"/>
                  <a:gd name="T40" fmla="*/ 216 w 280"/>
                  <a:gd name="T41" fmla="*/ 155 h 249"/>
                  <a:gd name="T42" fmla="*/ 248 w 280"/>
                  <a:gd name="T43" fmla="*/ 94 h 249"/>
                  <a:gd name="T44" fmla="*/ 279 w 280"/>
                  <a:gd name="T45" fmla="*/ 94 h 249"/>
                  <a:gd name="T46" fmla="*/ 248 w 280"/>
                  <a:gd name="T47" fmla="*/ 63 h 249"/>
                  <a:gd name="T48" fmla="*/ 248 w 280"/>
                  <a:gd name="T49" fmla="*/ 31 h 249"/>
                  <a:gd name="T50" fmla="*/ 248 w 280"/>
                  <a:gd name="T51" fmla="*/ 31 h 249"/>
                  <a:gd name="T52" fmla="*/ 248 w 280"/>
                  <a:gd name="T53" fmla="*/ 31 h 249"/>
                  <a:gd name="T54" fmla="*/ 248 w 280"/>
                  <a:gd name="T55" fmla="*/ 31 h 249"/>
                  <a:gd name="T56" fmla="*/ 248 w 280"/>
                  <a:gd name="T57" fmla="*/ 0 h 249"/>
                  <a:gd name="T58" fmla="*/ 248 w 280"/>
                  <a:gd name="T59" fmla="*/ 0 h 249"/>
                  <a:gd name="T60" fmla="*/ 248 w 280"/>
                  <a:gd name="T61" fmla="*/ 0 h 249"/>
                  <a:gd name="T62" fmla="*/ 216 w 280"/>
                  <a:gd name="T63" fmla="*/ 31 h 249"/>
                  <a:gd name="T64" fmla="*/ 186 w 280"/>
                  <a:gd name="T65" fmla="*/ 31 h 249"/>
                  <a:gd name="T66" fmla="*/ 186 w 280"/>
                  <a:gd name="T67" fmla="*/ 31 h 249"/>
                  <a:gd name="T68" fmla="*/ 155 w 280"/>
                  <a:gd name="T69" fmla="*/ 31 h 249"/>
                  <a:gd name="T70" fmla="*/ 124 w 280"/>
                  <a:gd name="T71" fmla="*/ 31 h 249"/>
                  <a:gd name="T72" fmla="*/ 124 w 280"/>
                  <a:gd name="T73" fmla="*/ 31 h 249"/>
                  <a:gd name="T74" fmla="*/ 124 w 280"/>
                  <a:gd name="T75" fmla="*/ 31 h 249"/>
                  <a:gd name="T76" fmla="*/ 93 w 280"/>
                  <a:gd name="T77" fmla="*/ 31 h 249"/>
                  <a:gd name="T78" fmla="*/ 93 w 280"/>
                  <a:gd name="T79" fmla="*/ 31 h 249"/>
                  <a:gd name="T80" fmla="*/ 93 w 280"/>
                  <a:gd name="T81" fmla="*/ 31 h 249"/>
                  <a:gd name="T82" fmla="*/ 62 w 280"/>
                  <a:gd name="T83" fmla="*/ 31 h 249"/>
                  <a:gd name="T84" fmla="*/ 62 w 280"/>
                  <a:gd name="T85" fmla="*/ 31 h 249"/>
                  <a:gd name="T86" fmla="*/ 62 w 280"/>
                  <a:gd name="T87" fmla="*/ 31 h 249"/>
                  <a:gd name="T88" fmla="*/ 31 w 280"/>
                  <a:gd name="T89" fmla="*/ 63 h 249"/>
                  <a:gd name="T90" fmla="*/ 31 w 280"/>
                  <a:gd name="T91" fmla="*/ 63 h 249"/>
                  <a:gd name="T92" fmla="*/ 31 w 280"/>
                  <a:gd name="T93" fmla="*/ 63 h 249"/>
                  <a:gd name="T94" fmla="*/ 0 w 280"/>
                  <a:gd name="T95" fmla="*/ 63 h 249"/>
                  <a:gd name="T96" fmla="*/ 0 w 280"/>
                  <a:gd name="T97" fmla="*/ 63 h 249"/>
                  <a:gd name="T98" fmla="*/ 0 w 280"/>
                  <a:gd name="T99" fmla="*/ 94 h 249"/>
                  <a:gd name="T100" fmla="*/ 31 w 280"/>
                  <a:gd name="T101"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249">
                    <a:moveTo>
                      <a:pt x="31" y="94"/>
                    </a:moveTo>
                    <a:lnTo>
                      <a:pt x="31" y="94"/>
                    </a:lnTo>
                    <a:lnTo>
                      <a:pt x="31" y="94"/>
                    </a:lnTo>
                    <a:cubicBezTo>
                      <a:pt x="31" y="94"/>
                      <a:pt x="31" y="94"/>
                      <a:pt x="31" y="124"/>
                    </a:cubicBezTo>
                    <a:cubicBezTo>
                      <a:pt x="62" y="124"/>
                      <a:pt x="62" y="124"/>
                      <a:pt x="62" y="155"/>
                    </a:cubicBezTo>
                    <a:cubicBezTo>
                      <a:pt x="62" y="155"/>
                      <a:pt x="62" y="155"/>
                      <a:pt x="62" y="187"/>
                    </a:cubicBezTo>
                    <a:lnTo>
                      <a:pt x="62" y="187"/>
                    </a:lnTo>
                    <a:lnTo>
                      <a:pt x="31" y="187"/>
                    </a:lnTo>
                    <a:lnTo>
                      <a:pt x="31" y="187"/>
                    </a:lnTo>
                    <a:lnTo>
                      <a:pt x="31" y="187"/>
                    </a:lnTo>
                    <a:cubicBezTo>
                      <a:pt x="31" y="218"/>
                      <a:pt x="31" y="218"/>
                      <a:pt x="31" y="218"/>
                    </a:cubicBezTo>
                    <a:lnTo>
                      <a:pt x="0" y="248"/>
                    </a:lnTo>
                    <a:cubicBezTo>
                      <a:pt x="0" y="248"/>
                      <a:pt x="0" y="248"/>
                      <a:pt x="31" y="248"/>
                    </a:cubicBezTo>
                    <a:lnTo>
                      <a:pt x="31" y="248"/>
                    </a:lnTo>
                    <a:lnTo>
                      <a:pt x="31" y="248"/>
                    </a:lnTo>
                    <a:lnTo>
                      <a:pt x="62" y="248"/>
                    </a:lnTo>
                    <a:lnTo>
                      <a:pt x="62" y="248"/>
                    </a:lnTo>
                    <a:cubicBezTo>
                      <a:pt x="62" y="218"/>
                      <a:pt x="93" y="218"/>
                      <a:pt x="124" y="218"/>
                    </a:cubicBezTo>
                    <a:lnTo>
                      <a:pt x="124" y="187"/>
                    </a:lnTo>
                    <a:lnTo>
                      <a:pt x="124" y="187"/>
                    </a:lnTo>
                    <a:cubicBezTo>
                      <a:pt x="155" y="187"/>
                      <a:pt x="216" y="155"/>
                      <a:pt x="216" y="155"/>
                    </a:cubicBezTo>
                    <a:cubicBezTo>
                      <a:pt x="248" y="124"/>
                      <a:pt x="248" y="124"/>
                      <a:pt x="248" y="94"/>
                    </a:cubicBezTo>
                    <a:cubicBezTo>
                      <a:pt x="279" y="94"/>
                      <a:pt x="279" y="94"/>
                      <a:pt x="279" y="94"/>
                    </a:cubicBezTo>
                    <a:cubicBezTo>
                      <a:pt x="248" y="94"/>
                      <a:pt x="248" y="63"/>
                      <a:pt x="248" y="63"/>
                    </a:cubicBezTo>
                    <a:lnTo>
                      <a:pt x="248" y="31"/>
                    </a:lnTo>
                    <a:lnTo>
                      <a:pt x="248" y="31"/>
                    </a:lnTo>
                    <a:lnTo>
                      <a:pt x="248" y="31"/>
                    </a:lnTo>
                    <a:lnTo>
                      <a:pt x="248" y="31"/>
                    </a:lnTo>
                    <a:lnTo>
                      <a:pt x="248" y="0"/>
                    </a:lnTo>
                    <a:lnTo>
                      <a:pt x="248" y="0"/>
                    </a:lnTo>
                    <a:lnTo>
                      <a:pt x="248" y="0"/>
                    </a:lnTo>
                    <a:cubicBezTo>
                      <a:pt x="248" y="0"/>
                      <a:pt x="248" y="0"/>
                      <a:pt x="216" y="31"/>
                    </a:cubicBezTo>
                    <a:cubicBezTo>
                      <a:pt x="216" y="31"/>
                      <a:pt x="216" y="31"/>
                      <a:pt x="186" y="31"/>
                    </a:cubicBezTo>
                    <a:lnTo>
                      <a:pt x="186" y="31"/>
                    </a:lnTo>
                    <a:cubicBezTo>
                      <a:pt x="155" y="31"/>
                      <a:pt x="155" y="31"/>
                      <a:pt x="155" y="31"/>
                    </a:cubicBezTo>
                    <a:cubicBezTo>
                      <a:pt x="155" y="31"/>
                      <a:pt x="155" y="31"/>
                      <a:pt x="124" y="31"/>
                    </a:cubicBezTo>
                    <a:lnTo>
                      <a:pt x="124" y="31"/>
                    </a:lnTo>
                    <a:lnTo>
                      <a:pt x="124" y="31"/>
                    </a:lnTo>
                    <a:cubicBezTo>
                      <a:pt x="93" y="31"/>
                      <a:pt x="93" y="31"/>
                      <a:pt x="93" y="31"/>
                    </a:cubicBezTo>
                    <a:lnTo>
                      <a:pt x="93" y="31"/>
                    </a:lnTo>
                    <a:lnTo>
                      <a:pt x="93" y="31"/>
                    </a:lnTo>
                    <a:cubicBezTo>
                      <a:pt x="62" y="31"/>
                      <a:pt x="62" y="31"/>
                      <a:pt x="62" y="31"/>
                    </a:cubicBezTo>
                    <a:lnTo>
                      <a:pt x="62" y="31"/>
                    </a:lnTo>
                    <a:lnTo>
                      <a:pt x="62" y="31"/>
                    </a:lnTo>
                    <a:cubicBezTo>
                      <a:pt x="62" y="63"/>
                      <a:pt x="31" y="63"/>
                      <a:pt x="31" y="63"/>
                    </a:cubicBezTo>
                    <a:lnTo>
                      <a:pt x="31" y="63"/>
                    </a:lnTo>
                    <a:lnTo>
                      <a:pt x="31" y="63"/>
                    </a:lnTo>
                    <a:cubicBezTo>
                      <a:pt x="31" y="63"/>
                      <a:pt x="31" y="63"/>
                      <a:pt x="0" y="63"/>
                    </a:cubicBezTo>
                    <a:lnTo>
                      <a:pt x="0" y="63"/>
                    </a:lnTo>
                    <a:cubicBezTo>
                      <a:pt x="0" y="94"/>
                      <a:pt x="0" y="94"/>
                      <a:pt x="0" y="94"/>
                    </a:cubicBezTo>
                    <a:cubicBezTo>
                      <a:pt x="0" y="94"/>
                      <a:pt x="0" y="94"/>
                      <a:pt x="31" y="9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7" name="Freeform 88"/>
              <p:cNvSpPr>
                <a:spLocks noChangeArrowheads="1"/>
              </p:cNvSpPr>
              <p:nvPr/>
            </p:nvSpPr>
            <p:spPr bwMode="auto">
              <a:xfrm>
                <a:off x="3924300" y="1490663"/>
                <a:ext cx="100013" cy="22225"/>
              </a:xfrm>
              <a:custGeom>
                <a:avLst/>
                <a:gdLst>
                  <a:gd name="T0" fmla="*/ 0 w 280"/>
                  <a:gd name="T1" fmla="*/ 30 h 63"/>
                  <a:gd name="T2" fmla="*/ 0 w 280"/>
                  <a:gd name="T3" fmla="*/ 30 h 63"/>
                  <a:gd name="T4" fmla="*/ 0 w 280"/>
                  <a:gd name="T5" fmla="*/ 30 h 63"/>
                  <a:gd name="T6" fmla="*/ 31 w 280"/>
                  <a:gd name="T7" fmla="*/ 62 h 63"/>
                  <a:gd name="T8" fmla="*/ 31 w 280"/>
                  <a:gd name="T9" fmla="*/ 62 h 63"/>
                  <a:gd name="T10" fmla="*/ 62 w 280"/>
                  <a:gd name="T11" fmla="*/ 62 h 63"/>
                  <a:gd name="T12" fmla="*/ 62 w 280"/>
                  <a:gd name="T13" fmla="*/ 62 h 63"/>
                  <a:gd name="T14" fmla="*/ 62 w 280"/>
                  <a:gd name="T15" fmla="*/ 62 h 63"/>
                  <a:gd name="T16" fmla="*/ 93 w 280"/>
                  <a:gd name="T17" fmla="*/ 62 h 63"/>
                  <a:gd name="T18" fmla="*/ 93 w 280"/>
                  <a:gd name="T19" fmla="*/ 62 h 63"/>
                  <a:gd name="T20" fmla="*/ 124 w 280"/>
                  <a:gd name="T21" fmla="*/ 62 h 63"/>
                  <a:gd name="T22" fmla="*/ 124 w 280"/>
                  <a:gd name="T23" fmla="*/ 62 h 63"/>
                  <a:gd name="T24" fmla="*/ 186 w 280"/>
                  <a:gd name="T25" fmla="*/ 62 h 63"/>
                  <a:gd name="T26" fmla="*/ 186 w 280"/>
                  <a:gd name="T27" fmla="*/ 62 h 63"/>
                  <a:gd name="T28" fmla="*/ 186 w 280"/>
                  <a:gd name="T29" fmla="*/ 62 h 63"/>
                  <a:gd name="T30" fmla="*/ 186 w 280"/>
                  <a:gd name="T31" fmla="*/ 62 h 63"/>
                  <a:gd name="T32" fmla="*/ 186 w 280"/>
                  <a:gd name="T33" fmla="*/ 62 h 63"/>
                  <a:gd name="T34" fmla="*/ 217 w 280"/>
                  <a:gd name="T35" fmla="*/ 62 h 63"/>
                  <a:gd name="T36" fmla="*/ 248 w 280"/>
                  <a:gd name="T37" fmla="*/ 62 h 63"/>
                  <a:gd name="T38" fmla="*/ 248 w 280"/>
                  <a:gd name="T39" fmla="*/ 62 h 63"/>
                  <a:gd name="T40" fmla="*/ 248 w 280"/>
                  <a:gd name="T41" fmla="*/ 62 h 63"/>
                  <a:gd name="T42" fmla="*/ 279 w 280"/>
                  <a:gd name="T43" fmla="*/ 30 h 63"/>
                  <a:gd name="T44" fmla="*/ 279 w 280"/>
                  <a:gd name="T45" fmla="*/ 30 h 63"/>
                  <a:gd name="T46" fmla="*/ 279 w 280"/>
                  <a:gd name="T47" fmla="*/ 30 h 63"/>
                  <a:gd name="T48" fmla="*/ 248 w 280"/>
                  <a:gd name="T49" fmla="*/ 30 h 63"/>
                  <a:gd name="T50" fmla="*/ 217 w 280"/>
                  <a:gd name="T51" fmla="*/ 30 h 63"/>
                  <a:gd name="T52" fmla="*/ 217 w 280"/>
                  <a:gd name="T53" fmla="*/ 30 h 63"/>
                  <a:gd name="T54" fmla="*/ 217 w 280"/>
                  <a:gd name="T55" fmla="*/ 30 h 63"/>
                  <a:gd name="T56" fmla="*/ 217 w 280"/>
                  <a:gd name="T57" fmla="*/ 30 h 63"/>
                  <a:gd name="T58" fmla="*/ 217 w 280"/>
                  <a:gd name="T59" fmla="*/ 30 h 63"/>
                  <a:gd name="T60" fmla="*/ 217 w 280"/>
                  <a:gd name="T61" fmla="*/ 30 h 63"/>
                  <a:gd name="T62" fmla="*/ 186 w 280"/>
                  <a:gd name="T63" fmla="*/ 30 h 63"/>
                  <a:gd name="T64" fmla="*/ 186 w 280"/>
                  <a:gd name="T65" fmla="*/ 30 h 63"/>
                  <a:gd name="T66" fmla="*/ 186 w 280"/>
                  <a:gd name="T67" fmla="*/ 30 h 63"/>
                  <a:gd name="T68" fmla="*/ 155 w 280"/>
                  <a:gd name="T69" fmla="*/ 0 h 63"/>
                  <a:gd name="T70" fmla="*/ 155 w 280"/>
                  <a:gd name="T71" fmla="*/ 0 h 63"/>
                  <a:gd name="T72" fmla="*/ 124 w 280"/>
                  <a:gd name="T73" fmla="*/ 0 h 63"/>
                  <a:gd name="T74" fmla="*/ 124 w 280"/>
                  <a:gd name="T75" fmla="*/ 0 h 63"/>
                  <a:gd name="T76" fmla="*/ 124 w 280"/>
                  <a:gd name="T77" fmla="*/ 0 h 63"/>
                  <a:gd name="T78" fmla="*/ 93 w 280"/>
                  <a:gd name="T79" fmla="*/ 0 h 63"/>
                  <a:gd name="T80" fmla="*/ 93 w 280"/>
                  <a:gd name="T81" fmla="*/ 0 h 63"/>
                  <a:gd name="T82" fmla="*/ 93 w 280"/>
                  <a:gd name="T83" fmla="*/ 0 h 63"/>
                  <a:gd name="T84" fmla="*/ 62 w 280"/>
                  <a:gd name="T85" fmla="*/ 0 h 63"/>
                  <a:gd name="T86" fmla="*/ 31 w 280"/>
                  <a:gd name="T87" fmla="*/ 0 h 63"/>
                  <a:gd name="T88" fmla="*/ 31 w 280"/>
                  <a:gd name="T89" fmla="*/ 0 h 63"/>
                  <a:gd name="T90" fmla="*/ 0 w 280"/>
                  <a:gd name="T91" fmla="*/ 0 h 63"/>
                  <a:gd name="T92" fmla="*/ 0 w 280"/>
                  <a:gd name="T9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63">
                    <a:moveTo>
                      <a:pt x="0" y="30"/>
                    </a:moveTo>
                    <a:lnTo>
                      <a:pt x="0" y="30"/>
                    </a:lnTo>
                    <a:lnTo>
                      <a:pt x="0" y="30"/>
                    </a:lnTo>
                    <a:cubicBezTo>
                      <a:pt x="0" y="30"/>
                      <a:pt x="31" y="30"/>
                      <a:pt x="31" y="62"/>
                    </a:cubicBezTo>
                    <a:lnTo>
                      <a:pt x="31" y="62"/>
                    </a:lnTo>
                    <a:cubicBezTo>
                      <a:pt x="62" y="62"/>
                      <a:pt x="62" y="62"/>
                      <a:pt x="62" y="62"/>
                    </a:cubicBezTo>
                    <a:lnTo>
                      <a:pt x="62" y="62"/>
                    </a:lnTo>
                    <a:lnTo>
                      <a:pt x="62" y="62"/>
                    </a:lnTo>
                    <a:lnTo>
                      <a:pt x="93" y="62"/>
                    </a:lnTo>
                    <a:lnTo>
                      <a:pt x="93" y="62"/>
                    </a:lnTo>
                    <a:lnTo>
                      <a:pt x="124" y="62"/>
                    </a:lnTo>
                    <a:lnTo>
                      <a:pt x="124" y="62"/>
                    </a:lnTo>
                    <a:cubicBezTo>
                      <a:pt x="155" y="62"/>
                      <a:pt x="155" y="62"/>
                      <a:pt x="186" y="62"/>
                    </a:cubicBezTo>
                    <a:lnTo>
                      <a:pt x="186" y="62"/>
                    </a:lnTo>
                    <a:lnTo>
                      <a:pt x="186" y="62"/>
                    </a:lnTo>
                    <a:lnTo>
                      <a:pt x="186" y="62"/>
                    </a:lnTo>
                    <a:lnTo>
                      <a:pt x="186" y="62"/>
                    </a:lnTo>
                    <a:cubicBezTo>
                      <a:pt x="186" y="62"/>
                      <a:pt x="186" y="62"/>
                      <a:pt x="217" y="62"/>
                    </a:cubicBezTo>
                    <a:cubicBezTo>
                      <a:pt x="217" y="62"/>
                      <a:pt x="217" y="62"/>
                      <a:pt x="248" y="62"/>
                    </a:cubicBezTo>
                    <a:lnTo>
                      <a:pt x="248" y="62"/>
                    </a:lnTo>
                    <a:lnTo>
                      <a:pt x="248" y="62"/>
                    </a:lnTo>
                    <a:lnTo>
                      <a:pt x="279" y="30"/>
                    </a:lnTo>
                    <a:lnTo>
                      <a:pt x="279" y="30"/>
                    </a:lnTo>
                    <a:lnTo>
                      <a:pt x="279" y="30"/>
                    </a:lnTo>
                    <a:lnTo>
                      <a:pt x="248" y="30"/>
                    </a:lnTo>
                    <a:cubicBezTo>
                      <a:pt x="248" y="30"/>
                      <a:pt x="248" y="30"/>
                      <a:pt x="217" y="30"/>
                    </a:cubicBezTo>
                    <a:lnTo>
                      <a:pt x="217" y="30"/>
                    </a:lnTo>
                    <a:lnTo>
                      <a:pt x="217" y="30"/>
                    </a:lnTo>
                    <a:lnTo>
                      <a:pt x="217" y="30"/>
                    </a:lnTo>
                    <a:lnTo>
                      <a:pt x="217" y="30"/>
                    </a:lnTo>
                    <a:lnTo>
                      <a:pt x="217" y="30"/>
                    </a:lnTo>
                    <a:cubicBezTo>
                      <a:pt x="217" y="30"/>
                      <a:pt x="217" y="30"/>
                      <a:pt x="186" y="30"/>
                    </a:cubicBezTo>
                    <a:lnTo>
                      <a:pt x="186" y="30"/>
                    </a:lnTo>
                    <a:lnTo>
                      <a:pt x="186" y="30"/>
                    </a:lnTo>
                    <a:cubicBezTo>
                      <a:pt x="155" y="30"/>
                      <a:pt x="155" y="0"/>
                      <a:pt x="155" y="0"/>
                    </a:cubicBezTo>
                    <a:lnTo>
                      <a:pt x="155" y="0"/>
                    </a:lnTo>
                    <a:lnTo>
                      <a:pt x="124" y="0"/>
                    </a:lnTo>
                    <a:lnTo>
                      <a:pt x="124" y="0"/>
                    </a:lnTo>
                    <a:lnTo>
                      <a:pt x="124" y="0"/>
                    </a:lnTo>
                    <a:cubicBezTo>
                      <a:pt x="93" y="0"/>
                      <a:pt x="93" y="0"/>
                      <a:pt x="93" y="0"/>
                    </a:cubicBezTo>
                    <a:lnTo>
                      <a:pt x="93" y="0"/>
                    </a:lnTo>
                    <a:lnTo>
                      <a:pt x="93" y="0"/>
                    </a:lnTo>
                    <a:lnTo>
                      <a:pt x="62" y="0"/>
                    </a:lnTo>
                    <a:lnTo>
                      <a:pt x="31" y="0"/>
                    </a:lnTo>
                    <a:lnTo>
                      <a:pt x="31" y="0"/>
                    </a:lnTo>
                    <a:lnTo>
                      <a:pt x="0" y="0"/>
                    </a:lnTo>
                    <a:lnTo>
                      <a:pt x="0" y="3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8" name="Freeform 89"/>
              <p:cNvSpPr>
                <a:spLocks noChangeArrowheads="1"/>
              </p:cNvSpPr>
              <p:nvPr/>
            </p:nvSpPr>
            <p:spPr bwMode="auto">
              <a:xfrm>
                <a:off x="3913188" y="1535113"/>
                <a:ext cx="77787" cy="33337"/>
              </a:xfrm>
              <a:custGeom>
                <a:avLst/>
                <a:gdLst>
                  <a:gd name="T0" fmla="*/ 62 w 218"/>
                  <a:gd name="T1" fmla="*/ 30 h 94"/>
                  <a:gd name="T2" fmla="*/ 62 w 218"/>
                  <a:gd name="T3" fmla="*/ 30 h 94"/>
                  <a:gd name="T4" fmla="*/ 62 w 218"/>
                  <a:gd name="T5" fmla="*/ 30 h 94"/>
                  <a:gd name="T6" fmla="*/ 31 w 218"/>
                  <a:gd name="T7" fmla="*/ 30 h 94"/>
                  <a:gd name="T8" fmla="*/ 31 w 218"/>
                  <a:gd name="T9" fmla="*/ 62 h 94"/>
                  <a:gd name="T10" fmla="*/ 0 w 218"/>
                  <a:gd name="T11" fmla="*/ 62 h 94"/>
                  <a:gd name="T12" fmla="*/ 0 w 218"/>
                  <a:gd name="T13" fmla="*/ 62 h 94"/>
                  <a:gd name="T14" fmla="*/ 0 w 218"/>
                  <a:gd name="T15" fmla="*/ 62 h 94"/>
                  <a:gd name="T16" fmla="*/ 0 w 218"/>
                  <a:gd name="T17" fmla="*/ 93 h 94"/>
                  <a:gd name="T18" fmla="*/ 0 w 218"/>
                  <a:gd name="T19" fmla="*/ 93 h 94"/>
                  <a:gd name="T20" fmla="*/ 31 w 218"/>
                  <a:gd name="T21" fmla="*/ 93 h 94"/>
                  <a:gd name="T22" fmla="*/ 31 w 218"/>
                  <a:gd name="T23" fmla="*/ 93 h 94"/>
                  <a:gd name="T24" fmla="*/ 62 w 218"/>
                  <a:gd name="T25" fmla="*/ 62 h 94"/>
                  <a:gd name="T26" fmla="*/ 62 w 218"/>
                  <a:gd name="T27" fmla="*/ 93 h 94"/>
                  <a:gd name="T28" fmla="*/ 62 w 218"/>
                  <a:gd name="T29" fmla="*/ 93 h 94"/>
                  <a:gd name="T30" fmla="*/ 62 w 218"/>
                  <a:gd name="T31" fmla="*/ 93 h 94"/>
                  <a:gd name="T32" fmla="*/ 62 w 218"/>
                  <a:gd name="T33" fmla="*/ 93 h 94"/>
                  <a:gd name="T34" fmla="*/ 93 w 218"/>
                  <a:gd name="T35" fmla="*/ 93 h 94"/>
                  <a:gd name="T36" fmla="*/ 93 w 218"/>
                  <a:gd name="T37" fmla="*/ 93 h 94"/>
                  <a:gd name="T38" fmla="*/ 93 w 218"/>
                  <a:gd name="T39" fmla="*/ 93 h 94"/>
                  <a:gd name="T40" fmla="*/ 93 w 218"/>
                  <a:gd name="T41" fmla="*/ 93 h 94"/>
                  <a:gd name="T42" fmla="*/ 93 w 218"/>
                  <a:gd name="T43" fmla="*/ 93 h 94"/>
                  <a:gd name="T44" fmla="*/ 93 w 218"/>
                  <a:gd name="T45" fmla="*/ 93 h 94"/>
                  <a:gd name="T46" fmla="*/ 93 w 218"/>
                  <a:gd name="T47" fmla="*/ 93 h 94"/>
                  <a:gd name="T48" fmla="*/ 93 w 218"/>
                  <a:gd name="T49" fmla="*/ 93 h 94"/>
                  <a:gd name="T50" fmla="*/ 93 w 218"/>
                  <a:gd name="T51" fmla="*/ 93 h 94"/>
                  <a:gd name="T52" fmla="*/ 124 w 218"/>
                  <a:gd name="T53" fmla="*/ 62 h 94"/>
                  <a:gd name="T54" fmla="*/ 124 w 218"/>
                  <a:gd name="T55" fmla="*/ 62 h 94"/>
                  <a:gd name="T56" fmla="*/ 124 w 218"/>
                  <a:gd name="T57" fmla="*/ 93 h 94"/>
                  <a:gd name="T58" fmla="*/ 155 w 218"/>
                  <a:gd name="T59" fmla="*/ 93 h 94"/>
                  <a:gd name="T60" fmla="*/ 155 w 218"/>
                  <a:gd name="T61" fmla="*/ 93 h 94"/>
                  <a:gd name="T62" fmla="*/ 155 w 218"/>
                  <a:gd name="T63" fmla="*/ 62 h 94"/>
                  <a:gd name="T64" fmla="*/ 186 w 218"/>
                  <a:gd name="T65" fmla="*/ 62 h 94"/>
                  <a:gd name="T66" fmla="*/ 186 w 218"/>
                  <a:gd name="T67" fmla="*/ 62 h 94"/>
                  <a:gd name="T68" fmla="*/ 186 w 218"/>
                  <a:gd name="T69" fmla="*/ 62 h 94"/>
                  <a:gd name="T70" fmla="*/ 186 w 218"/>
                  <a:gd name="T71" fmla="*/ 30 h 94"/>
                  <a:gd name="T72" fmla="*/ 186 w 218"/>
                  <a:gd name="T73" fmla="*/ 30 h 94"/>
                  <a:gd name="T74" fmla="*/ 217 w 218"/>
                  <a:gd name="T75" fmla="*/ 30 h 94"/>
                  <a:gd name="T76" fmla="*/ 217 w 218"/>
                  <a:gd name="T77" fmla="*/ 30 h 94"/>
                  <a:gd name="T78" fmla="*/ 217 w 218"/>
                  <a:gd name="T79" fmla="*/ 30 h 94"/>
                  <a:gd name="T80" fmla="*/ 217 w 218"/>
                  <a:gd name="T81" fmla="*/ 30 h 94"/>
                  <a:gd name="T82" fmla="*/ 217 w 218"/>
                  <a:gd name="T83" fmla="*/ 30 h 94"/>
                  <a:gd name="T84" fmla="*/ 217 w 218"/>
                  <a:gd name="T85" fmla="*/ 0 h 94"/>
                  <a:gd name="T86" fmla="*/ 217 w 218"/>
                  <a:gd name="T87" fmla="*/ 0 h 94"/>
                  <a:gd name="T88" fmla="*/ 217 w 218"/>
                  <a:gd name="T89" fmla="*/ 0 h 94"/>
                  <a:gd name="T90" fmla="*/ 217 w 218"/>
                  <a:gd name="T91" fmla="*/ 0 h 94"/>
                  <a:gd name="T92" fmla="*/ 186 w 218"/>
                  <a:gd name="T93" fmla="*/ 0 h 94"/>
                  <a:gd name="T94" fmla="*/ 186 w 218"/>
                  <a:gd name="T95" fmla="*/ 0 h 94"/>
                  <a:gd name="T96" fmla="*/ 186 w 218"/>
                  <a:gd name="T97" fmla="*/ 0 h 94"/>
                  <a:gd name="T98" fmla="*/ 155 w 218"/>
                  <a:gd name="T99" fmla="*/ 0 h 94"/>
                  <a:gd name="T100" fmla="*/ 155 w 218"/>
                  <a:gd name="T101" fmla="*/ 0 h 94"/>
                  <a:gd name="T102" fmla="*/ 155 w 218"/>
                  <a:gd name="T103" fmla="*/ 0 h 94"/>
                  <a:gd name="T104" fmla="*/ 93 w 218"/>
                  <a:gd name="T105" fmla="*/ 0 h 94"/>
                  <a:gd name="T106" fmla="*/ 93 w 218"/>
                  <a:gd name="T107" fmla="*/ 0 h 94"/>
                  <a:gd name="T108" fmla="*/ 93 w 218"/>
                  <a:gd name="T109" fmla="*/ 0 h 94"/>
                  <a:gd name="T110" fmla="*/ 62 w 218"/>
                  <a:gd name="T111" fmla="*/ 0 h 94"/>
                  <a:gd name="T112" fmla="*/ 62 w 218"/>
                  <a:gd name="T113" fmla="*/ 0 h 94"/>
                  <a:gd name="T114" fmla="*/ 62 w 218"/>
                  <a:gd name="T115" fmla="*/ 0 h 94"/>
                  <a:gd name="T116" fmla="*/ 62 w 218"/>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94">
                    <a:moveTo>
                      <a:pt x="62" y="30"/>
                    </a:moveTo>
                    <a:lnTo>
                      <a:pt x="62" y="30"/>
                    </a:lnTo>
                    <a:lnTo>
                      <a:pt x="62" y="30"/>
                    </a:lnTo>
                    <a:lnTo>
                      <a:pt x="31" y="30"/>
                    </a:lnTo>
                    <a:cubicBezTo>
                      <a:pt x="31" y="62"/>
                      <a:pt x="31" y="62"/>
                      <a:pt x="31" y="62"/>
                    </a:cubicBezTo>
                    <a:cubicBezTo>
                      <a:pt x="0" y="62"/>
                      <a:pt x="0" y="62"/>
                      <a:pt x="0" y="62"/>
                    </a:cubicBezTo>
                    <a:lnTo>
                      <a:pt x="0" y="62"/>
                    </a:lnTo>
                    <a:lnTo>
                      <a:pt x="0" y="62"/>
                    </a:lnTo>
                    <a:cubicBezTo>
                      <a:pt x="0" y="62"/>
                      <a:pt x="0" y="62"/>
                      <a:pt x="0" y="93"/>
                    </a:cubicBezTo>
                    <a:lnTo>
                      <a:pt x="0" y="93"/>
                    </a:lnTo>
                    <a:cubicBezTo>
                      <a:pt x="31" y="93"/>
                      <a:pt x="31" y="93"/>
                      <a:pt x="31" y="93"/>
                    </a:cubicBezTo>
                    <a:lnTo>
                      <a:pt x="31" y="93"/>
                    </a:lnTo>
                    <a:cubicBezTo>
                      <a:pt x="62" y="62"/>
                      <a:pt x="62" y="62"/>
                      <a:pt x="62" y="62"/>
                    </a:cubicBezTo>
                    <a:cubicBezTo>
                      <a:pt x="62" y="93"/>
                      <a:pt x="62" y="93"/>
                      <a:pt x="62" y="93"/>
                    </a:cubicBezTo>
                    <a:lnTo>
                      <a:pt x="62" y="93"/>
                    </a:lnTo>
                    <a:lnTo>
                      <a:pt x="62" y="93"/>
                    </a:lnTo>
                    <a:lnTo>
                      <a:pt x="62" y="93"/>
                    </a:lnTo>
                    <a:lnTo>
                      <a:pt x="93" y="93"/>
                    </a:lnTo>
                    <a:lnTo>
                      <a:pt x="93" y="93"/>
                    </a:lnTo>
                    <a:lnTo>
                      <a:pt x="93" y="93"/>
                    </a:lnTo>
                    <a:lnTo>
                      <a:pt x="93" y="93"/>
                    </a:lnTo>
                    <a:lnTo>
                      <a:pt x="93" y="93"/>
                    </a:lnTo>
                    <a:lnTo>
                      <a:pt x="93" y="93"/>
                    </a:lnTo>
                    <a:lnTo>
                      <a:pt x="93" y="93"/>
                    </a:lnTo>
                    <a:lnTo>
                      <a:pt x="93" y="93"/>
                    </a:lnTo>
                    <a:lnTo>
                      <a:pt x="93" y="93"/>
                    </a:lnTo>
                    <a:lnTo>
                      <a:pt x="124" y="62"/>
                    </a:lnTo>
                    <a:lnTo>
                      <a:pt x="124" y="62"/>
                    </a:lnTo>
                    <a:lnTo>
                      <a:pt x="124" y="93"/>
                    </a:lnTo>
                    <a:cubicBezTo>
                      <a:pt x="155" y="93"/>
                      <a:pt x="155" y="93"/>
                      <a:pt x="155" y="93"/>
                    </a:cubicBezTo>
                    <a:lnTo>
                      <a:pt x="155" y="93"/>
                    </a:lnTo>
                    <a:cubicBezTo>
                      <a:pt x="155" y="62"/>
                      <a:pt x="155" y="62"/>
                      <a:pt x="155" y="62"/>
                    </a:cubicBezTo>
                    <a:cubicBezTo>
                      <a:pt x="186" y="62"/>
                      <a:pt x="186" y="62"/>
                      <a:pt x="186" y="62"/>
                    </a:cubicBezTo>
                    <a:lnTo>
                      <a:pt x="186" y="62"/>
                    </a:lnTo>
                    <a:lnTo>
                      <a:pt x="186" y="62"/>
                    </a:lnTo>
                    <a:cubicBezTo>
                      <a:pt x="186" y="30"/>
                      <a:pt x="186" y="30"/>
                      <a:pt x="186" y="30"/>
                    </a:cubicBezTo>
                    <a:lnTo>
                      <a:pt x="186" y="30"/>
                    </a:lnTo>
                    <a:cubicBezTo>
                      <a:pt x="186" y="30"/>
                      <a:pt x="186" y="30"/>
                      <a:pt x="217" y="30"/>
                    </a:cubicBezTo>
                    <a:lnTo>
                      <a:pt x="217" y="30"/>
                    </a:lnTo>
                    <a:lnTo>
                      <a:pt x="217" y="30"/>
                    </a:lnTo>
                    <a:lnTo>
                      <a:pt x="217" y="30"/>
                    </a:lnTo>
                    <a:lnTo>
                      <a:pt x="217" y="30"/>
                    </a:lnTo>
                    <a:cubicBezTo>
                      <a:pt x="217" y="0"/>
                      <a:pt x="217" y="0"/>
                      <a:pt x="217" y="0"/>
                    </a:cubicBezTo>
                    <a:lnTo>
                      <a:pt x="217" y="0"/>
                    </a:lnTo>
                    <a:lnTo>
                      <a:pt x="217" y="0"/>
                    </a:lnTo>
                    <a:lnTo>
                      <a:pt x="217" y="0"/>
                    </a:lnTo>
                    <a:cubicBezTo>
                      <a:pt x="217" y="0"/>
                      <a:pt x="217" y="0"/>
                      <a:pt x="186" y="0"/>
                    </a:cubicBezTo>
                    <a:lnTo>
                      <a:pt x="186" y="0"/>
                    </a:lnTo>
                    <a:lnTo>
                      <a:pt x="186" y="0"/>
                    </a:lnTo>
                    <a:lnTo>
                      <a:pt x="155" y="0"/>
                    </a:lnTo>
                    <a:lnTo>
                      <a:pt x="155" y="0"/>
                    </a:lnTo>
                    <a:lnTo>
                      <a:pt x="155" y="0"/>
                    </a:lnTo>
                    <a:cubicBezTo>
                      <a:pt x="124" y="0"/>
                      <a:pt x="124" y="0"/>
                      <a:pt x="93" y="0"/>
                    </a:cubicBezTo>
                    <a:lnTo>
                      <a:pt x="93" y="0"/>
                    </a:lnTo>
                    <a:lnTo>
                      <a:pt x="93" y="0"/>
                    </a:lnTo>
                    <a:cubicBezTo>
                      <a:pt x="62" y="0"/>
                      <a:pt x="62" y="0"/>
                      <a:pt x="62" y="0"/>
                    </a:cubicBezTo>
                    <a:lnTo>
                      <a:pt x="62" y="0"/>
                    </a:lnTo>
                    <a:lnTo>
                      <a:pt x="62" y="0"/>
                    </a:lnTo>
                    <a:lnTo>
                      <a:pt x="62" y="3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9" name="Freeform 90"/>
              <p:cNvSpPr>
                <a:spLocks noChangeArrowheads="1"/>
              </p:cNvSpPr>
              <p:nvPr/>
            </p:nvSpPr>
            <p:spPr bwMode="auto">
              <a:xfrm>
                <a:off x="3948113" y="1579563"/>
                <a:ext cx="22225" cy="22225"/>
              </a:xfrm>
              <a:custGeom>
                <a:avLst/>
                <a:gdLst>
                  <a:gd name="T0" fmla="*/ 31 w 63"/>
                  <a:gd name="T1" fmla="*/ 30 h 63"/>
                  <a:gd name="T2" fmla="*/ 31 w 63"/>
                  <a:gd name="T3" fmla="*/ 30 h 63"/>
                  <a:gd name="T4" fmla="*/ 31 w 63"/>
                  <a:gd name="T5" fmla="*/ 30 h 63"/>
                  <a:gd name="T6" fmla="*/ 31 w 63"/>
                  <a:gd name="T7" fmla="*/ 30 h 63"/>
                  <a:gd name="T8" fmla="*/ 62 w 63"/>
                  <a:gd name="T9" fmla="*/ 30 h 63"/>
                  <a:gd name="T10" fmla="*/ 62 w 63"/>
                  <a:gd name="T11" fmla="*/ 30 h 63"/>
                  <a:gd name="T12" fmla="*/ 62 w 63"/>
                  <a:gd name="T13" fmla="*/ 30 h 63"/>
                  <a:gd name="T14" fmla="*/ 62 w 63"/>
                  <a:gd name="T15" fmla="*/ 0 h 63"/>
                  <a:gd name="T16" fmla="*/ 31 w 63"/>
                  <a:gd name="T17" fmla="*/ 0 h 63"/>
                  <a:gd name="T18" fmla="*/ 31 w 63"/>
                  <a:gd name="T19" fmla="*/ 0 h 63"/>
                  <a:gd name="T20" fmla="*/ 31 w 63"/>
                  <a:gd name="T21" fmla="*/ 30 h 63"/>
                  <a:gd name="T22" fmla="*/ 31 w 63"/>
                  <a:gd name="T23" fmla="*/ 30 h 63"/>
                  <a:gd name="T24" fmla="*/ 0 w 63"/>
                  <a:gd name="T25" fmla="*/ 30 h 63"/>
                  <a:gd name="T26" fmla="*/ 0 w 63"/>
                  <a:gd name="T27" fmla="*/ 30 h 63"/>
                  <a:gd name="T28" fmla="*/ 0 w 63"/>
                  <a:gd name="T29" fmla="*/ 30 h 63"/>
                  <a:gd name="T30" fmla="*/ 0 w 63"/>
                  <a:gd name="T31" fmla="*/ 30 h 63"/>
                  <a:gd name="T32" fmla="*/ 0 w 63"/>
                  <a:gd name="T33" fmla="*/ 30 h 63"/>
                  <a:gd name="T34" fmla="*/ 0 w 63"/>
                  <a:gd name="T35" fmla="*/ 30 h 63"/>
                  <a:gd name="T36" fmla="*/ 0 w 63"/>
                  <a:gd name="T37" fmla="*/ 30 h 63"/>
                  <a:gd name="T38" fmla="*/ 0 w 63"/>
                  <a:gd name="T39" fmla="*/ 62 h 63"/>
                  <a:gd name="T40" fmla="*/ 31 w 63"/>
                  <a:gd name="T4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30"/>
                    </a:moveTo>
                    <a:lnTo>
                      <a:pt x="31" y="30"/>
                    </a:lnTo>
                    <a:lnTo>
                      <a:pt x="31" y="30"/>
                    </a:lnTo>
                    <a:lnTo>
                      <a:pt x="31" y="30"/>
                    </a:lnTo>
                    <a:cubicBezTo>
                      <a:pt x="31" y="30"/>
                      <a:pt x="31" y="30"/>
                      <a:pt x="62" y="30"/>
                    </a:cubicBezTo>
                    <a:lnTo>
                      <a:pt x="62" y="30"/>
                    </a:lnTo>
                    <a:lnTo>
                      <a:pt x="62" y="30"/>
                    </a:lnTo>
                    <a:lnTo>
                      <a:pt x="62" y="0"/>
                    </a:lnTo>
                    <a:cubicBezTo>
                      <a:pt x="62" y="0"/>
                      <a:pt x="62" y="0"/>
                      <a:pt x="31" y="0"/>
                    </a:cubicBezTo>
                    <a:lnTo>
                      <a:pt x="31" y="0"/>
                    </a:lnTo>
                    <a:cubicBezTo>
                      <a:pt x="31" y="30"/>
                      <a:pt x="31" y="30"/>
                      <a:pt x="31" y="30"/>
                    </a:cubicBezTo>
                    <a:lnTo>
                      <a:pt x="31" y="30"/>
                    </a:lnTo>
                    <a:cubicBezTo>
                      <a:pt x="0" y="30"/>
                      <a:pt x="0" y="30"/>
                      <a:pt x="0" y="30"/>
                    </a:cubicBezTo>
                    <a:lnTo>
                      <a:pt x="0" y="30"/>
                    </a:lnTo>
                    <a:lnTo>
                      <a:pt x="0" y="30"/>
                    </a:lnTo>
                    <a:lnTo>
                      <a:pt x="0" y="30"/>
                    </a:lnTo>
                    <a:lnTo>
                      <a:pt x="0" y="30"/>
                    </a:lnTo>
                    <a:lnTo>
                      <a:pt x="0" y="30"/>
                    </a:lnTo>
                    <a:lnTo>
                      <a:pt x="0" y="30"/>
                    </a:lnTo>
                    <a:cubicBezTo>
                      <a:pt x="0" y="62"/>
                      <a:pt x="0" y="62"/>
                      <a:pt x="0" y="62"/>
                    </a:cubicBezTo>
                    <a:cubicBezTo>
                      <a:pt x="0" y="62"/>
                      <a:pt x="0" y="30"/>
                      <a:pt x="31" y="3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0" name="Freeform 91"/>
              <p:cNvSpPr>
                <a:spLocks noChangeArrowheads="1"/>
              </p:cNvSpPr>
              <p:nvPr/>
            </p:nvSpPr>
            <p:spPr bwMode="auto">
              <a:xfrm>
                <a:off x="4037013" y="1590675"/>
                <a:ext cx="66675" cy="77788"/>
              </a:xfrm>
              <a:custGeom>
                <a:avLst/>
                <a:gdLst>
                  <a:gd name="T0" fmla="*/ 186 w 187"/>
                  <a:gd name="T1" fmla="*/ 156 h 218"/>
                  <a:gd name="T2" fmla="*/ 186 w 187"/>
                  <a:gd name="T3" fmla="*/ 156 h 218"/>
                  <a:gd name="T4" fmla="*/ 186 w 187"/>
                  <a:gd name="T5" fmla="*/ 124 h 218"/>
                  <a:gd name="T6" fmla="*/ 186 w 187"/>
                  <a:gd name="T7" fmla="*/ 124 h 218"/>
                  <a:gd name="T8" fmla="*/ 186 w 187"/>
                  <a:gd name="T9" fmla="*/ 124 h 218"/>
                  <a:gd name="T10" fmla="*/ 155 w 187"/>
                  <a:gd name="T11" fmla="*/ 124 h 218"/>
                  <a:gd name="T12" fmla="*/ 155 w 187"/>
                  <a:gd name="T13" fmla="*/ 124 h 218"/>
                  <a:gd name="T14" fmla="*/ 124 w 187"/>
                  <a:gd name="T15" fmla="*/ 63 h 218"/>
                  <a:gd name="T16" fmla="*/ 93 w 187"/>
                  <a:gd name="T17" fmla="*/ 32 h 218"/>
                  <a:gd name="T18" fmla="*/ 62 w 187"/>
                  <a:gd name="T19" fmla="*/ 0 h 218"/>
                  <a:gd name="T20" fmla="*/ 62 w 187"/>
                  <a:gd name="T21" fmla="*/ 0 h 218"/>
                  <a:gd name="T22" fmla="*/ 62 w 187"/>
                  <a:gd name="T23" fmla="*/ 32 h 218"/>
                  <a:gd name="T24" fmla="*/ 62 w 187"/>
                  <a:gd name="T25" fmla="*/ 32 h 218"/>
                  <a:gd name="T26" fmla="*/ 62 w 187"/>
                  <a:gd name="T27" fmla="*/ 63 h 218"/>
                  <a:gd name="T28" fmla="*/ 62 w 187"/>
                  <a:gd name="T29" fmla="*/ 63 h 218"/>
                  <a:gd name="T30" fmla="*/ 62 w 187"/>
                  <a:gd name="T31" fmla="*/ 94 h 218"/>
                  <a:gd name="T32" fmla="*/ 62 w 187"/>
                  <a:gd name="T33" fmla="*/ 94 h 218"/>
                  <a:gd name="T34" fmla="*/ 62 w 187"/>
                  <a:gd name="T35" fmla="*/ 94 h 218"/>
                  <a:gd name="T36" fmla="*/ 62 w 187"/>
                  <a:gd name="T37" fmla="*/ 94 h 218"/>
                  <a:gd name="T38" fmla="*/ 62 w 187"/>
                  <a:gd name="T39" fmla="*/ 124 h 218"/>
                  <a:gd name="T40" fmla="*/ 62 w 187"/>
                  <a:gd name="T41" fmla="*/ 124 h 218"/>
                  <a:gd name="T42" fmla="*/ 62 w 187"/>
                  <a:gd name="T43" fmla="*/ 124 h 218"/>
                  <a:gd name="T44" fmla="*/ 62 w 187"/>
                  <a:gd name="T45" fmla="*/ 124 h 218"/>
                  <a:gd name="T46" fmla="*/ 31 w 187"/>
                  <a:gd name="T47" fmla="*/ 187 h 218"/>
                  <a:gd name="T48" fmla="*/ 0 w 187"/>
                  <a:gd name="T49" fmla="*/ 187 h 218"/>
                  <a:gd name="T50" fmla="*/ 0 w 187"/>
                  <a:gd name="T51" fmla="*/ 187 h 218"/>
                  <a:gd name="T52" fmla="*/ 31 w 187"/>
                  <a:gd name="T53" fmla="*/ 217 h 218"/>
                  <a:gd name="T54" fmla="*/ 0 w 187"/>
                  <a:gd name="T55" fmla="*/ 217 h 218"/>
                  <a:gd name="T56" fmla="*/ 31 w 187"/>
                  <a:gd name="T57" fmla="*/ 217 h 218"/>
                  <a:gd name="T58" fmla="*/ 31 w 187"/>
                  <a:gd name="T59" fmla="*/ 187 h 218"/>
                  <a:gd name="T60" fmla="*/ 62 w 187"/>
                  <a:gd name="T61" fmla="*/ 187 h 218"/>
                  <a:gd name="T62" fmla="*/ 62 w 187"/>
                  <a:gd name="T63" fmla="*/ 187 h 218"/>
                  <a:gd name="T64" fmla="*/ 93 w 187"/>
                  <a:gd name="T65" fmla="*/ 217 h 218"/>
                  <a:gd name="T66" fmla="*/ 93 w 187"/>
                  <a:gd name="T67" fmla="*/ 217 h 218"/>
                  <a:gd name="T68" fmla="*/ 93 w 187"/>
                  <a:gd name="T69" fmla="*/ 217 h 218"/>
                  <a:gd name="T70" fmla="*/ 93 w 187"/>
                  <a:gd name="T71" fmla="*/ 217 h 218"/>
                  <a:gd name="T72" fmla="*/ 93 w 187"/>
                  <a:gd name="T73" fmla="*/ 217 h 218"/>
                  <a:gd name="T74" fmla="*/ 93 w 187"/>
                  <a:gd name="T75" fmla="*/ 217 h 218"/>
                  <a:gd name="T76" fmla="*/ 124 w 187"/>
                  <a:gd name="T77" fmla="*/ 217 h 218"/>
                  <a:gd name="T78" fmla="*/ 124 w 187"/>
                  <a:gd name="T79" fmla="*/ 217 h 218"/>
                  <a:gd name="T80" fmla="*/ 155 w 187"/>
                  <a:gd name="T81" fmla="*/ 217 h 218"/>
                  <a:gd name="T82" fmla="*/ 186 w 187"/>
                  <a:gd name="T83" fmla="*/ 187 h 218"/>
                  <a:gd name="T84" fmla="*/ 186 w 187"/>
                  <a:gd name="T85" fmla="*/ 217 h 218"/>
                  <a:gd name="T86" fmla="*/ 186 w 187"/>
                  <a:gd name="T87" fmla="*/ 187 h 218"/>
                  <a:gd name="T88" fmla="*/ 186 w 187"/>
                  <a:gd name="T89" fmla="*/ 187 h 218"/>
                  <a:gd name="T90" fmla="*/ 186 w 187"/>
                  <a:gd name="T91" fmla="*/ 187 h 218"/>
                  <a:gd name="T92" fmla="*/ 186 w 187"/>
                  <a:gd name="T93" fmla="*/ 187 h 218"/>
                  <a:gd name="T94" fmla="*/ 186 w 187"/>
                  <a:gd name="T95" fmla="*/ 15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218">
                    <a:moveTo>
                      <a:pt x="186" y="156"/>
                    </a:moveTo>
                    <a:lnTo>
                      <a:pt x="186" y="156"/>
                    </a:lnTo>
                    <a:lnTo>
                      <a:pt x="186" y="124"/>
                    </a:lnTo>
                    <a:lnTo>
                      <a:pt x="186" y="124"/>
                    </a:lnTo>
                    <a:lnTo>
                      <a:pt x="186" y="124"/>
                    </a:lnTo>
                    <a:cubicBezTo>
                      <a:pt x="155" y="124"/>
                      <a:pt x="155" y="124"/>
                      <a:pt x="155" y="124"/>
                    </a:cubicBezTo>
                    <a:lnTo>
                      <a:pt x="155" y="124"/>
                    </a:lnTo>
                    <a:cubicBezTo>
                      <a:pt x="155" y="94"/>
                      <a:pt x="124" y="94"/>
                      <a:pt x="124" y="63"/>
                    </a:cubicBezTo>
                    <a:cubicBezTo>
                      <a:pt x="93" y="63"/>
                      <a:pt x="93" y="32"/>
                      <a:pt x="93" y="32"/>
                    </a:cubicBezTo>
                    <a:cubicBezTo>
                      <a:pt x="93" y="32"/>
                      <a:pt x="62" y="32"/>
                      <a:pt x="62" y="0"/>
                    </a:cubicBezTo>
                    <a:lnTo>
                      <a:pt x="62" y="0"/>
                    </a:lnTo>
                    <a:cubicBezTo>
                      <a:pt x="62" y="32"/>
                      <a:pt x="62" y="32"/>
                      <a:pt x="62" y="32"/>
                    </a:cubicBezTo>
                    <a:lnTo>
                      <a:pt x="62" y="32"/>
                    </a:lnTo>
                    <a:cubicBezTo>
                      <a:pt x="62" y="63"/>
                      <a:pt x="62" y="63"/>
                      <a:pt x="62" y="63"/>
                    </a:cubicBezTo>
                    <a:lnTo>
                      <a:pt x="62" y="63"/>
                    </a:lnTo>
                    <a:lnTo>
                      <a:pt x="62" y="94"/>
                    </a:lnTo>
                    <a:lnTo>
                      <a:pt x="62" y="94"/>
                    </a:lnTo>
                    <a:lnTo>
                      <a:pt x="62" y="94"/>
                    </a:lnTo>
                    <a:lnTo>
                      <a:pt x="62" y="94"/>
                    </a:lnTo>
                    <a:lnTo>
                      <a:pt x="62" y="124"/>
                    </a:lnTo>
                    <a:lnTo>
                      <a:pt x="62" y="124"/>
                    </a:lnTo>
                    <a:lnTo>
                      <a:pt x="62" y="124"/>
                    </a:lnTo>
                    <a:lnTo>
                      <a:pt x="62" y="124"/>
                    </a:lnTo>
                    <a:cubicBezTo>
                      <a:pt x="62" y="156"/>
                      <a:pt x="31" y="187"/>
                      <a:pt x="31" y="187"/>
                    </a:cubicBezTo>
                    <a:cubicBezTo>
                      <a:pt x="0" y="187"/>
                      <a:pt x="0" y="187"/>
                      <a:pt x="0" y="187"/>
                    </a:cubicBezTo>
                    <a:lnTo>
                      <a:pt x="0" y="187"/>
                    </a:lnTo>
                    <a:cubicBezTo>
                      <a:pt x="31" y="217"/>
                      <a:pt x="31" y="217"/>
                      <a:pt x="31" y="217"/>
                    </a:cubicBezTo>
                    <a:cubicBezTo>
                      <a:pt x="0" y="217"/>
                      <a:pt x="0" y="217"/>
                      <a:pt x="0" y="217"/>
                    </a:cubicBezTo>
                    <a:cubicBezTo>
                      <a:pt x="31" y="217"/>
                      <a:pt x="31" y="217"/>
                      <a:pt x="31" y="217"/>
                    </a:cubicBezTo>
                    <a:cubicBezTo>
                      <a:pt x="31" y="217"/>
                      <a:pt x="31" y="217"/>
                      <a:pt x="31" y="187"/>
                    </a:cubicBezTo>
                    <a:cubicBezTo>
                      <a:pt x="31" y="187"/>
                      <a:pt x="31" y="187"/>
                      <a:pt x="62" y="187"/>
                    </a:cubicBezTo>
                    <a:lnTo>
                      <a:pt x="62" y="187"/>
                    </a:lnTo>
                    <a:lnTo>
                      <a:pt x="93" y="217"/>
                    </a:lnTo>
                    <a:lnTo>
                      <a:pt x="93" y="217"/>
                    </a:lnTo>
                    <a:lnTo>
                      <a:pt x="93" y="217"/>
                    </a:lnTo>
                    <a:lnTo>
                      <a:pt x="93" y="217"/>
                    </a:lnTo>
                    <a:lnTo>
                      <a:pt x="93" y="217"/>
                    </a:lnTo>
                    <a:lnTo>
                      <a:pt x="93" y="217"/>
                    </a:lnTo>
                    <a:cubicBezTo>
                      <a:pt x="93" y="217"/>
                      <a:pt x="93" y="217"/>
                      <a:pt x="124" y="217"/>
                    </a:cubicBezTo>
                    <a:lnTo>
                      <a:pt x="124" y="217"/>
                    </a:lnTo>
                    <a:cubicBezTo>
                      <a:pt x="124" y="217"/>
                      <a:pt x="124" y="217"/>
                      <a:pt x="155" y="217"/>
                    </a:cubicBezTo>
                    <a:cubicBezTo>
                      <a:pt x="155" y="217"/>
                      <a:pt x="155" y="187"/>
                      <a:pt x="186" y="187"/>
                    </a:cubicBezTo>
                    <a:cubicBezTo>
                      <a:pt x="186" y="187"/>
                      <a:pt x="186" y="187"/>
                      <a:pt x="186" y="217"/>
                    </a:cubicBezTo>
                    <a:cubicBezTo>
                      <a:pt x="186" y="187"/>
                      <a:pt x="186" y="187"/>
                      <a:pt x="186" y="187"/>
                    </a:cubicBezTo>
                    <a:lnTo>
                      <a:pt x="186" y="187"/>
                    </a:lnTo>
                    <a:lnTo>
                      <a:pt x="186" y="187"/>
                    </a:lnTo>
                    <a:lnTo>
                      <a:pt x="186" y="187"/>
                    </a:lnTo>
                    <a:cubicBezTo>
                      <a:pt x="186" y="156"/>
                      <a:pt x="186" y="156"/>
                      <a:pt x="186" y="15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1" name="Freeform 92"/>
              <p:cNvSpPr>
                <a:spLocks noChangeArrowheads="1"/>
              </p:cNvSpPr>
              <p:nvPr/>
            </p:nvSpPr>
            <p:spPr bwMode="auto">
              <a:xfrm>
                <a:off x="3992563" y="1612900"/>
                <a:ext cx="44450" cy="44450"/>
              </a:xfrm>
              <a:custGeom>
                <a:avLst/>
                <a:gdLst>
                  <a:gd name="T0" fmla="*/ 124 w 125"/>
                  <a:gd name="T1" fmla="*/ 31 h 125"/>
                  <a:gd name="T2" fmla="*/ 124 w 125"/>
                  <a:gd name="T3" fmla="*/ 31 h 125"/>
                  <a:gd name="T4" fmla="*/ 124 w 125"/>
                  <a:gd name="T5" fmla="*/ 31 h 125"/>
                  <a:gd name="T6" fmla="*/ 124 w 125"/>
                  <a:gd name="T7" fmla="*/ 31 h 125"/>
                  <a:gd name="T8" fmla="*/ 124 w 125"/>
                  <a:gd name="T9" fmla="*/ 31 h 125"/>
                  <a:gd name="T10" fmla="*/ 124 w 125"/>
                  <a:gd name="T11" fmla="*/ 31 h 125"/>
                  <a:gd name="T12" fmla="*/ 93 w 125"/>
                  <a:gd name="T13" fmla="*/ 31 h 125"/>
                  <a:gd name="T14" fmla="*/ 93 w 125"/>
                  <a:gd name="T15" fmla="*/ 31 h 125"/>
                  <a:gd name="T16" fmla="*/ 93 w 125"/>
                  <a:gd name="T17" fmla="*/ 31 h 125"/>
                  <a:gd name="T18" fmla="*/ 93 w 125"/>
                  <a:gd name="T19" fmla="*/ 31 h 125"/>
                  <a:gd name="T20" fmla="*/ 0 w 125"/>
                  <a:gd name="T21" fmla="*/ 0 h 125"/>
                  <a:gd name="T22" fmla="*/ 0 w 125"/>
                  <a:gd name="T23" fmla="*/ 0 h 125"/>
                  <a:gd name="T24" fmla="*/ 0 w 125"/>
                  <a:gd name="T25" fmla="*/ 31 h 125"/>
                  <a:gd name="T26" fmla="*/ 0 w 125"/>
                  <a:gd name="T27" fmla="*/ 31 h 125"/>
                  <a:gd name="T28" fmla="*/ 31 w 125"/>
                  <a:gd name="T29" fmla="*/ 31 h 125"/>
                  <a:gd name="T30" fmla="*/ 62 w 125"/>
                  <a:gd name="T31" fmla="*/ 61 h 125"/>
                  <a:gd name="T32" fmla="*/ 62 w 125"/>
                  <a:gd name="T33" fmla="*/ 93 h 125"/>
                  <a:gd name="T34" fmla="*/ 62 w 125"/>
                  <a:gd name="T35" fmla="*/ 93 h 125"/>
                  <a:gd name="T36" fmla="*/ 62 w 125"/>
                  <a:gd name="T37" fmla="*/ 93 h 125"/>
                  <a:gd name="T38" fmla="*/ 93 w 125"/>
                  <a:gd name="T39" fmla="*/ 124 h 125"/>
                  <a:gd name="T40" fmla="*/ 124 w 125"/>
                  <a:gd name="T41" fmla="*/ 93 h 125"/>
                  <a:gd name="T42" fmla="*/ 124 w 125"/>
                  <a:gd name="T43" fmla="*/ 61 h 125"/>
                  <a:gd name="T44" fmla="*/ 124 w 125"/>
                  <a:gd name="T4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25">
                    <a:moveTo>
                      <a:pt x="124" y="31"/>
                    </a:moveTo>
                    <a:lnTo>
                      <a:pt x="124" y="31"/>
                    </a:lnTo>
                    <a:lnTo>
                      <a:pt x="124" y="31"/>
                    </a:lnTo>
                    <a:lnTo>
                      <a:pt x="124" y="31"/>
                    </a:lnTo>
                    <a:lnTo>
                      <a:pt x="124" y="31"/>
                    </a:lnTo>
                    <a:lnTo>
                      <a:pt x="124" y="31"/>
                    </a:lnTo>
                    <a:cubicBezTo>
                      <a:pt x="93" y="31"/>
                      <a:pt x="93" y="31"/>
                      <a:pt x="93" y="31"/>
                    </a:cubicBezTo>
                    <a:lnTo>
                      <a:pt x="93" y="31"/>
                    </a:lnTo>
                    <a:lnTo>
                      <a:pt x="93" y="31"/>
                    </a:lnTo>
                    <a:lnTo>
                      <a:pt x="93" y="31"/>
                    </a:lnTo>
                    <a:cubicBezTo>
                      <a:pt x="62" y="31"/>
                      <a:pt x="31" y="0"/>
                      <a:pt x="0" y="0"/>
                    </a:cubicBezTo>
                    <a:lnTo>
                      <a:pt x="0" y="0"/>
                    </a:lnTo>
                    <a:cubicBezTo>
                      <a:pt x="0" y="0"/>
                      <a:pt x="0" y="0"/>
                      <a:pt x="0" y="31"/>
                    </a:cubicBezTo>
                    <a:lnTo>
                      <a:pt x="0" y="31"/>
                    </a:lnTo>
                    <a:cubicBezTo>
                      <a:pt x="0" y="31"/>
                      <a:pt x="0" y="31"/>
                      <a:pt x="31" y="31"/>
                    </a:cubicBezTo>
                    <a:cubicBezTo>
                      <a:pt x="31" y="61"/>
                      <a:pt x="31" y="61"/>
                      <a:pt x="62" y="61"/>
                    </a:cubicBezTo>
                    <a:cubicBezTo>
                      <a:pt x="62" y="93"/>
                      <a:pt x="62" y="93"/>
                      <a:pt x="62" y="93"/>
                    </a:cubicBezTo>
                    <a:lnTo>
                      <a:pt x="62" y="93"/>
                    </a:lnTo>
                    <a:lnTo>
                      <a:pt x="62" y="93"/>
                    </a:lnTo>
                    <a:cubicBezTo>
                      <a:pt x="93" y="93"/>
                      <a:pt x="93" y="124"/>
                      <a:pt x="93" y="124"/>
                    </a:cubicBezTo>
                    <a:cubicBezTo>
                      <a:pt x="93" y="93"/>
                      <a:pt x="93" y="93"/>
                      <a:pt x="124" y="93"/>
                    </a:cubicBezTo>
                    <a:cubicBezTo>
                      <a:pt x="124" y="61"/>
                      <a:pt x="124" y="61"/>
                      <a:pt x="124" y="61"/>
                    </a:cubicBezTo>
                    <a:cubicBezTo>
                      <a:pt x="124" y="61"/>
                      <a:pt x="124" y="61"/>
                      <a:pt x="124"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2" name="Freeform 93"/>
              <p:cNvSpPr>
                <a:spLocks noChangeArrowheads="1"/>
              </p:cNvSpPr>
              <p:nvPr/>
            </p:nvSpPr>
            <p:spPr bwMode="auto">
              <a:xfrm>
                <a:off x="4081463" y="1712913"/>
                <a:ext cx="33337" cy="44450"/>
              </a:xfrm>
              <a:custGeom>
                <a:avLst/>
                <a:gdLst>
                  <a:gd name="T0" fmla="*/ 62 w 94"/>
                  <a:gd name="T1" fmla="*/ 0 h 125"/>
                  <a:gd name="T2" fmla="*/ 62 w 94"/>
                  <a:gd name="T3" fmla="*/ 0 h 125"/>
                  <a:gd name="T4" fmla="*/ 31 w 94"/>
                  <a:gd name="T5" fmla="*/ 0 h 125"/>
                  <a:gd name="T6" fmla="*/ 31 w 94"/>
                  <a:gd name="T7" fmla="*/ 0 h 125"/>
                  <a:gd name="T8" fmla="*/ 31 w 94"/>
                  <a:gd name="T9" fmla="*/ 0 h 125"/>
                  <a:gd name="T10" fmla="*/ 31 w 94"/>
                  <a:gd name="T11" fmla="*/ 0 h 125"/>
                  <a:gd name="T12" fmla="*/ 31 w 94"/>
                  <a:gd name="T13" fmla="*/ 0 h 125"/>
                  <a:gd name="T14" fmla="*/ 0 w 94"/>
                  <a:gd name="T15" fmla="*/ 31 h 125"/>
                  <a:gd name="T16" fmla="*/ 0 w 94"/>
                  <a:gd name="T17" fmla="*/ 31 h 125"/>
                  <a:gd name="T18" fmla="*/ 0 w 94"/>
                  <a:gd name="T19" fmla="*/ 63 h 125"/>
                  <a:gd name="T20" fmla="*/ 0 w 94"/>
                  <a:gd name="T21" fmla="*/ 63 h 125"/>
                  <a:gd name="T22" fmla="*/ 0 w 94"/>
                  <a:gd name="T23" fmla="*/ 63 h 125"/>
                  <a:gd name="T24" fmla="*/ 0 w 94"/>
                  <a:gd name="T25" fmla="*/ 124 h 125"/>
                  <a:gd name="T26" fmla="*/ 0 w 94"/>
                  <a:gd name="T27" fmla="*/ 124 h 125"/>
                  <a:gd name="T28" fmla="*/ 31 w 94"/>
                  <a:gd name="T29" fmla="*/ 124 h 125"/>
                  <a:gd name="T30" fmla="*/ 31 w 94"/>
                  <a:gd name="T31" fmla="*/ 124 h 125"/>
                  <a:gd name="T32" fmla="*/ 62 w 94"/>
                  <a:gd name="T33" fmla="*/ 124 h 125"/>
                  <a:gd name="T34" fmla="*/ 62 w 94"/>
                  <a:gd name="T35" fmla="*/ 124 h 125"/>
                  <a:gd name="T36" fmla="*/ 62 w 94"/>
                  <a:gd name="T37" fmla="*/ 124 h 125"/>
                  <a:gd name="T38" fmla="*/ 62 w 94"/>
                  <a:gd name="T39" fmla="*/ 94 h 125"/>
                  <a:gd name="T40" fmla="*/ 93 w 94"/>
                  <a:gd name="T41" fmla="*/ 63 h 125"/>
                  <a:gd name="T42" fmla="*/ 62 w 94"/>
                  <a:gd name="T4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25">
                    <a:moveTo>
                      <a:pt x="62" y="0"/>
                    </a:moveTo>
                    <a:lnTo>
                      <a:pt x="62" y="0"/>
                    </a:lnTo>
                    <a:cubicBezTo>
                      <a:pt x="62" y="0"/>
                      <a:pt x="62" y="0"/>
                      <a:pt x="31" y="0"/>
                    </a:cubicBezTo>
                    <a:lnTo>
                      <a:pt x="31" y="0"/>
                    </a:lnTo>
                    <a:lnTo>
                      <a:pt x="31" y="0"/>
                    </a:lnTo>
                    <a:lnTo>
                      <a:pt x="31" y="0"/>
                    </a:lnTo>
                    <a:lnTo>
                      <a:pt x="31" y="0"/>
                    </a:lnTo>
                    <a:cubicBezTo>
                      <a:pt x="31" y="31"/>
                      <a:pt x="31" y="31"/>
                      <a:pt x="0" y="31"/>
                    </a:cubicBezTo>
                    <a:lnTo>
                      <a:pt x="0" y="31"/>
                    </a:lnTo>
                    <a:lnTo>
                      <a:pt x="0" y="63"/>
                    </a:lnTo>
                    <a:lnTo>
                      <a:pt x="0" y="63"/>
                    </a:lnTo>
                    <a:lnTo>
                      <a:pt x="0" y="63"/>
                    </a:lnTo>
                    <a:cubicBezTo>
                      <a:pt x="0" y="94"/>
                      <a:pt x="0" y="94"/>
                      <a:pt x="0" y="124"/>
                    </a:cubicBezTo>
                    <a:lnTo>
                      <a:pt x="0" y="124"/>
                    </a:lnTo>
                    <a:lnTo>
                      <a:pt x="31" y="124"/>
                    </a:lnTo>
                    <a:lnTo>
                      <a:pt x="31" y="124"/>
                    </a:lnTo>
                    <a:cubicBezTo>
                      <a:pt x="31" y="124"/>
                      <a:pt x="31" y="124"/>
                      <a:pt x="62" y="124"/>
                    </a:cubicBezTo>
                    <a:lnTo>
                      <a:pt x="62" y="124"/>
                    </a:lnTo>
                    <a:lnTo>
                      <a:pt x="62" y="124"/>
                    </a:lnTo>
                    <a:cubicBezTo>
                      <a:pt x="62" y="94"/>
                      <a:pt x="62" y="94"/>
                      <a:pt x="62" y="94"/>
                    </a:cubicBezTo>
                    <a:cubicBezTo>
                      <a:pt x="62" y="94"/>
                      <a:pt x="62" y="63"/>
                      <a:pt x="93" y="63"/>
                    </a:cubicBezTo>
                    <a:cubicBezTo>
                      <a:pt x="62" y="63"/>
                      <a:pt x="62" y="31"/>
                      <a:pt x="6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3" name="Freeform 94"/>
              <p:cNvSpPr>
                <a:spLocks noChangeArrowheads="1"/>
              </p:cNvSpPr>
              <p:nvPr/>
            </p:nvSpPr>
            <p:spPr bwMode="auto">
              <a:xfrm>
                <a:off x="4148138" y="1322388"/>
                <a:ext cx="68262" cy="34925"/>
              </a:xfrm>
              <a:custGeom>
                <a:avLst/>
                <a:gdLst>
                  <a:gd name="T0" fmla="*/ 187 w 188"/>
                  <a:gd name="T1" fmla="*/ 63 h 95"/>
                  <a:gd name="T2" fmla="*/ 187 w 188"/>
                  <a:gd name="T3" fmla="*/ 63 h 95"/>
                  <a:gd name="T4" fmla="*/ 187 w 188"/>
                  <a:gd name="T5" fmla="*/ 63 h 95"/>
                  <a:gd name="T6" fmla="*/ 187 w 188"/>
                  <a:gd name="T7" fmla="*/ 63 h 95"/>
                  <a:gd name="T8" fmla="*/ 156 w 188"/>
                  <a:gd name="T9" fmla="*/ 32 h 95"/>
                  <a:gd name="T10" fmla="*/ 156 w 188"/>
                  <a:gd name="T11" fmla="*/ 32 h 95"/>
                  <a:gd name="T12" fmla="*/ 156 w 188"/>
                  <a:gd name="T13" fmla="*/ 32 h 95"/>
                  <a:gd name="T14" fmla="*/ 156 w 188"/>
                  <a:gd name="T15" fmla="*/ 32 h 95"/>
                  <a:gd name="T16" fmla="*/ 156 w 188"/>
                  <a:gd name="T17" fmla="*/ 32 h 95"/>
                  <a:gd name="T18" fmla="*/ 156 w 188"/>
                  <a:gd name="T19" fmla="*/ 32 h 95"/>
                  <a:gd name="T20" fmla="*/ 125 w 188"/>
                  <a:gd name="T21" fmla="*/ 32 h 95"/>
                  <a:gd name="T22" fmla="*/ 125 w 188"/>
                  <a:gd name="T23" fmla="*/ 32 h 95"/>
                  <a:gd name="T24" fmla="*/ 63 w 188"/>
                  <a:gd name="T25" fmla="*/ 0 h 95"/>
                  <a:gd name="T26" fmla="*/ 63 w 188"/>
                  <a:gd name="T27" fmla="*/ 0 h 95"/>
                  <a:gd name="T28" fmla="*/ 32 w 188"/>
                  <a:gd name="T29" fmla="*/ 0 h 95"/>
                  <a:gd name="T30" fmla="*/ 32 w 188"/>
                  <a:gd name="T31" fmla="*/ 0 h 95"/>
                  <a:gd name="T32" fmla="*/ 32 w 188"/>
                  <a:gd name="T33" fmla="*/ 0 h 95"/>
                  <a:gd name="T34" fmla="*/ 32 w 188"/>
                  <a:gd name="T35" fmla="*/ 0 h 95"/>
                  <a:gd name="T36" fmla="*/ 0 w 188"/>
                  <a:gd name="T37" fmla="*/ 32 h 95"/>
                  <a:gd name="T38" fmla="*/ 32 w 188"/>
                  <a:gd name="T39" fmla="*/ 32 h 95"/>
                  <a:gd name="T40" fmla="*/ 32 w 188"/>
                  <a:gd name="T41" fmla="*/ 32 h 95"/>
                  <a:gd name="T42" fmla="*/ 32 w 188"/>
                  <a:gd name="T43" fmla="*/ 32 h 95"/>
                  <a:gd name="T44" fmla="*/ 63 w 188"/>
                  <a:gd name="T45" fmla="*/ 63 h 95"/>
                  <a:gd name="T46" fmla="*/ 63 w 188"/>
                  <a:gd name="T47" fmla="*/ 63 h 95"/>
                  <a:gd name="T48" fmla="*/ 63 w 188"/>
                  <a:gd name="T49" fmla="*/ 63 h 95"/>
                  <a:gd name="T50" fmla="*/ 125 w 188"/>
                  <a:gd name="T51" fmla="*/ 94 h 95"/>
                  <a:gd name="T52" fmla="*/ 125 w 188"/>
                  <a:gd name="T53" fmla="*/ 94 h 95"/>
                  <a:gd name="T54" fmla="*/ 125 w 188"/>
                  <a:gd name="T55" fmla="*/ 94 h 95"/>
                  <a:gd name="T56" fmla="*/ 125 w 188"/>
                  <a:gd name="T57" fmla="*/ 94 h 95"/>
                  <a:gd name="T58" fmla="*/ 125 w 188"/>
                  <a:gd name="T59" fmla="*/ 94 h 95"/>
                  <a:gd name="T60" fmla="*/ 125 w 188"/>
                  <a:gd name="T61" fmla="*/ 94 h 95"/>
                  <a:gd name="T62" fmla="*/ 156 w 188"/>
                  <a:gd name="T63" fmla="*/ 94 h 95"/>
                  <a:gd name="T64" fmla="*/ 187 w 188"/>
                  <a:gd name="T65"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95">
                    <a:moveTo>
                      <a:pt x="187" y="63"/>
                    </a:moveTo>
                    <a:lnTo>
                      <a:pt x="187" y="63"/>
                    </a:lnTo>
                    <a:lnTo>
                      <a:pt x="187" y="63"/>
                    </a:lnTo>
                    <a:lnTo>
                      <a:pt x="187" y="63"/>
                    </a:lnTo>
                    <a:cubicBezTo>
                      <a:pt x="156" y="63"/>
                      <a:pt x="156" y="63"/>
                      <a:pt x="156" y="32"/>
                    </a:cubicBezTo>
                    <a:lnTo>
                      <a:pt x="156" y="32"/>
                    </a:lnTo>
                    <a:lnTo>
                      <a:pt x="156" y="32"/>
                    </a:lnTo>
                    <a:lnTo>
                      <a:pt x="156" y="32"/>
                    </a:lnTo>
                    <a:lnTo>
                      <a:pt x="156" y="32"/>
                    </a:lnTo>
                    <a:lnTo>
                      <a:pt x="156" y="32"/>
                    </a:lnTo>
                    <a:cubicBezTo>
                      <a:pt x="125" y="32"/>
                      <a:pt x="125" y="32"/>
                      <a:pt x="125" y="32"/>
                    </a:cubicBezTo>
                    <a:lnTo>
                      <a:pt x="125" y="32"/>
                    </a:lnTo>
                    <a:cubicBezTo>
                      <a:pt x="94" y="32"/>
                      <a:pt x="94" y="0"/>
                      <a:pt x="63" y="0"/>
                    </a:cubicBezTo>
                    <a:lnTo>
                      <a:pt x="63" y="0"/>
                    </a:lnTo>
                    <a:cubicBezTo>
                      <a:pt x="63" y="0"/>
                      <a:pt x="63" y="0"/>
                      <a:pt x="32" y="0"/>
                    </a:cubicBezTo>
                    <a:lnTo>
                      <a:pt x="32" y="0"/>
                    </a:lnTo>
                    <a:lnTo>
                      <a:pt x="32" y="0"/>
                    </a:lnTo>
                    <a:lnTo>
                      <a:pt x="32" y="0"/>
                    </a:lnTo>
                    <a:cubicBezTo>
                      <a:pt x="32" y="32"/>
                      <a:pt x="32" y="32"/>
                      <a:pt x="0" y="32"/>
                    </a:cubicBezTo>
                    <a:cubicBezTo>
                      <a:pt x="0" y="32"/>
                      <a:pt x="0" y="32"/>
                      <a:pt x="32" y="32"/>
                    </a:cubicBezTo>
                    <a:lnTo>
                      <a:pt x="32" y="32"/>
                    </a:lnTo>
                    <a:lnTo>
                      <a:pt x="32" y="32"/>
                    </a:lnTo>
                    <a:lnTo>
                      <a:pt x="63" y="63"/>
                    </a:lnTo>
                    <a:lnTo>
                      <a:pt x="63" y="63"/>
                    </a:lnTo>
                    <a:lnTo>
                      <a:pt x="63" y="63"/>
                    </a:lnTo>
                    <a:cubicBezTo>
                      <a:pt x="94" y="63"/>
                      <a:pt x="125" y="63"/>
                      <a:pt x="125" y="94"/>
                    </a:cubicBezTo>
                    <a:lnTo>
                      <a:pt x="125" y="94"/>
                    </a:lnTo>
                    <a:lnTo>
                      <a:pt x="125" y="94"/>
                    </a:lnTo>
                    <a:lnTo>
                      <a:pt x="125" y="94"/>
                    </a:lnTo>
                    <a:lnTo>
                      <a:pt x="125" y="94"/>
                    </a:lnTo>
                    <a:lnTo>
                      <a:pt x="125" y="94"/>
                    </a:lnTo>
                    <a:cubicBezTo>
                      <a:pt x="156" y="94"/>
                      <a:pt x="156" y="94"/>
                      <a:pt x="156" y="94"/>
                    </a:cubicBezTo>
                    <a:cubicBezTo>
                      <a:pt x="156" y="63"/>
                      <a:pt x="187" y="63"/>
                      <a:pt x="187" y="6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4" name="Freeform 95"/>
              <p:cNvSpPr>
                <a:spLocks noChangeArrowheads="1"/>
              </p:cNvSpPr>
              <p:nvPr/>
            </p:nvSpPr>
            <p:spPr bwMode="auto">
              <a:xfrm>
                <a:off x="4148138" y="1277938"/>
                <a:ext cx="57150" cy="34925"/>
              </a:xfrm>
              <a:custGeom>
                <a:avLst/>
                <a:gdLst>
                  <a:gd name="T0" fmla="*/ 125 w 157"/>
                  <a:gd name="T1" fmla="*/ 32 h 95"/>
                  <a:gd name="T2" fmla="*/ 125 w 157"/>
                  <a:gd name="T3" fmla="*/ 32 h 95"/>
                  <a:gd name="T4" fmla="*/ 63 w 157"/>
                  <a:gd name="T5" fmla="*/ 0 h 95"/>
                  <a:gd name="T6" fmla="*/ 63 w 157"/>
                  <a:gd name="T7" fmla="*/ 0 h 95"/>
                  <a:gd name="T8" fmla="*/ 32 w 157"/>
                  <a:gd name="T9" fmla="*/ 0 h 95"/>
                  <a:gd name="T10" fmla="*/ 0 w 157"/>
                  <a:gd name="T11" fmla="*/ 32 h 95"/>
                  <a:gd name="T12" fmla="*/ 0 w 157"/>
                  <a:gd name="T13" fmla="*/ 32 h 95"/>
                  <a:gd name="T14" fmla="*/ 0 w 157"/>
                  <a:gd name="T15" fmla="*/ 32 h 95"/>
                  <a:gd name="T16" fmla="*/ 0 w 157"/>
                  <a:gd name="T17" fmla="*/ 32 h 95"/>
                  <a:gd name="T18" fmla="*/ 32 w 157"/>
                  <a:gd name="T19" fmla="*/ 63 h 95"/>
                  <a:gd name="T20" fmla="*/ 32 w 157"/>
                  <a:gd name="T21" fmla="*/ 63 h 95"/>
                  <a:gd name="T22" fmla="*/ 94 w 157"/>
                  <a:gd name="T23" fmla="*/ 94 h 95"/>
                  <a:gd name="T24" fmla="*/ 125 w 157"/>
                  <a:gd name="T25" fmla="*/ 94 h 95"/>
                  <a:gd name="T26" fmla="*/ 125 w 157"/>
                  <a:gd name="T27" fmla="*/ 94 h 95"/>
                  <a:gd name="T28" fmla="*/ 156 w 157"/>
                  <a:gd name="T29" fmla="*/ 94 h 95"/>
                  <a:gd name="T30" fmla="*/ 156 w 157"/>
                  <a:gd name="T31" fmla="*/ 63 h 95"/>
                  <a:gd name="T32" fmla="*/ 156 w 157"/>
                  <a:gd name="T33" fmla="*/ 63 h 95"/>
                  <a:gd name="T34" fmla="*/ 156 w 157"/>
                  <a:gd name="T35" fmla="*/ 32 h 95"/>
                  <a:gd name="T36" fmla="*/ 156 w 157"/>
                  <a:gd name="T37" fmla="*/ 32 h 95"/>
                  <a:gd name="T38" fmla="*/ 125 w 157"/>
                  <a:gd name="T39" fmla="*/ 3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95">
                    <a:moveTo>
                      <a:pt x="125" y="32"/>
                    </a:moveTo>
                    <a:lnTo>
                      <a:pt x="125" y="32"/>
                    </a:lnTo>
                    <a:cubicBezTo>
                      <a:pt x="94" y="32"/>
                      <a:pt x="94" y="32"/>
                      <a:pt x="63" y="0"/>
                    </a:cubicBezTo>
                    <a:lnTo>
                      <a:pt x="63" y="0"/>
                    </a:lnTo>
                    <a:lnTo>
                      <a:pt x="32" y="0"/>
                    </a:lnTo>
                    <a:cubicBezTo>
                      <a:pt x="32" y="0"/>
                      <a:pt x="32" y="0"/>
                      <a:pt x="0" y="32"/>
                    </a:cubicBezTo>
                    <a:lnTo>
                      <a:pt x="0" y="32"/>
                    </a:lnTo>
                    <a:lnTo>
                      <a:pt x="0" y="32"/>
                    </a:lnTo>
                    <a:lnTo>
                      <a:pt x="0" y="32"/>
                    </a:lnTo>
                    <a:cubicBezTo>
                      <a:pt x="0" y="32"/>
                      <a:pt x="0" y="63"/>
                      <a:pt x="32" y="63"/>
                    </a:cubicBezTo>
                    <a:lnTo>
                      <a:pt x="32" y="63"/>
                    </a:lnTo>
                    <a:cubicBezTo>
                      <a:pt x="63" y="63"/>
                      <a:pt x="94" y="63"/>
                      <a:pt x="94" y="94"/>
                    </a:cubicBezTo>
                    <a:lnTo>
                      <a:pt x="125" y="94"/>
                    </a:lnTo>
                    <a:lnTo>
                      <a:pt x="125" y="94"/>
                    </a:lnTo>
                    <a:lnTo>
                      <a:pt x="156" y="94"/>
                    </a:lnTo>
                    <a:lnTo>
                      <a:pt x="156" y="63"/>
                    </a:lnTo>
                    <a:lnTo>
                      <a:pt x="156" y="63"/>
                    </a:lnTo>
                    <a:lnTo>
                      <a:pt x="156" y="32"/>
                    </a:lnTo>
                    <a:lnTo>
                      <a:pt x="156" y="32"/>
                    </a:lnTo>
                    <a:lnTo>
                      <a:pt x="125" y="3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5" name="Freeform 96"/>
              <p:cNvSpPr>
                <a:spLocks noChangeArrowheads="1"/>
              </p:cNvSpPr>
              <p:nvPr/>
            </p:nvSpPr>
            <p:spPr bwMode="auto">
              <a:xfrm>
                <a:off x="4092575" y="1044575"/>
                <a:ext cx="190500" cy="212725"/>
              </a:xfrm>
              <a:custGeom>
                <a:avLst/>
                <a:gdLst>
                  <a:gd name="T0" fmla="*/ 372 w 528"/>
                  <a:gd name="T1" fmla="*/ 93 h 590"/>
                  <a:gd name="T2" fmla="*/ 372 w 528"/>
                  <a:gd name="T3" fmla="*/ 62 h 590"/>
                  <a:gd name="T4" fmla="*/ 372 w 528"/>
                  <a:gd name="T5" fmla="*/ 31 h 590"/>
                  <a:gd name="T6" fmla="*/ 372 w 528"/>
                  <a:gd name="T7" fmla="*/ 0 h 590"/>
                  <a:gd name="T8" fmla="*/ 372 w 528"/>
                  <a:gd name="T9" fmla="*/ 0 h 590"/>
                  <a:gd name="T10" fmla="*/ 310 w 528"/>
                  <a:gd name="T11" fmla="*/ 0 h 590"/>
                  <a:gd name="T12" fmla="*/ 310 w 528"/>
                  <a:gd name="T13" fmla="*/ 0 h 590"/>
                  <a:gd name="T14" fmla="*/ 279 w 528"/>
                  <a:gd name="T15" fmla="*/ 0 h 590"/>
                  <a:gd name="T16" fmla="*/ 248 w 528"/>
                  <a:gd name="T17" fmla="*/ 62 h 590"/>
                  <a:gd name="T18" fmla="*/ 217 w 528"/>
                  <a:gd name="T19" fmla="*/ 93 h 590"/>
                  <a:gd name="T20" fmla="*/ 154 w 528"/>
                  <a:gd name="T21" fmla="*/ 93 h 590"/>
                  <a:gd name="T22" fmla="*/ 124 w 528"/>
                  <a:gd name="T23" fmla="*/ 93 h 590"/>
                  <a:gd name="T24" fmla="*/ 154 w 528"/>
                  <a:gd name="T25" fmla="*/ 124 h 590"/>
                  <a:gd name="T26" fmla="*/ 154 w 528"/>
                  <a:gd name="T27" fmla="*/ 124 h 590"/>
                  <a:gd name="T28" fmla="*/ 154 w 528"/>
                  <a:gd name="T29" fmla="*/ 155 h 590"/>
                  <a:gd name="T30" fmla="*/ 186 w 528"/>
                  <a:gd name="T31" fmla="*/ 186 h 590"/>
                  <a:gd name="T32" fmla="*/ 186 w 528"/>
                  <a:gd name="T33" fmla="*/ 186 h 590"/>
                  <a:gd name="T34" fmla="*/ 154 w 528"/>
                  <a:gd name="T35" fmla="*/ 217 h 590"/>
                  <a:gd name="T36" fmla="*/ 248 w 528"/>
                  <a:gd name="T37" fmla="*/ 279 h 590"/>
                  <a:gd name="T38" fmla="*/ 217 w 528"/>
                  <a:gd name="T39" fmla="*/ 341 h 590"/>
                  <a:gd name="T40" fmla="*/ 186 w 528"/>
                  <a:gd name="T41" fmla="*/ 310 h 590"/>
                  <a:gd name="T42" fmla="*/ 124 w 528"/>
                  <a:gd name="T43" fmla="*/ 372 h 590"/>
                  <a:gd name="T44" fmla="*/ 93 w 528"/>
                  <a:gd name="T45" fmla="*/ 402 h 590"/>
                  <a:gd name="T46" fmla="*/ 62 w 528"/>
                  <a:gd name="T47" fmla="*/ 402 h 590"/>
                  <a:gd name="T48" fmla="*/ 31 w 528"/>
                  <a:gd name="T49" fmla="*/ 496 h 590"/>
                  <a:gd name="T50" fmla="*/ 31 w 528"/>
                  <a:gd name="T51" fmla="*/ 558 h 590"/>
                  <a:gd name="T52" fmla="*/ 31 w 528"/>
                  <a:gd name="T53" fmla="*/ 558 h 590"/>
                  <a:gd name="T54" fmla="*/ 62 w 528"/>
                  <a:gd name="T55" fmla="*/ 589 h 590"/>
                  <a:gd name="T56" fmla="*/ 93 w 528"/>
                  <a:gd name="T57" fmla="*/ 589 h 590"/>
                  <a:gd name="T58" fmla="*/ 154 w 528"/>
                  <a:gd name="T59" fmla="*/ 589 h 590"/>
                  <a:gd name="T60" fmla="*/ 186 w 528"/>
                  <a:gd name="T61" fmla="*/ 589 h 590"/>
                  <a:gd name="T62" fmla="*/ 217 w 528"/>
                  <a:gd name="T63" fmla="*/ 558 h 590"/>
                  <a:gd name="T64" fmla="*/ 279 w 528"/>
                  <a:gd name="T65" fmla="*/ 558 h 590"/>
                  <a:gd name="T66" fmla="*/ 279 w 528"/>
                  <a:gd name="T67" fmla="*/ 558 h 590"/>
                  <a:gd name="T68" fmla="*/ 310 w 528"/>
                  <a:gd name="T69" fmla="*/ 558 h 590"/>
                  <a:gd name="T70" fmla="*/ 341 w 528"/>
                  <a:gd name="T71" fmla="*/ 558 h 590"/>
                  <a:gd name="T72" fmla="*/ 372 w 528"/>
                  <a:gd name="T73" fmla="*/ 526 h 590"/>
                  <a:gd name="T74" fmla="*/ 403 w 528"/>
                  <a:gd name="T75" fmla="*/ 526 h 590"/>
                  <a:gd name="T76" fmla="*/ 434 w 528"/>
                  <a:gd name="T77" fmla="*/ 496 h 590"/>
                  <a:gd name="T78" fmla="*/ 527 w 528"/>
                  <a:gd name="T79" fmla="*/ 434 h 590"/>
                  <a:gd name="T80" fmla="*/ 527 w 528"/>
                  <a:gd name="T81" fmla="*/ 434 h 590"/>
                  <a:gd name="T82" fmla="*/ 527 w 528"/>
                  <a:gd name="T83" fmla="*/ 434 h 590"/>
                  <a:gd name="T84" fmla="*/ 496 w 528"/>
                  <a:gd name="T85" fmla="*/ 434 h 590"/>
                  <a:gd name="T86" fmla="*/ 465 w 528"/>
                  <a:gd name="T87" fmla="*/ 402 h 590"/>
                  <a:gd name="T88" fmla="*/ 434 w 528"/>
                  <a:gd name="T89" fmla="*/ 372 h 590"/>
                  <a:gd name="T90" fmla="*/ 465 w 528"/>
                  <a:gd name="T91" fmla="*/ 341 h 590"/>
                  <a:gd name="T92" fmla="*/ 434 w 528"/>
                  <a:gd name="T93" fmla="*/ 310 h 590"/>
                  <a:gd name="T94" fmla="*/ 434 w 528"/>
                  <a:gd name="T95" fmla="*/ 248 h 590"/>
                  <a:gd name="T96" fmla="*/ 434 w 528"/>
                  <a:gd name="T97" fmla="*/ 217 h 590"/>
                  <a:gd name="T98" fmla="*/ 434 w 528"/>
                  <a:gd name="T99" fmla="*/ 217 h 590"/>
                  <a:gd name="T100" fmla="*/ 403 w 528"/>
                  <a:gd name="T101" fmla="*/ 186 h 590"/>
                  <a:gd name="T102" fmla="*/ 403 w 528"/>
                  <a:gd name="T103" fmla="*/ 155 h 590"/>
                  <a:gd name="T104" fmla="*/ 403 w 528"/>
                  <a:gd name="T105" fmla="*/ 124 h 590"/>
                  <a:gd name="T106" fmla="*/ 403 w 528"/>
                  <a:gd name="T107" fmla="*/ 124 h 590"/>
                  <a:gd name="T108" fmla="*/ 403 w 528"/>
                  <a:gd name="T109" fmla="*/ 12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 h="590">
                    <a:moveTo>
                      <a:pt x="372" y="93"/>
                    </a:moveTo>
                    <a:lnTo>
                      <a:pt x="372" y="93"/>
                    </a:lnTo>
                    <a:lnTo>
                      <a:pt x="372" y="93"/>
                    </a:lnTo>
                    <a:lnTo>
                      <a:pt x="372" y="62"/>
                    </a:lnTo>
                    <a:lnTo>
                      <a:pt x="372" y="62"/>
                    </a:lnTo>
                    <a:cubicBezTo>
                      <a:pt x="372" y="31"/>
                      <a:pt x="372" y="31"/>
                      <a:pt x="372" y="31"/>
                    </a:cubicBezTo>
                    <a:lnTo>
                      <a:pt x="372" y="31"/>
                    </a:lnTo>
                    <a:cubicBezTo>
                      <a:pt x="372" y="31"/>
                      <a:pt x="372" y="31"/>
                      <a:pt x="372" y="0"/>
                    </a:cubicBezTo>
                    <a:lnTo>
                      <a:pt x="372" y="0"/>
                    </a:lnTo>
                    <a:lnTo>
                      <a:pt x="372" y="0"/>
                    </a:lnTo>
                    <a:cubicBezTo>
                      <a:pt x="341" y="0"/>
                      <a:pt x="341" y="0"/>
                      <a:pt x="341" y="0"/>
                    </a:cubicBezTo>
                    <a:cubicBezTo>
                      <a:pt x="341" y="0"/>
                      <a:pt x="341" y="0"/>
                      <a:pt x="310" y="0"/>
                    </a:cubicBezTo>
                    <a:lnTo>
                      <a:pt x="310" y="0"/>
                    </a:lnTo>
                    <a:lnTo>
                      <a:pt x="310" y="0"/>
                    </a:lnTo>
                    <a:cubicBezTo>
                      <a:pt x="279" y="0"/>
                      <a:pt x="279" y="0"/>
                      <a:pt x="279" y="0"/>
                    </a:cubicBezTo>
                    <a:lnTo>
                      <a:pt x="279" y="0"/>
                    </a:lnTo>
                    <a:cubicBezTo>
                      <a:pt x="279" y="31"/>
                      <a:pt x="248" y="62"/>
                      <a:pt x="248" y="62"/>
                    </a:cubicBezTo>
                    <a:lnTo>
                      <a:pt x="248" y="62"/>
                    </a:lnTo>
                    <a:cubicBezTo>
                      <a:pt x="248" y="62"/>
                      <a:pt x="248" y="62"/>
                      <a:pt x="217" y="62"/>
                    </a:cubicBezTo>
                    <a:lnTo>
                      <a:pt x="217" y="93"/>
                    </a:lnTo>
                    <a:lnTo>
                      <a:pt x="186" y="93"/>
                    </a:lnTo>
                    <a:lnTo>
                      <a:pt x="154" y="93"/>
                    </a:lnTo>
                    <a:lnTo>
                      <a:pt x="154" y="93"/>
                    </a:lnTo>
                    <a:lnTo>
                      <a:pt x="124" y="93"/>
                    </a:lnTo>
                    <a:lnTo>
                      <a:pt x="124" y="93"/>
                    </a:lnTo>
                    <a:cubicBezTo>
                      <a:pt x="124" y="93"/>
                      <a:pt x="154" y="93"/>
                      <a:pt x="154" y="124"/>
                    </a:cubicBezTo>
                    <a:lnTo>
                      <a:pt x="154" y="124"/>
                    </a:lnTo>
                    <a:lnTo>
                      <a:pt x="154" y="124"/>
                    </a:lnTo>
                    <a:cubicBezTo>
                      <a:pt x="154" y="155"/>
                      <a:pt x="154" y="155"/>
                      <a:pt x="154" y="155"/>
                    </a:cubicBezTo>
                    <a:lnTo>
                      <a:pt x="154" y="155"/>
                    </a:lnTo>
                    <a:lnTo>
                      <a:pt x="154" y="155"/>
                    </a:lnTo>
                    <a:cubicBezTo>
                      <a:pt x="154" y="155"/>
                      <a:pt x="154" y="155"/>
                      <a:pt x="186" y="186"/>
                    </a:cubicBezTo>
                    <a:lnTo>
                      <a:pt x="186" y="186"/>
                    </a:lnTo>
                    <a:lnTo>
                      <a:pt x="186" y="186"/>
                    </a:lnTo>
                    <a:cubicBezTo>
                      <a:pt x="154" y="186"/>
                      <a:pt x="154" y="217"/>
                      <a:pt x="154" y="217"/>
                    </a:cubicBezTo>
                    <a:lnTo>
                      <a:pt x="154" y="217"/>
                    </a:lnTo>
                    <a:lnTo>
                      <a:pt x="186" y="217"/>
                    </a:lnTo>
                    <a:cubicBezTo>
                      <a:pt x="217" y="217"/>
                      <a:pt x="248" y="248"/>
                      <a:pt x="248" y="279"/>
                    </a:cubicBezTo>
                    <a:lnTo>
                      <a:pt x="248" y="310"/>
                    </a:lnTo>
                    <a:lnTo>
                      <a:pt x="217" y="341"/>
                    </a:lnTo>
                    <a:lnTo>
                      <a:pt x="186" y="310"/>
                    </a:lnTo>
                    <a:lnTo>
                      <a:pt x="186" y="310"/>
                    </a:lnTo>
                    <a:cubicBezTo>
                      <a:pt x="186" y="341"/>
                      <a:pt x="154" y="341"/>
                      <a:pt x="154" y="341"/>
                    </a:cubicBezTo>
                    <a:cubicBezTo>
                      <a:pt x="154" y="341"/>
                      <a:pt x="154" y="372"/>
                      <a:pt x="124" y="372"/>
                    </a:cubicBezTo>
                    <a:lnTo>
                      <a:pt x="124" y="372"/>
                    </a:lnTo>
                    <a:cubicBezTo>
                      <a:pt x="93" y="402"/>
                      <a:pt x="93" y="402"/>
                      <a:pt x="93" y="402"/>
                    </a:cubicBezTo>
                    <a:cubicBezTo>
                      <a:pt x="62" y="402"/>
                      <a:pt x="62" y="402"/>
                      <a:pt x="62" y="402"/>
                    </a:cubicBezTo>
                    <a:lnTo>
                      <a:pt x="62" y="402"/>
                    </a:lnTo>
                    <a:cubicBezTo>
                      <a:pt x="62" y="434"/>
                      <a:pt x="0" y="465"/>
                      <a:pt x="0" y="465"/>
                    </a:cubicBezTo>
                    <a:cubicBezTo>
                      <a:pt x="0" y="465"/>
                      <a:pt x="0" y="465"/>
                      <a:pt x="31" y="496"/>
                    </a:cubicBezTo>
                    <a:lnTo>
                      <a:pt x="31" y="496"/>
                    </a:lnTo>
                    <a:cubicBezTo>
                      <a:pt x="31" y="526"/>
                      <a:pt x="31" y="526"/>
                      <a:pt x="31" y="558"/>
                    </a:cubicBezTo>
                    <a:lnTo>
                      <a:pt x="31" y="558"/>
                    </a:lnTo>
                    <a:lnTo>
                      <a:pt x="31" y="558"/>
                    </a:lnTo>
                    <a:cubicBezTo>
                      <a:pt x="62" y="558"/>
                      <a:pt x="62" y="589"/>
                      <a:pt x="62" y="589"/>
                    </a:cubicBezTo>
                    <a:lnTo>
                      <a:pt x="62" y="589"/>
                    </a:lnTo>
                    <a:lnTo>
                      <a:pt x="62" y="589"/>
                    </a:lnTo>
                    <a:lnTo>
                      <a:pt x="93" y="589"/>
                    </a:lnTo>
                    <a:cubicBezTo>
                      <a:pt x="93" y="589"/>
                      <a:pt x="93" y="589"/>
                      <a:pt x="124" y="589"/>
                    </a:cubicBezTo>
                    <a:cubicBezTo>
                      <a:pt x="124" y="589"/>
                      <a:pt x="124" y="589"/>
                      <a:pt x="154" y="589"/>
                    </a:cubicBezTo>
                    <a:lnTo>
                      <a:pt x="154" y="589"/>
                    </a:lnTo>
                    <a:cubicBezTo>
                      <a:pt x="186" y="589"/>
                      <a:pt x="186" y="589"/>
                      <a:pt x="186" y="589"/>
                    </a:cubicBezTo>
                    <a:cubicBezTo>
                      <a:pt x="186" y="589"/>
                      <a:pt x="217" y="589"/>
                      <a:pt x="217" y="558"/>
                    </a:cubicBezTo>
                    <a:lnTo>
                      <a:pt x="217" y="558"/>
                    </a:lnTo>
                    <a:cubicBezTo>
                      <a:pt x="248" y="558"/>
                      <a:pt x="248" y="558"/>
                      <a:pt x="248" y="558"/>
                    </a:cubicBezTo>
                    <a:lnTo>
                      <a:pt x="279" y="558"/>
                    </a:lnTo>
                    <a:lnTo>
                      <a:pt x="279" y="558"/>
                    </a:lnTo>
                    <a:lnTo>
                      <a:pt x="279" y="558"/>
                    </a:lnTo>
                    <a:cubicBezTo>
                      <a:pt x="310" y="558"/>
                      <a:pt x="310" y="558"/>
                      <a:pt x="310" y="558"/>
                    </a:cubicBezTo>
                    <a:lnTo>
                      <a:pt x="310" y="558"/>
                    </a:lnTo>
                    <a:cubicBezTo>
                      <a:pt x="341" y="558"/>
                      <a:pt x="341" y="558"/>
                      <a:pt x="341" y="558"/>
                    </a:cubicBezTo>
                    <a:lnTo>
                      <a:pt x="341" y="558"/>
                    </a:lnTo>
                    <a:lnTo>
                      <a:pt x="341" y="558"/>
                    </a:lnTo>
                    <a:lnTo>
                      <a:pt x="372" y="526"/>
                    </a:lnTo>
                    <a:lnTo>
                      <a:pt x="372" y="526"/>
                    </a:lnTo>
                    <a:cubicBezTo>
                      <a:pt x="372" y="526"/>
                      <a:pt x="372" y="526"/>
                      <a:pt x="403" y="526"/>
                    </a:cubicBezTo>
                    <a:cubicBezTo>
                      <a:pt x="403" y="526"/>
                      <a:pt x="403" y="526"/>
                      <a:pt x="434" y="496"/>
                    </a:cubicBezTo>
                    <a:lnTo>
                      <a:pt x="434" y="496"/>
                    </a:lnTo>
                    <a:cubicBezTo>
                      <a:pt x="434" y="496"/>
                      <a:pt x="434" y="496"/>
                      <a:pt x="465" y="465"/>
                    </a:cubicBezTo>
                    <a:cubicBezTo>
                      <a:pt x="465" y="465"/>
                      <a:pt x="496" y="434"/>
                      <a:pt x="527" y="434"/>
                    </a:cubicBezTo>
                    <a:lnTo>
                      <a:pt x="527" y="434"/>
                    </a:lnTo>
                    <a:lnTo>
                      <a:pt x="527" y="434"/>
                    </a:lnTo>
                    <a:lnTo>
                      <a:pt x="527" y="434"/>
                    </a:lnTo>
                    <a:lnTo>
                      <a:pt x="527" y="434"/>
                    </a:lnTo>
                    <a:lnTo>
                      <a:pt x="527" y="434"/>
                    </a:lnTo>
                    <a:lnTo>
                      <a:pt x="496" y="434"/>
                    </a:lnTo>
                    <a:lnTo>
                      <a:pt x="496" y="402"/>
                    </a:lnTo>
                    <a:cubicBezTo>
                      <a:pt x="465" y="402"/>
                      <a:pt x="465" y="402"/>
                      <a:pt x="465" y="402"/>
                    </a:cubicBezTo>
                    <a:cubicBezTo>
                      <a:pt x="434" y="372"/>
                      <a:pt x="434" y="372"/>
                      <a:pt x="434" y="372"/>
                    </a:cubicBezTo>
                    <a:lnTo>
                      <a:pt x="434" y="372"/>
                    </a:lnTo>
                    <a:cubicBezTo>
                      <a:pt x="434" y="372"/>
                      <a:pt x="434" y="341"/>
                      <a:pt x="465" y="341"/>
                    </a:cubicBezTo>
                    <a:lnTo>
                      <a:pt x="465" y="341"/>
                    </a:lnTo>
                    <a:cubicBezTo>
                      <a:pt x="434" y="341"/>
                      <a:pt x="434" y="310"/>
                      <a:pt x="434" y="310"/>
                    </a:cubicBezTo>
                    <a:lnTo>
                      <a:pt x="434" y="310"/>
                    </a:lnTo>
                    <a:lnTo>
                      <a:pt x="434" y="279"/>
                    </a:lnTo>
                    <a:lnTo>
                      <a:pt x="434" y="248"/>
                    </a:lnTo>
                    <a:lnTo>
                      <a:pt x="434" y="248"/>
                    </a:lnTo>
                    <a:lnTo>
                      <a:pt x="434" y="217"/>
                    </a:lnTo>
                    <a:lnTo>
                      <a:pt x="434" y="217"/>
                    </a:lnTo>
                    <a:lnTo>
                      <a:pt x="434" y="217"/>
                    </a:lnTo>
                    <a:cubicBezTo>
                      <a:pt x="434" y="217"/>
                      <a:pt x="403" y="217"/>
                      <a:pt x="403" y="186"/>
                    </a:cubicBezTo>
                    <a:lnTo>
                      <a:pt x="403" y="186"/>
                    </a:lnTo>
                    <a:lnTo>
                      <a:pt x="403" y="186"/>
                    </a:lnTo>
                    <a:cubicBezTo>
                      <a:pt x="403" y="186"/>
                      <a:pt x="403" y="186"/>
                      <a:pt x="403" y="155"/>
                    </a:cubicBezTo>
                    <a:cubicBezTo>
                      <a:pt x="403" y="155"/>
                      <a:pt x="403" y="155"/>
                      <a:pt x="403" y="124"/>
                    </a:cubicBezTo>
                    <a:lnTo>
                      <a:pt x="403" y="124"/>
                    </a:lnTo>
                    <a:lnTo>
                      <a:pt x="403" y="124"/>
                    </a:lnTo>
                    <a:lnTo>
                      <a:pt x="403" y="124"/>
                    </a:lnTo>
                    <a:lnTo>
                      <a:pt x="403" y="124"/>
                    </a:lnTo>
                    <a:lnTo>
                      <a:pt x="403" y="124"/>
                    </a:lnTo>
                    <a:lnTo>
                      <a:pt x="372" y="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6" name="Freeform 97"/>
              <p:cNvSpPr>
                <a:spLocks noChangeArrowheads="1"/>
              </p:cNvSpPr>
              <p:nvPr/>
            </p:nvSpPr>
            <p:spPr bwMode="auto">
              <a:xfrm>
                <a:off x="4114800" y="1457325"/>
                <a:ext cx="334963" cy="157163"/>
              </a:xfrm>
              <a:custGeom>
                <a:avLst/>
                <a:gdLst>
                  <a:gd name="T0" fmla="*/ 682 w 931"/>
                  <a:gd name="T1" fmla="*/ 63 h 436"/>
                  <a:gd name="T2" fmla="*/ 682 w 931"/>
                  <a:gd name="T3" fmla="*/ 63 h 436"/>
                  <a:gd name="T4" fmla="*/ 620 w 931"/>
                  <a:gd name="T5" fmla="*/ 63 h 436"/>
                  <a:gd name="T6" fmla="*/ 589 w 931"/>
                  <a:gd name="T7" fmla="*/ 0 h 436"/>
                  <a:gd name="T8" fmla="*/ 527 w 931"/>
                  <a:gd name="T9" fmla="*/ 0 h 436"/>
                  <a:gd name="T10" fmla="*/ 496 w 931"/>
                  <a:gd name="T11" fmla="*/ 0 h 436"/>
                  <a:gd name="T12" fmla="*/ 465 w 931"/>
                  <a:gd name="T13" fmla="*/ 32 h 436"/>
                  <a:gd name="T14" fmla="*/ 434 w 931"/>
                  <a:gd name="T15" fmla="*/ 63 h 436"/>
                  <a:gd name="T16" fmla="*/ 372 w 931"/>
                  <a:gd name="T17" fmla="*/ 63 h 436"/>
                  <a:gd name="T18" fmla="*/ 341 w 931"/>
                  <a:gd name="T19" fmla="*/ 32 h 436"/>
                  <a:gd name="T20" fmla="*/ 310 w 931"/>
                  <a:gd name="T21" fmla="*/ 32 h 436"/>
                  <a:gd name="T22" fmla="*/ 279 w 931"/>
                  <a:gd name="T23" fmla="*/ 32 h 436"/>
                  <a:gd name="T24" fmla="*/ 248 w 931"/>
                  <a:gd name="T25" fmla="*/ 32 h 436"/>
                  <a:gd name="T26" fmla="*/ 186 w 931"/>
                  <a:gd name="T27" fmla="*/ 0 h 436"/>
                  <a:gd name="T28" fmla="*/ 92 w 931"/>
                  <a:gd name="T29" fmla="*/ 32 h 436"/>
                  <a:gd name="T30" fmla="*/ 92 w 931"/>
                  <a:gd name="T31" fmla="*/ 32 h 436"/>
                  <a:gd name="T32" fmla="*/ 92 w 931"/>
                  <a:gd name="T33" fmla="*/ 63 h 436"/>
                  <a:gd name="T34" fmla="*/ 62 w 931"/>
                  <a:gd name="T35" fmla="*/ 124 h 436"/>
                  <a:gd name="T36" fmla="*/ 31 w 931"/>
                  <a:gd name="T37" fmla="*/ 124 h 436"/>
                  <a:gd name="T38" fmla="*/ 31 w 931"/>
                  <a:gd name="T39" fmla="*/ 156 h 436"/>
                  <a:gd name="T40" fmla="*/ 0 w 931"/>
                  <a:gd name="T41" fmla="*/ 187 h 436"/>
                  <a:gd name="T42" fmla="*/ 0 w 931"/>
                  <a:gd name="T43" fmla="*/ 218 h 436"/>
                  <a:gd name="T44" fmla="*/ 0 w 931"/>
                  <a:gd name="T45" fmla="*/ 218 h 436"/>
                  <a:gd name="T46" fmla="*/ 92 w 931"/>
                  <a:gd name="T47" fmla="*/ 218 h 436"/>
                  <a:gd name="T48" fmla="*/ 155 w 931"/>
                  <a:gd name="T49" fmla="*/ 218 h 436"/>
                  <a:gd name="T50" fmla="*/ 217 w 931"/>
                  <a:gd name="T51" fmla="*/ 218 h 436"/>
                  <a:gd name="T52" fmla="*/ 217 w 931"/>
                  <a:gd name="T53" fmla="*/ 187 h 436"/>
                  <a:gd name="T54" fmla="*/ 248 w 931"/>
                  <a:gd name="T55" fmla="*/ 187 h 436"/>
                  <a:gd name="T56" fmla="*/ 248 w 931"/>
                  <a:gd name="T57" fmla="*/ 187 h 436"/>
                  <a:gd name="T58" fmla="*/ 310 w 931"/>
                  <a:gd name="T59" fmla="*/ 187 h 436"/>
                  <a:gd name="T60" fmla="*/ 341 w 931"/>
                  <a:gd name="T61" fmla="*/ 218 h 436"/>
                  <a:gd name="T62" fmla="*/ 403 w 931"/>
                  <a:gd name="T63" fmla="*/ 248 h 436"/>
                  <a:gd name="T64" fmla="*/ 434 w 931"/>
                  <a:gd name="T65" fmla="*/ 311 h 436"/>
                  <a:gd name="T66" fmla="*/ 496 w 931"/>
                  <a:gd name="T67" fmla="*/ 280 h 436"/>
                  <a:gd name="T68" fmla="*/ 527 w 931"/>
                  <a:gd name="T69" fmla="*/ 342 h 436"/>
                  <a:gd name="T70" fmla="*/ 589 w 931"/>
                  <a:gd name="T71" fmla="*/ 311 h 436"/>
                  <a:gd name="T72" fmla="*/ 651 w 931"/>
                  <a:gd name="T73" fmla="*/ 342 h 436"/>
                  <a:gd name="T74" fmla="*/ 620 w 931"/>
                  <a:gd name="T75" fmla="*/ 404 h 436"/>
                  <a:gd name="T76" fmla="*/ 651 w 931"/>
                  <a:gd name="T77" fmla="*/ 435 h 436"/>
                  <a:gd name="T78" fmla="*/ 682 w 931"/>
                  <a:gd name="T79" fmla="*/ 435 h 436"/>
                  <a:gd name="T80" fmla="*/ 682 w 931"/>
                  <a:gd name="T81" fmla="*/ 404 h 436"/>
                  <a:gd name="T82" fmla="*/ 651 w 931"/>
                  <a:gd name="T83" fmla="*/ 311 h 436"/>
                  <a:gd name="T84" fmla="*/ 713 w 931"/>
                  <a:gd name="T85" fmla="*/ 311 h 436"/>
                  <a:gd name="T86" fmla="*/ 775 w 931"/>
                  <a:gd name="T87" fmla="*/ 311 h 436"/>
                  <a:gd name="T88" fmla="*/ 837 w 931"/>
                  <a:gd name="T89" fmla="*/ 280 h 436"/>
                  <a:gd name="T90" fmla="*/ 868 w 931"/>
                  <a:gd name="T91" fmla="*/ 218 h 436"/>
                  <a:gd name="T92" fmla="*/ 930 w 931"/>
                  <a:gd name="T93" fmla="*/ 218 h 436"/>
                  <a:gd name="T94" fmla="*/ 930 w 931"/>
                  <a:gd name="T95" fmla="*/ 218 h 436"/>
                  <a:gd name="T96" fmla="*/ 930 w 931"/>
                  <a:gd name="T97" fmla="*/ 156 h 436"/>
                  <a:gd name="T98" fmla="*/ 930 w 931"/>
                  <a:gd name="T99" fmla="*/ 156 h 436"/>
                  <a:gd name="T100" fmla="*/ 868 w 931"/>
                  <a:gd name="T101" fmla="*/ 124 h 436"/>
                  <a:gd name="T102" fmla="*/ 837 w 931"/>
                  <a:gd name="T103" fmla="*/ 124 h 436"/>
                  <a:gd name="T104" fmla="*/ 806 w 931"/>
                  <a:gd name="T105" fmla="*/ 124 h 436"/>
                  <a:gd name="T106" fmla="*/ 775 w 931"/>
                  <a:gd name="T107" fmla="*/ 124 h 436"/>
                  <a:gd name="T108" fmla="*/ 744 w 931"/>
                  <a:gd name="T109" fmla="*/ 124 h 436"/>
                  <a:gd name="T110" fmla="*/ 713 w 931"/>
                  <a:gd name="T111" fmla="*/ 12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 h="436">
                    <a:moveTo>
                      <a:pt x="682" y="94"/>
                    </a:moveTo>
                    <a:lnTo>
                      <a:pt x="682" y="94"/>
                    </a:lnTo>
                    <a:lnTo>
                      <a:pt x="682" y="63"/>
                    </a:lnTo>
                    <a:lnTo>
                      <a:pt x="682" y="63"/>
                    </a:lnTo>
                    <a:lnTo>
                      <a:pt x="682" y="63"/>
                    </a:lnTo>
                    <a:lnTo>
                      <a:pt x="682" y="63"/>
                    </a:lnTo>
                    <a:cubicBezTo>
                      <a:pt x="651" y="63"/>
                      <a:pt x="651" y="63"/>
                      <a:pt x="651" y="63"/>
                    </a:cubicBezTo>
                    <a:lnTo>
                      <a:pt x="620" y="63"/>
                    </a:lnTo>
                    <a:lnTo>
                      <a:pt x="620" y="63"/>
                    </a:lnTo>
                    <a:cubicBezTo>
                      <a:pt x="620" y="32"/>
                      <a:pt x="620" y="32"/>
                      <a:pt x="620" y="32"/>
                    </a:cubicBezTo>
                    <a:cubicBezTo>
                      <a:pt x="620" y="0"/>
                      <a:pt x="620" y="0"/>
                      <a:pt x="620" y="0"/>
                    </a:cubicBezTo>
                    <a:cubicBezTo>
                      <a:pt x="620" y="0"/>
                      <a:pt x="620" y="0"/>
                      <a:pt x="589" y="0"/>
                    </a:cubicBezTo>
                    <a:lnTo>
                      <a:pt x="589" y="0"/>
                    </a:lnTo>
                    <a:cubicBezTo>
                      <a:pt x="558" y="0"/>
                      <a:pt x="558" y="0"/>
                      <a:pt x="558" y="0"/>
                    </a:cubicBezTo>
                    <a:lnTo>
                      <a:pt x="527" y="0"/>
                    </a:lnTo>
                    <a:lnTo>
                      <a:pt x="527" y="0"/>
                    </a:lnTo>
                    <a:lnTo>
                      <a:pt x="527" y="0"/>
                    </a:lnTo>
                    <a:cubicBezTo>
                      <a:pt x="496" y="0"/>
                      <a:pt x="496" y="0"/>
                      <a:pt x="496" y="0"/>
                    </a:cubicBezTo>
                    <a:cubicBezTo>
                      <a:pt x="496" y="0"/>
                      <a:pt x="496" y="0"/>
                      <a:pt x="465" y="0"/>
                    </a:cubicBezTo>
                    <a:lnTo>
                      <a:pt x="465" y="0"/>
                    </a:lnTo>
                    <a:cubicBezTo>
                      <a:pt x="465" y="32"/>
                      <a:pt x="465" y="32"/>
                      <a:pt x="465" y="32"/>
                    </a:cubicBezTo>
                    <a:lnTo>
                      <a:pt x="465" y="32"/>
                    </a:lnTo>
                    <a:cubicBezTo>
                      <a:pt x="465" y="63"/>
                      <a:pt x="434" y="63"/>
                      <a:pt x="434" y="63"/>
                    </a:cubicBezTo>
                    <a:lnTo>
                      <a:pt x="434" y="63"/>
                    </a:lnTo>
                    <a:lnTo>
                      <a:pt x="434" y="63"/>
                    </a:lnTo>
                    <a:cubicBezTo>
                      <a:pt x="403" y="63"/>
                      <a:pt x="403" y="63"/>
                      <a:pt x="403" y="32"/>
                    </a:cubicBezTo>
                    <a:cubicBezTo>
                      <a:pt x="403" y="63"/>
                      <a:pt x="403" y="63"/>
                      <a:pt x="372" y="63"/>
                    </a:cubicBezTo>
                    <a:lnTo>
                      <a:pt x="372" y="63"/>
                    </a:lnTo>
                    <a:lnTo>
                      <a:pt x="372" y="32"/>
                    </a:lnTo>
                    <a:lnTo>
                      <a:pt x="341" y="32"/>
                    </a:lnTo>
                    <a:lnTo>
                      <a:pt x="341" y="32"/>
                    </a:lnTo>
                    <a:cubicBezTo>
                      <a:pt x="310" y="32"/>
                      <a:pt x="310" y="32"/>
                      <a:pt x="310" y="32"/>
                    </a:cubicBezTo>
                    <a:lnTo>
                      <a:pt x="310" y="32"/>
                    </a:lnTo>
                    <a:lnTo>
                      <a:pt x="310" y="32"/>
                    </a:lnTo>
                    <a:lnTo>
                      <a:pt x="279" y="32"/>
                    </a:lnTo>
                    <a:lnTo>
                      <a:pt x="279" y="32"/>
                    </a:lnTo>
                    <a:lnTo>
                      <a:pt x="279" y="32"/>
                    </a:lnTo>
                    <a:lnTo>
                      <a:pt x="248" y="32"/>
                    </a:lnTo>
                    <a:lnTo>
                      <a:pt x="248" y="32"/>
                    </a:lnTo>
                    <a:cubicBezTo>
                      <a:pt x="248" y="32"/>
                      <a:pt x="217" y="0"/>
                      <a:pt x="186" y="0"/>
                    </a:cubicBezTo>
                    <a:lnTo>
                      <a:pt x="186" y="0"/>
                    </a:lnTo>
                    <a:lnTo>
                      <a:pt x="186" y="0"/>
                    </a:lnTo>
                    <a:cubicBezTo>
                      <a:pt x="186" y="0"/>
                      <a:pt x="186" y="0"/>
                      <a:pt x="155" y="0"/>
                    </a:cubicBezTo>
                    <a:cubicBezTo>
                      <a:pt x="155" y="0"/>
                      <a:pt x="124" y="0"/>
                      <a:pt x="124" y="32"/>
                    </a:cubicBezTo>
                    <a:lnTo>
                      <a:pt x="92" y="32"/>
                    </a:lnTo>
                    <a:lnTo>
                      <a:pt x="92" y="32"/>
                    </a:lnTo>
                    <a:lnTo>
                      <a:pt x="92" y="32"/>
                    </a:lnTo>
                    <a:lnTo>
                      <a:pt x="92" y="32"/>
                    </a:lnTo>
                    <a:lnTo>
                      <a:pt x="92" y="63"/>
                    </a:lnTo>
                    <a:lnTo>
                      <a:pt x="92" y="63"/>
                    </a:lnTo>
                    <a:lnTo>
                      <a:pt x="92" y="63"/>
                    </a:lnTo>
                    <a:cubicBezTo>
                      <a:pt x="92" y="94"/>
                      <a:pt x="92" y="124"/>
                      <a:pt x="62" y="124"/>
                    </a:cubicBezTo>
                    <a:lnTo>
                      <a:pt x="62" y="124"/>
                    </a:lnTo>
                    <a:lnTo>
                      <a:pt x="62" y="124"/>
                    </a:lnTo>
                    <a:lnTo>
                      <a:pt x="62" y="124"/>
                    </a:lnTo>
                    <a:lnTo>
                      <a:pt x="31" y="124"/>
                    </a:lnTo>
                    <a:lnTo>
                      <a:pt x="31" y="124"/>
                    </a:lnTo>
                    <a:lnTo>
                      <a:pt x="31" y="124"/>
                    </a:lnTo>
                    <a:lnTo>
                      <a:pt x="31" y="156"/>
                    </a:lnTo>
                    <a:lnTo>
                      <a:pt x="31" y="156"/>
                    </a:lnTo>
                    <a:lnTo>
                      <a:pt x="31" y="156"/>
                    </a:lnTo>
                    <a:lnTo>
                      <a:pt x="31" y="187"/>
                    </a:lnTo>
                    <a:lnTo>
                      <a:pt x="0" y="187"/>
                    </a:lnTo>
                    <a:lnTo>
                      <a:pt x="0" y="187"/>
                    </a:lnTo>
                    <a:cubicBezTo>
                      <a:pt x="0" y="187"/>
                      <a:pt x="0" y="187"/>
                      <a:pt x="0" y="218"/>
                    </a:cubicBezTo>
                    <a:lnTo>
                      <a:pt x="0" y="218"/>
                    </a:lnTo>
                    <a:lnTo>
                      <a:pt x="0" y="218"/>
                    </a:lnTo>
                    <a:lnTo>
                      <a:pt x="0" y="218"/>
                    </a:lnTo>
                    <a:lnTo>
                      <a:pt x="0" y="218"/>
                    </a:lnTo>
                    <a:cubicBezTo>
                      <a:pt x="31" y="218"/>
                      <a:pt x="31" y="218"/>
                      <a:pt x="31" y="218"/>
                    </a:cubicBezTo>
                    <a:cubicBezTo>
                      <a:pt x="31" y="218"/>
                      <a:pt x="31" y="218"/>
                      <a:pt x="62" y="218"/>
                    </a:cubicBezTo>
                    <a:lnTo>
                      <a:pt x="92" y="218"/>
                    </a:lnTo>
                    <a:lnTo>
                      <a:pt x="92" y="218"/>
                    </a:lnTo>
                    <a:lnTo>
                      <a:pt x="124" y="218"/>
                    </a:lnTo>
                    <a:cubicBezTo>
                      <a:pt x="124" y="218"/>
                      <a:pt x="124" y="218"/>
                      <a:pt x="155" y="218"/>
                    </a:cubicBezTo>
                    <a:lnTo>
                      <a:pt x="155" y="218"/>
                    </a:lnTo>
                    <a:cubicBezTo>
                      <a:pt x="155" y="218"/>
                      <a:pt x="155" y="218"/>
                      <a:pt x="186" y="218"/>
                    </a:cubicBezTo>
                    <a:lnTo>
                      <a:pt x="217" y="218"/>
                    </a:lnTo>
                    <a:lnTo>
                      <a:pt x="217" y="218"/>
                    </a:lnTo>
                    <a:lnTo>
                      <a:pt x="217" y="218"/>
                    </a:lnTo>
                    <a:cubicBezTo>
                      <a:pt x="217" y="218"/>
                      <a:pt x="217" y="218"/>
                      <a:pt x="217" y="187"/>
                    </a:cubicBezTo>
                    <a:lnTo>
                      <a:pt x="217" y="187"/>
                    </a:lnTo>
                    <a:lnTo>
                      <a:pt x="217" y="187"/>
                    </a:lnTo>
                    <a:lnTo>
                      <a:pt x="248" y="187"/>
                    </a:lnTo>
                    <a:lnTo>
                      <a:pt x="248" y="187"/>
                    </a:lnTo>
                    <a:lnTo>
                      <a:pt x="248" y="187"/>
                    </a:lnTo>
                    <a:lnTo>
                      <a:pt x="248" y="187"/>
                    </a:lnTo>
                    <a:lnTo>
                      <a:pt x="248" y="187"/>
                    </a:lnTo>
                    <a:lnTo>
                      <a:pt x="279" y="187"/>
                    </a:lnTo>
                    <a:lnTo>
                      <a:pt x="310" y="187"/>
                    </a:lnTo>
                    <a:cubicBezTo>
                      <a:pt x="310" y="187"/>
                      <a:pt x="341" y="187"/>
                      <a:pt x="341" y="218"/>
                    </a:cubicBezTo>
                    <a:lnTo>
                      <a:pt x="341" y="218"/>
                    </a:lnTo>
                    <a:lnTo>
                      <a:pt x="341" y="218"/>
                    </a:lnTo>
                    <a:cubicBezTo>
                      <a:pt x="372" y="218"/>
                      <a:pt x="403" y="218"/>
                      <a:pt x="403" y="248"/>
                    </a:cubicBezTo>
                    <a:lnTo>
                      <a:pt x="403" y="248"/>
                    </a:lnTo>
                    <a:lnTo>
                      <a:pt x="403" y="248"/>
                    </a:lnTo>
                    <a:cubicBezTo>
                      <a:pt x="403" y="248"/>
                      <a:pt x="403" y="248"/>
                      <a:pt x="403" y="280"/>
                    </a:cubicBezTo>
                    <a:lnTo>
                      <a:pt x="403" y="280"/>
                    </a:lnTo>
                    <a:cubicBezTo>
                      <a:pt x="434" y="280"/>
                      <a:pt x="434" y="311"/>
                      <a:pt x="434" y="311"/>
                    </a:cubicBezTo>
                    <a:lnTo>
                      <a:pt x="434" y="311"/>
                    </a:lnTo>
                    <a:lnTo>
                      <a:pt x="434" y="311"/>
                    </a:lnTo>
                    <a:cubicBezTo>
                      <a:pt x="465" y="311"/>
                      <a:pt x="465" y="280"/>
                      <a:pt x="496" y="280"/>
                    </a:cubicBezTo>
                    <a:lnTo>
                      <a:pt x="496" y="280"/>
                    </a:lnTo>
                    <a:cubicBezTo>
                      <a:pt x="527" y="280"/>
                      <a:pt x="527" y="311"/>
                      <a:pt x="527" y="311"/>
                    </a:cubicBezTo>
                    <a:cubicBezTo>
                      <a:pt x="527" y="311"/>
                      <a:pt x="527" y="311"/>
                      <a:pt x="527" y="342"/>
                    </a:cubicBezTo>
                    <a:lnTo>
                      <a:pt x="527" y="342"/>
                    </a:lnTo>
                    <a:cubicBezTo>
                      <a:pt x="527" y="342"/>
                      <a:pt x="558" y="342"/>
                      <a:pt x="558" y="311"/>
                    </a:cubicBezTo>
                    <a:lnTo>
                      <a:pt x="589" y="311"/>
                    </a:lnTo>
                    <a:lnTo>
                      <a:pt x="589" y="311"/>
                    </a:lnTo>
                    <a:lnTo>
                      <a:pt x="620" y="342"/>
                    </a:lnTo>
                    <a:cubicBezTo>
                      <a:pt x="651" y="342"/>
                      <a:pt x="651" y="342"/>
                      <a:pt x="651" y="342"/>
                    </a:cubicBezTo>
                    <a:cubicBezTo>
                      <a:pt x="620" y="404"/>
                      <a:pt x="620" y="404"/>
                      <a:pt x="620" y="404"/>
                    </a:cubicBezTo>
                    <a:lnTo>
                      <a:pt x="620" y="404"/>
                    </a:lnTo>
                    <a:lnTo>
                      <a:pt x="620" y="404"/>
                    </a:lnTo>
                    <a:lnTo>
                      <a:pt x="620" y="404"/>
                    </a:lnTo>
                    <a:lnTo>
                      <a:pt x="620" y="435"/>
                    </a:lnTo>
                    <a:lnTo>
                      <a:pt x="651" y="435"/>
                    </a:lnTo>
                    <a:lnTo>
                      <a:pt x="651" y="435"/>
                    </a:lnTo>
                    <a:lnTo>
                      <a:pt x="651" y="435"/>
                    </a:lnTo>
                    <a:lnTo>
                      <a:pt x="682" y="435"/>
                    </a:lnTo>
                    <a:lnTo>
                      <a:pt x="682" y="435"/>
                    </a:lnTo>
                    <a:cubicBezTo>
                      <a:pt x="682" y="404"/>
                      <a:pt x="682" y="404"/>
                      <a:pt x="682" y="404"/>
                    </a:cubicBezTo>
                    <a:lnTo>
                      <a:pt x="682" y="404"/>
                    </a:lnTo>
                    <a:cubicBezTo>
                      <a:pt x="651" y="404"/>
                      <a:pt x="651" y="372"/>
                      <a:pt x="651" y="372"/>
                    </a:cubicBezTo>
                    <a:cubicBezTo>
                      <a:pt x="651" y="342"/>
                      <a:pt x="651" y="342"/>
                      <a:pt x="651" y="342"/>
                    </a:cubicBezTo>
                    <a:cubicBezTo>
                      <a:pt x="651" y="311"/>
                      <a:pt x="651" y="311"/>
                      <a:pt x="651" y="311"/>
                    </a:cubicBezTo>
                    <a:lnTo>
                      <a:pt x="651" y="311"/>
                    </a:lnTo>
                    <a:cubicBezTo>
                      <a:pt x="682" y="311"/>
                      <a:pt x="682" y="311"/>
                      <a:pt x="713" y="311"/>
                    </a:cubicBezTo>
                    <a:lnTo>
                      <a:pt x="713" y="311"/>
                    </a:lnTo>
                    <a:lnTo>
                      <a:pt x="744" y="311"/>
                    </a:lnTo>
                    <a:cubicBezTo>
                      <a:pt x="744" y="311"/>
                      <a:pt x="744" y="311"/>
                      <a:pt x="775" y="311"/>
                    </a:cubicBezTo>
                    <a:lnTo>
                      <a:pt x="775" y="311"/>
                    </a:lnTo>
                    <a:cubicBezTo>
                      <a:pt x="775" y="311"/>
                      <a:pt x="775" y="311"/>
                      <a:pt x="775" y="280"/>
                    </a:cubicBezTo>
                    <a:cubicBezTo>
                      <a:pt x="806" y="280"/>
                      <a:pt x="806" y="280"/>
                      <a:pt x="806" y="280"/>
                    </a:cubicBezTo>
                    <a:cubicBezTo>
                      <a:pt x="837" y="280"/>
                      <a:pt x="837" y="280"/>
                      <a:pt x="837" y="280"/>
                    </a:cubicBezTo>
                    <a:lnTo>
                      <a:pt x="837" y="280"/>
                    </a:lnTo>
                    <a:cubicBezTo>
                      <a:pt x="837" y="248"/>
                      <a:pt x="868" y="218"/>
                      <a:pt x="868" y="218"/>
                    </a:cubicBezTo>
                    <a:lnTo>
                      <a:pt x="868" y="218"/>
                    </a:lnTo>
                    <a:cubicBezTo>
                      <a:pt x="899" y="218"/>
                      <a:pt x="899" y="218"/>
                      <a:pt x="899" y="218"/>
                    </a:cubicBezTo>
                    <a:lnTo>
                      <a:pt x="930" y="218"/>
                    </a:lnTo>
                    <a:lnTo>
                      <a:pt x="930" y="218"/>
                    </a:lnTo>
                    <a:lnTo>
                      <a:pt x="930" y="218"/>
                    </a:lnTo>
                    <a:lnTo>
                      <a:pt x="930" y="218"/>
                    </a:lnTo>
                    <a:lnTo>
                      <a:pt x="930" y="218"/>
                    </a:lnTo>
                    <a:lnTo>
                      <a:pt x="930" y="187"/>
                    </a:lnTo>
                    <a:lnTo>
                      <a:pt x="930" y="187"/>
                    </a:lnTo>
                    <a:lnTo>
                      <a:pt x="930" y="156"/>
                    </a:lnTo>
                    <a:lnTo>
                      <a:pt x="930" y="156"/>
                    </a:lnTo>
                    <a:lnTo>
                      <a:pt x="930" y="156"/>
                    </a:lnTo>
                    <a:lnTo>
                      <a:pt x="930" y="156"/>
                    </a:lnTo>
                    <a:lnTo>
                      <a:pt x="930" y="156"/>
                    </a:lnTo>
                    <a:cubicBezTo>
                      <a:pt x="899" y="156"/>
                      <a:pt x="899" y="156"/>
                      <a:pt x="899" y="124"/>
                    </a:cubicBezTo>
                    <a:lnTo>
                      <a:pt x="868" y="124"/>
                    </a:lnTo>
                    <a:lnTo>
                      <a:pt x="868" y="124"/>
                    </a:lnTo>
                    <a:cubicBezTo>
                      <a:pt x="837" y="124"/>
                      <a:pt x="837" y="124"/>
                      <a:pt x="837" y="124"/>
                    </a:cubicBezTo>
                    <a:lnTo>
                      <a:pt x="837" y="124"/>
                    </a:lnTo>
                    <a:cubicBezTo>
                      <a:pt x="806" y="124"/>
                      <a:pt x="806" y="124"/>
                      <a:pt x="806" y="124"/>
                    </a:cubicBezTo>
                    <a:lnTo>
                      <a:pt x="806" y="124"/>
                    </a:lnTo>
                    <a:lnTo>
                      <a:pt x="806" y="124"/>
                    </a:lnTo>
                    <a:lnTo>
                      <a:pt x="806" y="124"/>
                    </a:lnTo>
                    <a:cubicBezTo>
                      <a:pt x="806" y="124"/>
                      <a:pt x="806" y="124"/>
                      <a:pt x="775" y="124"/>
                    </a:cubicBezTo>
                    <a:lnTo>
                      <a:pt x="775" y="124"/>
                    </a:lnTo>
                    <a:lnTo>
                      <a:pt x="775" y="124"/>
                    </a:lnTo>
                    <a:cubicBezTo>
                      <a:pt x="775" y="124"/>
                      <a:pt x="775" y="124"/>
                      <a:pt x="744" y="124"/>
                    </a:cubicBezTo>
                    <a:lnTo>
                      <a:pt x="744" y="124"/>
                    </a:lnTo>
                    <a:lnTo>
                      <a:pt x="744" y="124"/>
                    </a:lnTo>
                    <a:lnTo>
                      <a:pt x="744" y="124"/>
                    </a:lnTo>
                    <a:cubicBezTo>
                      <a:pt x="713" y="124"/>
                      <a:pt x="713" y="124"/>
                      <a:pt x="713" y="124"/>
                    </a:cubicBezTo>
                    <a:lnTo>
                      <a:pt x="713" y="124"/>
                    </a:lnTo>
                    <a:cubicBezTo>
                      <a:pt x="682" y="124"/>
                      <a:pt x="682" y="94"/>
                      <a:pt x="682" y="9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7" name="Freeform 98"/>
              <p:cNvSpPr>
                <a:spLocks noChangeArrowheads="1"/>
              </p:cNvSpPr>
              <p:nvPr/>
            </p:nvSpPr>
            <p:spPr bwMode="auto">
              <a:xfrm>
                <a:off x="4148138" y="1366838"/>
                <a:ext cx="146050" cy="88900"/>
              </a:xfrm>
              <a:custGeom>
                <a:avLst/>
                <a:gdLst>
                  <a:gd name="T0" fmla="*/ 373 w 405"/>
                  <a:gd name="T1" fmla="*/ 94 h 249"/>
                  <a:gd name="T2" fmla="*/ 342 w 405"/>
                  <a:gd name="T3" fmla="*/ 63 h 249"/>
                  <a:gd name="T4" fmla="*/ 342 w 405"/>
                  <a:gd name="T5" fmla="*/ 63 h 249"/>
                  <a:gd name="T6" fmla="*/ 342 w 405"/>
                  <a:gd name="T7" fmla="*/ 31 h 249"/>
                  <a:gd name="T8" fmla="*/ 311 w 405"/>
                  <a:gd name="T9" fmla="*/ 0 h 249"/>
                  <a:gd name="T10" fmla="*/ 280 w 405"/>
                  <a:gd name="T11" fmla="*/ 31 h 249"/>
                  <a:gd name="T12" fmla="*/ 249 w 405"/>
                  <a:gd name="T13" fmla="*/ 0 h 249"/>
                  <a:gd name="T14" fmla="*/ 218 w 405"/>
                  <a:gd name="T15" fmla="*/ 0 h 249"/>
                  <a:gd name="T16" fmla="*/ 218 w 405"/>
                  <a:gd name="T17" fmla="*/ 0 h 249"/>
                  <a:gd name="T18" fmla="*/ 156 w 405"/>
                  <a:gd name="T19" fmla="*/ 31 h 249"/>
                  <a:gd name="T20" fmla="*/ 156 w 405"/>
                  <a:gd name="T21" fmla="*/ 63 h 249"/>
                  <a:gd name="T22" fmla="*/ 94 w 405"/>
                  <a:gd name="T23" fmla="*/ 63 h 249"/>
                  <a:gd name="T24" fmla="*/ 94 w 405"/>
                  <a:gd name="T25" fmla="*/ 63 h 249"/>
                  <a:gd name="T26" fmla="*/ 94 w 405"/>
                  <a:gd name="T27" fmla="*/ 94 h 249"/>
                  <a:gd name="T28" fmla="*/ 63 w 405"/>
                  <a:gd name="T29" fmla="*/ 124 h 249"/>
                  <a:gd name="T30" fmla="*/ 32 w 405"/>
                  <a:gd name="T31" fmla="*/ 124 h 249"/>
                  <a:gd name="T32" fmla="*/ 0 w 405"/>
                  <a:gd name="T33" fmla="*/ 156 h 249"/>
                  <a:gd name="T34" fmla="*/ 0 w 405"/>
                  <a:gd name="T35" fmla="*/ 156 h 249"/>
                  <a:gd name="T36" fmla="*/ 0 w 405"/>
                  <a:gd name="T37" fmla="*/ 187 h 249"/>
                  <a:gd name="T38" fmla="*/ 0 w 405"/>
                  <a:gd name="T39" fmla="*/ 218 h 249"/>
                  <a:gd name="T40" fmla="*/ 0 w 405"/>
                  <a:gd name="T41" fmla="*/ 218 h 249"/>
                  <a:gd name="T42" fmla="*/ 0 w 405"/>
                  <a:gd name="T43" fmla="*/ 218 h 249"/>
                  <a:gd name="T44" fmla="*/ 94 w 405"/>
                  <a:gd name="T45" fmla="*/ 218 h 249"/>
                  <a:gd name="T46" fmla="*/ 187 w 405"/>
                  <a:gd name="T47" fmla="*/ 218 h 249"/>
                  <a:gd name="T48" fmla="*/ 187 w 405"/>
                  <a:gd name="T49" fmla="*/ 218 h 249"/>
                  <a:gd name="T50" fmla="*/ 218 w 405"/>
                  <a:gd name="T51" fmla="*/ 218 h 249"/>
                  <a:gd name="T52" fmla="*/ 249 w 405"/>
                  <a:gd name="T53" fmla="*/ 218 h 249"/>
                  <a:gd name="T54" fmla="*/ 249 w 405"/>
                  <a:gd name="T55" fmla="*/ 218 h 249"/>
                  <a:gd name="T56" fmla="*/ 280 w 405"/>
                  <a:gd name="T57" fmla="*/ 248 h 249"/>
                  <a:gd name="T58" fmla="*/ 280 w 405"/>
                  <a:gd name="T59" fmla="*/ 248 h 249"/>
                  <a:gd name="T60" fmla="*/ 311 w 405"/>
                  <a:gd name="T61" fmla="*/ 248 h 249"/>
                  <a:gd name="T62" fmla="*/ 311 w 405"/>
                  <a:gd name="T63" fmla="*/ 248 h 249"/>
                  <a:gd name="T64" fmla="*/ 342 w 405"/>
                  <a:gd name="T65" fmla="*/ 248 h 249"/>
                  <a:gd name="T66" fmla="*/ 342 w 405"/>
                  <a:gd name="T67" fmla="*/ 187 h 249"/>
                  <a:gd name="T68" fmla="*/ 373 w 405"/>
                  <a:gd name="T69" fmla="*/ 187 h 249"/>
                  <a:gd name="T70" fmla="*/ 373 w 405"/>
                  <a:gd name="T71" fmla="*/ 156 h 249"/>
                  <a:gd name="T72" fmla="*/ 373 w 405"/>
                  <a:gd name="T73" fmla="*/ 156 h 249"/>
                  <a:gd name="T74" fmla="*/ 373 w 405"/>
                  <a:gd name="T75" fmla="*/ 124 h 249"/>
                  <a:gd name="T76" fmla="*/ 404 w 405"/>
                  <a:gd name="T77" fmla="*/ 124 h 249"/>
                  <a:gd name="T78" fmla="*/ 373 w 405"/>
                  <a:gd name="T79"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249">
                    <a:moveTo>
                      <a:pt x="373" y="94"/>
                    </a:moveTo>
                    <a:lnTo>
                      <a:pt x="373" y="94"/>
                    </a:lnTo>
                    <a:lnTo>
                      <a:pt x="373" y="94"/>
                    </a:lnTo>
                    <a:cubicBezTo>
                      <a:pt x="373" y="94"/>
                      <a:pt x="342" y="94"/>
                      <a:pt x="342" y="63"/>
                    </a:cubicBezTo>
                    <a:lnTo>
                      <a:pt x="342" y="63"/>
                    </a:lnTo>
                    <a:lnTo>
                      <a:pt x="342" y="63"/>
                    </a:lnTo>
                    <a:cubicBezTo>
                      <a:pt x="342" y="31"/>
                      <a:pt x="342" y="31"/>
                      <a:pt x="342" y="31"/>
                    </a:cubicBezTo>
                    <a:lnTo>
                      <a:pt x="342" y="31"/>
                    </a:lnTo>
                    <a:cubicBezTo>
                      <a:pt x="342" y="31"/>
                      <a:pt x="342" y="31"/>
                      <a:pt x="342" y="0"/>
                    </a:cubicBezTo>
                    <a:cubicBezTo>
                      <a:pt x="342" y="0"/>
                      <a:pt x="342" y="0"/>
                      <a:pt x="311" y="0"/>
                    </a:cubicBezTo>
                    <a:cubicBezTo>
                      <a:pt x="311" y="31"/>
                      <a:pt x="311" y="31"/>
                      <a:pt x="311" y="31"/>
                    </a:cubicBezTo>
                    <a:cubicBezTo>
                      <a:pt x="311" y="31"/>
                      <a:pt x="311" y="31"/>
                      <a:pt x="280" y="31"/>
                    </a:cubicBezTo>
                    <a:cubicBezTo>
                      <a:pt x="280" y="31"/>
                      <a:pt x="280" y="0"/>
                      <a:pt x="249" y="0"/>
                    </a:cubicBezTo>
                    <a:lnTo>
                      <a:pt x="249" y="0"/>
                    </a:lnTo>
                    <a:cubicBezTo>
                      <a:pt x="218" y="0"/>
                      <a:pt x="218" y="0"/>
                      <a:pt x="218" y="0"/>
                    </a:cubicBezTo>
                    <a:lnTo>
                      <a:pt x="218" y="0"/>
                    </a:lnTo>
                    <a:lnTo>
                      <a:pt x="218" y="0"/>
                    </a:lnTo>
                    <a:lnTo>
                      <a:pt x="218" y="0"/>
                    </a:lnTo>
                    <a:cubicBezTo>
                      <a:pt x="187" y="0"/>
                      <a:pt x="187" y="0"/>
                      <a:pt x="187" y="0"/>
                    </a:cubicBezTo>
                    <a:cubicBezTo>
                      <a:pt x="187" y="0"/>
                      <a:pt x="156" y="0"/>
                      <a:pt x="156" y="31"/>
                    </a:cubicBezTo>
                    <a:lnTo>
                      <a:pt x="156" y="31"/>
                    </a:lnTo>
                    <a:cubicBezTo>
                      <a:pt x="156" y="31"/>
                      <a:pt x="156" y="31"/>
                      <a:pt x="156" y="63"/>
                    </a:cubicBezTo>
                    <a:cubicBezTo>
                      <a:pt x="125" y="63"/>
                      <a:pt x="125" y="63"/>
                      <a:pt x="125" y="63"/>
                    </a:cubicBezTo>
                    <a:lnTo>
                      <a:pt x="94" y="63"/>
                    </a:lnTo>
                    <a:lnTo>
                      <a:pt x="94" y="63"/>
                    </a:lnTo>
                    <a:lnTo>
                      <a:pt x="94" y="63"/>
                    </a:lnTo>
                    <a:lnTo>
                      <a:pt x="94" y="94"/>
                    </a:lnTo>
                    <a:lnTo>
                      <a:pt x="94" y="94"/>
                    </a:lnTo>
                    <a:cubicBezTo>
                      <a:pt x="94" y="124"/>
                      <a:pt x="63" y="124"/>
                      <a:pt x="63" y="124"/>
                    </a:cubicBezTo>
                    <a:lnTo>
                      <a:pt x="63" y="124"/>
                    </a:lnTo>
                    <a:cubicBezTo>
                      <a:pt x="63" y="124"/>
                      <a:pt x="63" y="124"/>
                      <a:pt x="32" y="124"/>
                    </a:cubicBezTo>
                    <a:lnTo>
                      <a:pt x="32" y="124"/>
                    </a:lnTo>
                    <a:lnTo>
                      <a:pt x="32" y="124"/>
                    </a:lnTo>
                    <a:lnTo>
                      <a:pt x="0" y="156"/>
                    </a:lnTo>
                    <a:lnTo>
                      <a:pt x="0" y="156"/>
                    </a:lnTo>
                    <a:lnTo>
                      <a:pt x="0" y="156"/>
                    </a:lnTo>
                    <a:lnTo>
                      <a:pt x="0" y="156"/>
                    </a:lnTo>
                    <a:lnTo>
                      <a:pt x="0" y="187"/>
                    </a:lnTo>
                    <a:lnTo>
                      <a:pt x="0" y="218"/>
                    </a:lnTo>
                    <a:lnTo>
                      <a:pt x="0" y="218"/>
                    </a:lnTo>
                    <a:lnTo>
                      <a:pt x="0" y="218"/>
                    </a:lnTo>
                    <a:lnTo>
                      <a:pt x="0" y="218"/>
                    </a:lnTo>
                    <a:lnTo>
                      <a:pt x="0" y="218"/>
                    </a:lnTo>
                    <a:lnTo>
                      <a:pt x="0" y="218"/>
                    </a:lnTo>
                    <a:cubicBezTo>
                      <a:pt x="32" y="218"/>
                      <a:pt x="32" y="218"/>
                      <a:pt x="63" y="218"/>
                    </a:cubicBezTo>
                    <a:cubicBezTo>
                      <a:pt x="94" y="218"/>
                      <a:pt x="94" y="218"/>
                      <a:pt x="94" y="218"/>
                    </a:cubicBezTo>
                    <a:lnTo>
                      <a:pt x="94" y="218"/>
                    </a:lnTo>
                    <a:cubicBezTo>
                      <a:pt x="125" y="218"/>
                      <a:pt x="156" y="218"/>
                      <a:pt x="187" y="218"/>
                    </a:cubicBezTo>
                    <a:lnTo>
                      <a:pt x="187" y="218"/>
                    </a:lnTo>
                    <a:lnTo>
                      <a:pt x="187" y="218"/>
                    </a:lnTo>
                    <a:lnTo>
                      <a:pt x="187" y="218"/>
                    </a:lnTo>
                    <a:lnTo>
                      <a:pt x="218" y="218"/>
                    </a:lnTo>
                    <a:cubicBezTo>
                      <a:pt x="218" y="218"/>
                      <a:pt x="218" y="218"/>
                      <a:pt x="249" y="218"/>
                    </a:cubicBezTo>
                    <a:lnTo>
                      <a:pt x="249" y="218"/>
                    </a:lnTo>
                    <a:lnTo>
                      <a:pt x="249" y="218"/>
                    </a:lnTo>
                    <a:lnTo>
                      <a:pt x="249" y="218"/>
                    </a:lnTo>
                    <a:lnTo>
                      <a:pt x="249" y="218"/>
                    </a:lnTo>
                    <a:cubicBezTo>
                      <a:pt x="280" y="218"/>
                      <a:pt x="280" y="218"/>
                      <a:pt x="280" y="248"/>
                    </a:cubicBezTo>
                    <a:lnTo>
                      <a:pt x="280" y="248"/>
                    </a:lnTo>
                    <a:lnTo>
                      <a:pt x="280" y="248"/>
                    </a:lnTo>
                    <a:cubicBezTo>
                      <a:pt x="280" y="248"/>
                      <a:pt x="280" y="248"/>
                      <a:pt x="311" y="248"/>
                    </a:cubicBezTo>
                    <a:lnTo>
                      <a:pt x="311" y="248"/>
                    </a:lnTo>
                    <a:lnTo>
                      <a:pt x="311" y="248"/>
                    </a:lnTo>
                    <a:lnTo>
                      <a:pt x="311" y="248"/>
                    </a:lnTo>
                    <a:lnTo>
                      <a:pt x="311" y="248"/>
                    </a:lnTo>
                    <a:cubicBezTo>
                      <a:pt x="311" y="248"/>
                      <a:pt x="311" y="248"/>
                      <a:pt x="342" y="248"/>
                    </a:cubicBezTo>
                    <a:cubicBezTo>
                      <a:pt x="342" y="218"/>
                      <a:pt x="342" y="218"/>
                      <a:pt x="342" y="218"/>
                    </a:cubicBezTo>
                    <a:lnTo>
                      <a:pt x="342" y="187"/>
                    </a:lnTo>
                    <a:lnTo>
                      <a:pt x="373" y="187"/>
                    </a:lnTo>
                    <a:lnTo>
                      <a:pt x="373" y="187"/>
                    </a:lnTo>
                    <a:lnTo>
                      <a:pt x="373" y="187"/>
                    </a:lnTo>
                    <a:cubicBezTo>
                      <a:pt x="373" y="187"/>
                      <a:pt x="373" y="187"/>
                      <a:pt x="373" y="156"/>
                    </a:cubicBezTo>
                    <a:lnTo>
                      <a:pt x="373" y="156"/>
                    </a:lnTo>
                    <a:lnTo>
                      <a:pt x="373" y="156"/>
                    </a:lnTo>
                    <a:lnTo>
                      <a:pt x="373" y="156"/>
                    </a:lnTo>
                    <a:lnTo>
                      <a:pt x="373" y="124"/>
                    </a:lnTo>
                    <a:lnTo>
                      <a:pt x="373" y="124"/>
                    </a:lnTo>
                    <a:cubicBezTo>
                      <a:pt x="404" y="124"/>
                      <a:pt x="404" y="124"/>
                      <a:pt x="404" y="124"/>
                    </a:cubicBezTo>
                    <a:lnTo>
                      <a:pt x="404" y="124"/>
                    </a:lnTo>
                    <a:cubicBezTo>
                      <a:pt x="404" y="124"/>
                      <a:pt x="373" y="124"/>
                      <a:pt x="373" y="9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8" name="Freeform 99"/>
              <p:cNvSpPr>
                <a:spLocks noChangeArrowheads="1"/>
              </p:cNvSpPr>
              <p:nvPr/>
            </p:nvSpPr>
            <p:spPr bwMode="auto">
              <a:xfrm>
                <a:off x="3948113" y="809625"/>
                <a:ext cx="100012" cy="66675"/>
              </a:xfrm>
              <a:custGeom>
                <a:avLst/>
                <a:gdLst>
                  <a:gd name="T0" fmla="*/ 155 w 280"/>
                  <a:gd name="T1" fmla="*/ 31 h 187"/>
                  <a:gd name="T2" fmla="*/ 155 w 280"/>
                  <a:gd name="T3" fmla="*/ 31 h 187"/>
                  <a:gd name="T4" fmla="*/ 155 w 280"/>
                  <a:gd name="T5" fmla="*/ 62 h 187"/>
                  <a:gd name="T6" fmla="*/ 155 w 280"/>
                  <a:gd name="T7" fmla="*/ 93 h 187"/>
                  <a:gd name="T8" fmla="*/ 155 w 280"/>
                  <a:gd name="T9" fmla="*/ 124 h 187"/>
                  <a:gd name="T10" fmla="*/ 124 w 280"/>
                  <a:gd name="T11" fmla="*/ 124 h 187"/>
                  <a:gd name="T12" fmla="*/ 93 w 280"/>
                  <a:gd name="T13" fmla="*/ 124 h 187"/>
                  <a:gd name="T14" fmla="*/ 93 w 280"/>
                  <a:gd name="T15" fmla="*/ 124 h 187"/>
                  <a:gd name="T16" fmla="*/ 62 w 280"/>
                  <a:gd name="T17" fmla="*/ 124 h 187"/>
                  <a:gd name="T18" fmla="*/ 62 w 280"/>
                  <a:gd name="T19" fmla="*/ 124 h 187"/>
                  <a:gd name="T20" fmla="*/ 31 w 280"/>
                  <a:gd name="T21" fmla="*/ 155 h 187"/>
                  <a:gd name="T22" fmla="*/ 0 w 280"/>
                  <a:gd name="T23" fmla="*/ 155 h 187"/>
                  <a:gd name="T24" fmla="*/ 0 w 280"/>
                  <a:gd name="T25" fmla="*/ 155 h 187"/>
                  <a:gd name="T26" fmla="*/ 31 w 280"/>
                  <a:gd name="T27" fmla="*/ 155 h 187"/>
                  <a:gd name="T28" fmla="*/ 93 w 280"/>
                  <a:gd name="T29" fmla="*/ 186 h 187"/>
                  <a:gd name="T30" fmla="*/ 124 w 280"/>
                  <a:gd name="T31" fmla="*/ 186 h 187"/>
                  <a:gd name="T32" fmla="*/ 155 w 280"/>
                  <a:gd name="T33" fmla="*/ 155 h 187"/>
                  <a:gd name="T34" fmla="*/ 155 w 280"/>
                  <a:gd name="T35" fmla="*/ 155 h 187"/>
                  <a:gd name="T36" fmla="*/ 217 w 280"/>
                  <a:gd name="T37" fmla="*/ 124 h 187"/>
                  <a:gd name="T38" fmla="*/ 217 w 280"/>
                  <a:gd name="T39" fmla="*/ 124 h 187"/>
                  <a:gd name="T40" fmla="*/ 217 w 280"/>
                  <a:gd name="T41" fmla="*/ 93 h 187"/>
                  <a:gd name="T42" fmla="*/ 248 w 280"/>
                  <a:gd name="T43" fmla="*/ 93 h 187"/>
                  <a:gd name="T44" fmla="*/ 248 w 280"/>
                  <a:gd name="T45" fmla="*/ 93 h 187"/>
                  <a:gd name="T46" fmla="*/ 279 w 280"/>
                  <a:gd name="T47" fmla="*/ 62 h 187"/>
                  <a:gd name="T48" fmla="*/ 279 w 280"/>
                  <a:gd name="T49" fmla="*/ 62 h 187"/>
                  <a:gd name="T50" fmla="*/ 279 w 280"/>
                  <a:gd name="T51" fmla="*/ 62 h 187"/>
                  <a:gd name="T52" fmla="*/ 217 w 280"/>
                  <a:gd name="T53" fmla="*/ 31 h 187"/>
                  <a:gd name="T54" fmla="*/ 217 w 280"/>
                  <a:gd name="T55" fmla="*/ 31 h 187"/>
                  <a:gd name="T56" fmla="*/ 217 w 280"/>
                  <a:gd name="T57" fmla="*/ 31 h 187"/>
                  <a:gd name="T58" fmla="*/ 217 w 280"/>
                  <a:gd name="T59" fmla="*/ 31 h 187"/>
                  <a:gd name="T60" fmla="*/ 186 w 280"/>
                  <a:gd name="T61" fmla="*/ 0 h 187"/>
                  <a:gd name="T62" fmla="*/ 186 w 280"/>
                  <a:gd name="T63" fmla="*/ 0 h 187"/>
                  <a:gd name="T64" fmla="*/ 124 w 280"/>
                  <a:gd name="T65" fmla="*/ 0 h 187"/>
                  <a:gd name="T66" fmla="*/ 155 w 280"/>
                  <a:gd name="T67" fmla="*/ 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187">
                    <a:moveTo>
                      <a:pt x="155" y="31"/>
                    </a:moveTo>
                    <a:lnTo>
                      <a:pt x="155" y="31"/>
                    </a:lnTo>
                    <a:lnTo>
                      <a:pt x="155" y="62"/>
                    </a:lnTo>
                    <a:cubicBezTo>
                      <a:pt x="155" y="62"/>
                      <a:pt x="155" y="62"/>
                      <a:pt x="155" y="93"/>
                    </a:cubicBezTo>
                    <a:lnTo>
                      <a:pt x="155" y="124"/>
                    </a:lnTo>
                    <a:cubicBezTo>
                      <a:pt x="124" y="124"/>
                      <a:pt x="124" y="124"/>
                      <a:pt x="124" y="124"/>
                    </a:cubicBezTo>
                    <a:cubicBezTo>
                      <a:pt x="93" y="124"/>
                      <a:pt x="93" y="124"/>
                      <a:pt x="93" y="124"/>
                    </a:cubicBezTo>
                    <a:lnTo>
                      <a:pt x="93" y="124"/>
                    </a:lnTo>
                    <a:cubicBezTo>
                      <a:pt x="62" y="124"/>
                      <a:pt x="62" y="124"/>
                      <a:pt x="62" y="124"/>
                    </a:cubicBezTo>
                    <a:lnTo>
                      <a:pt x="62" y="124"/>
                    </a:lnTo>
                    <a:cubicBezTo>
                      <a:pt x="62" y="155"/>
                      <a:pt x="31" y="155"/>
                      <a:pt x="31" y="155"/>
                    </a:cubicBezTo>
                    <a:lnTo>
                      <a:pt x="0" y="155"/>
                    </a:lnTo>
                    <a:lnTo>
                      <a:pt x="0" y="155"/>
                    </a:lnTo>
                    <a:lnTo>
                      <a:pt x="31" y="155"/>
                    </a:lnTo>
                    <a:cubicBezTo>
                      <a:pt x="62" y="155"/>
                      <a:pt x="93" y="155"/>
                      <a:pt x="93" y="186"/>
                    </a:cubicBezTo>
                    <a:lnTo>
                      <a:pt x="124" y="186"/>
                    </a:lnTo>
                    <a:cubicBezTo>
                      <a:pt x="124" y="186"/>
                      <a:pt x="124" y="186"/>
                      <a:pt x="155" y="155"/>
                    </a:cubicBezTo>
                    <a:lnTo>
                      <a:pt x="155" y="155"/>
                    </a:lnTo>
                    <a:cubicBezTo>
                      <a:pt x="155" y="155"/>
                      <a:pt x="186" y="124"/>
                      <a:pt x="217" y="124"/>
                    </a:cubicBezTo>
                    <a:lnTo>
                      <a:pt x="217" y="124"/>
                    </a:lnTo>
                    <a:lnTo>
                      <a:pt x="217" y="93"/>
                    </a:lnTo>
                    <a:lnTo>
                      <a:pt x="248" y="93"/>
                    </a:lnTo>
                    <a:lnTo>
                      <a:pt x="248" y="93"/>
                    </a:lnTo>
                    <a:lnTo>
                      <a:pt x="279" y="62"/>
                    </a:lnTo>
                    <a:lnTo>
                      <a:pt x="279" y="62"/>
                    </a:lnTo>
                    <a:lnTo>
                      <a:pt x="279" y="62"/>
                    </a:lnTo>
                    <a:cubicBezTo>
                      <a:pt x="248" y="62"/>
                      <a:pt x="248" y="62"/>
                      <a:pt x="217" y="31"/>
                    </a:cubicBezTo>
                    <a:lnTo>
                      <a:pt x="217" y="31"/>
                    </a:lnTo>
                    <a:lnTo>
                      <a:pt x="217" y="31"/>
                    </a:lnTo>
                    <a:lnTo>
                      <a:pt x="217" y="31"/>
                    </a:lnTo>
                    <a:cubicBezTo>
                      <a:pt x="186" y="31"/>
                      <a:pt x="186" y="31"/>
                      <a:pt x="186" y="0"/>
                    </a:cubicBezTo>
                    <a:lnTo>
                      <a:pt x="186" y="0"/>
                    </a:lnTo>
                    <a:cubicBezTo>
                      <a:pt x="155" y="0"/>
                      <a:pt x="155" y="0"/>
                      <a:pt x="124" y="0"/>
                    </a:cubicBezTo>
                    <a:cubicBezTo>
                      <a:pt x="124" y="31"/>
                      <a:pt x="155" y="31"/>
                      <a:pt x="155"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9" name="Freeform 100"/>
              <p:cNvSpPr>
                <a:spLocks noChangeArrowheads="1"/>
              </p:cNvSpPr>
              <p:nvPr/>
            </p:nvSpPr>
            <p:spPr bwMode="auto">
              <a:xfrm>
                <a:off x="3890963" y="820738"/>
                <a:ext cx="77787" cy="11112"/>
              </a:xfrm>
              <a:custGeom>
                <a:avLst/>
                <a:gdLst>
                  <a:gd name="T0" fmla="*/ 31 w 218"/>
                  <a:gd name="T1" fmla="*/ 0 h 32"/>
                  <a:gd name="T2" fmla="*/ 31 w 218"/>
                  <a:gd name="T3" fmla="*/ 0 h 32"/>
                  <a:gd name="T4" fmla="*/ 62 w 218"/>
                  <a:gd name="T5" fmla="*/ 31 h 32"/>
                  <a:gd name="T6" fmla="*/ 93 w 218"/>
                  <a:gd name="T7" fmla="*/ 31 h 32"/>
                  <a:gd name="T8" fmla="*/ 93 w 218"/>
                  <a:gd name="T9" fmla="*/ 31 h 32"/>
                  <a:gd name="T10" fmla="*/ 93 w 218"/>
                  <a:gd name="T11" fmla="*/ 31 h 32"/>
                  <a:gd name="T12" fmla="*/ 124 w 218"/>
                  <a:gd name="T13" fmla="*/ 31 h 32"/>
                  <a:gd name="T14" fmla="*/ 124 w 218"/>
                  <a:gd name="T15" fmla="*/ 31 h 32"/>
                  <a:gd name="T16" fmla="*/ 186 w 218"/>
                  <a:gd name="T17" fmla="*/ 31 h 32"/>
                  <a:gd name="T18" fmla="*/ 186 w 218"/>
                  <a:gd name="T19" fmla="*/ 31 h 32"/>
                  <a:gd name="T20" fmla="*/ 217 w 218"/>
                  <a:gd name="T21" fmla="*/ 0 h 32"/>
                  <a:gd name="T22" fmla="*/ 217 w 218"/>
                  <a:gd name="T23" fmla="*/ 0 h 32"/>
                  <a:gd name="T24" fmla="*/ 186 w 218"/>
                  <a:gd name="T25" fmla="*/ 0 h 32"/>
                  <a:gd name="T26" fmla="*/ 186 w 218"/>
                  <a:gd name="T27" fmla="*/ 0 h 32"/>
                  <a:gd name="T28" fmla="*/ 124 w 218"/>
                  <a:gd name="T29" fmla="*/ 31 h 32"/>
                  <a:gd name="T30" fmla="*/ 93 w 218"/>
                  <a:gd name="T31" fmla="*/ 0 h 32"/>
                  <a:gd name="T32" fmla="*/ 93 w 218"/>
                  <a:gd name="T33" fmla="*/ 0 h 32"/>
                  <a:gd name="T34" fmla="*/ 93 w 218"/>
                  <a:gd name="T35" fmla="*/ 0 h 32"/>
                  <a:gd name="T36" fmla="*/ 62 w 218"/>
                  <a:gd name="T37" fmla="*/ 0 h 32"/>
                  <a:gd name="T38" fmla="*/ 31 w 218"/>
                  <a:gd name="T39" fmla="*/ 0 h 32"/>
                  <a:gd name="T40" fmla="*/ 0 w 218"/>
                  <a:gd name="T41" fmla="*/ 0 h 32"/>
                  <a:gd name="T42" fmla="*/ 0 w 218"/>
                  <a:gd name="T43" fmla="*/ 0 h 32"/>
                  <a:gd name="T44" fmla="*/ 31 w 218"/>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32">
                    <a:moveTo>
                      <a:pt x="31" y="0"/>
                    </a:moveTo>
                    <a:lnTo>
                      <a:pt x="31" y="0"/>
                    </a:lnTo>
                    <a:lnTo>
                      <a:pt x="62" y="31"/>
                    </a:lnTo>
                    <a:cubicBezTo>
                      <a:pt x="93" y="31"/>
                      <a:pt x="93" y="31"/>
                      <a:pt x="93" y="31"/>
                    </a:cubicBezTo>
                    <a:lnTo>
                      <a:pt x="93" y="31"/>
                    </a:lnTo>
                    <a:lnTo>
                      <a:pt x="93" y="31"/>
                    </a:lnTo>
                    <a:lnTo>
                      <a:pt x="124" y="31"/>
                    </a:lnTo>
                    <a:lnTo>
                      <a:pt x="124" y="31"/>
                    </a:lnTo>
                    <a:cubicBezTo>
                      <a:pt x="124" y="31"/>
                      <a:pt x="155" y="31"/>
                      <a:pt x="186" y="31"/>
                    </a:cubicBezTo>
                    <a:lnTo>
                      <a:pt x="186" y="31"/>
                    </a:lnTo>
                    <a:cubicBezTo>
                      <a:pt x="186" y="31"/>
                      <a:pt x="186" y="0"/>
                      <a:pt x="217" y="0"/>
                    </a:cubicBezTo>
                    <a:lnTo>
                      <a:pt x="217" y="0"/>
                    </a:lnTo>
                    <a:cubicBezTo>
                      <a:pt x="186" y="0"/>
                      <a:pt x="186" y="0"/>
                      <a:pt x="186" y="0"/>
                    </a:cubicBezTo>
                    <a:lnTo>
                      <a:pt x="186" y="0"/>
                    </a:lnTo>
                    <a:cubicBezTo>
                      <a:pt x="155" y="0"/>
                      <a:pt x="155" y="31"/>
                      <a:pt x="124" y="31"/>
                    </a:cubicBezTo>
                    <a:cubicBezTo>
                      <a:pt x="124" y="31"/>
                      <a:pt x="124" y="31"/>
                      <a:pt x="93" y="0"/>
                    </a:cubicBezTo>
                    <a:lnTo>
                      <a:pt x="93" y="0"/>
                    </a:lnTo>
                    <a:lnTo>
                      <a:pt x="93" y="0"/>
                    </a:lnTo>
                    <a:lnTo>
                      <a:pt x="62" y="0"/>
                    </a:lnTo>
                    <a:cubicBezTo>
                      <a:pt x="62" y="0"/>
                      <a:pt x="62" y="0"/>
                      <a:pt x="31" y="0"/>
                    </a:cubicBezTo>
                    <a:cubicBezTo>
                      <a:pt x="0" y="0"/>
                      <a:pt x="0" y="0"/>
                      <a:pt x="0" y="0"/>
                    </a:cubicBezTo>
                    <a:lnTo>
                      <a:pt x="0" y="0"/>
                    </a:lnTo>
                    <a:cubicBezTo>
                      <a:pt x="0" y="0"/>
                      <a:pt x="0" y="0"/>
                      <a:pt x="3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0" name="Freeform 101"/>
              <p:cNvSpPr>
                <a:spLocks noChangeArrowheads="1"/>
              </p:cNvSpPr>
              <p:nvPr/>
            </p:nvSpPr>
            <p:spPr bwMode="auto">
              <a:xfrm>
                <a:off x="6469063" y="2728913"/>
                <a:ext cx="168275" cy="157162"/>
              </a:xfrm>
              <a:custGeom>
                <a:avLst/>
                <a:gdLst>
                  <a:gd name="T0" fmla="*/ 0 w 466"/>
                  <a:gd name="T1" fmla="*/ 217 h 435"/>
                  <a:gd name="T2" fmla="*/ 0 w 466"/>
                  <a:gd name="T3" fmla="*/ 248 h 435"/>
                  <a:gd name="T4" fmla="*/ 0 w 466"/>
                  <a:gd name="T5" fmla="*/ 372 h 435"/>
                  <a:gd name="T6" fmla="*/ 31 w 466"/>
                  <a:gd name="T7" fmla="*/ 372 h 435"/>
                  <a:gd name="T8" fmla="*/ 31 w 466"/>
                  <a:gd name="T9" fmla="*/ 372 h 435"/>
                  <a:gd name="T10" fmla="*/ 93 w 466"/>
                  <a:gd name="T11" fmla="*/ 372 h 435"/>
                  <a:gd name="T12" fmla="*/ 93 w 466"/>
                  <a:gd name="T13" fmla="*/ 372 h 435"/>
                  <a:gd name="T14" fmla="*/ 124 w 466"/>
                  <a:gd name="T15" fmla="*/ 341 h 435"/>
                  <a:gd name="T16" fmla="*/ 186 w 466"/>
                  <a:gd name="T17" fmla="*/ 279 h 435"/>
                  <a:gd name="T18" fmla="*/ 217 w 466"/>
                  <a:gd name="T19" fmla="*/ 279 h 435"/>
                  <a:gd name="T20" fmla="*/ 279 w 466"/>
                  <a:gd name="T21" fmla="*/ 279 h 435"/>
                  <a:gd name="T22" fmla="*/ 310 w 466"/>
                  <a:gd name="T23" fmla="*/ 341 h 435"/>
                  <a:gd name="T24" fmla="*/ 341 w 466"/>
                  <a:gd name="T25" fmla="*/ 372 h 435"/>
                  <a:gd name="T26" fmla="*/ 341 w 466"/>
                  <a:gd name="T27" fmla="*/ 372 h 435"/>
                  <a:gd name="T28" fmla="*/ 372 w 466"/>
                  <a:gd name="T29" fmla="*/ 403 h 435"/>
                  <a:gd name="T30" fmla="*/ 403 w 466"/>
                  <a:gd name="T31" fmla="*/ 403 h 435"/>
                  <a:gd name="T32" fmla="*/ 434 w 466"/>
                  <a:gd name="T33" fmla="*/ 434 h 435"/>
                  <a:gd name="T34" fmla="*/ 434 w 466"/>
                  <a:gd name="T35" fmla="*/ 403 h 435"/>
                  <a:gd name="T36" fmla="*/ 403 w 466"/>
                  <a:gd name="T37" fmla="*/ 372 h 435"/>
                  <a:gd name="T38" fmla="*/ 372 w 466"/>
                  <a:gd name="T39" fmla="*/ 341 h 435"/>
                  <a:gd name="T40" fmla="*/ 341 w 466"/>
                  <a:gd name="T41" fmla="*/ 279 h 435"/>
                  <a:gd name="T42" fmla="*/ 310 w 466"/>
                  <a:gd name="T43" fmla="*/ 217 h 435"/>
                  <a:gd name="T44" fmla="*/ 310 w 466"/>
                  <a:gd name="T45" fmla="*/ 186 h 435"/>
                  <a:gd name="T46" fmla="*/ 248 w 466"/>
                  <a:gd name="T47" fmla="*/ 155 h 435"/>
                  <a:gd name="T48" fmla="*/ 248 w 466"/>
                  <a:gd name="T49" fmla="*/ 93 h 435"/>
                  <a:gd name="T50" fmla="*/ 217 w 466"/>
                  <a:gd name="T51" fmla="*/ 62 h 435"/>
                  <a:gd name="T52" fmla="*/ 186 w 466"/>
                  <a:gd name="T53" fmla="*/ 62 h 435"/>
                  <a:gd name="T54" fmla="*/ 186 w 466"/>
                  <a:gd name="T55" fmla="*/ 62 h 435"/>
                  <a:gd name="T56" fmla="*/ 124 w 466"/>
                  <a:gd name="T57" fmla="*/ 31 h 435"/>
                  <a:gd name="T58" fmla="*/ 124 w 466"/>
                  <a:gd name="T59" fmla="*/ 31 h 435"/>
                  <a:gd name="T60" fmla="*/ 62 w 466"/>
                  <a:gd name="T61" fmla="*/ 0 h 435"/>
                  <a:gd name="T62" fmla="*/ 0 w 466"/>
                  <a:gd name="T63" fmla="*/ 186 h 435"/>
                  <a:gd name="T64" fmla="*/ 0 w 466"/>
                  <a:gd name="T65" fmla="*/ 1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35">
                    <a:moveTo>
                      <a:pt x="0" y="217"/>
                    </a:moveTo>
                    <a:lnTo>
                      <a:pt x="0" y="217"/>
                    </a:lnTo>
                    <a:cubicBezTo>
                      <a:pt x="0" y="217"/>
                      <a:pt x="0" y="217"/>
                      <a:pt x="0" y="248"/>
                    </a:cubicBezTo>
                    <a:lnTo>
                      <a:pt x="0" y="248"/>
                    </a:lnTo>
                    <a:cubicBezTo>
                      <a:pt x="0" y="248"/>
                      <a:pt x="0" y="248"/>
                      <a:pt x="0" y="310"/>
                    </a:cubicBezTo>
                    <a:cubicBezTo>
                      <a:pt x="0" y="310"/>
                      <a:pt x="0" y="341"/>
                      <a:pt x="0" y="372"/>
                    </a:cubicBezTo>
                    <a:lnTo>
                      <a:pt x="31" y="372"/>
                    </a:lnTo>
                    <a:lnTo>
                      <a:pt x="31" y="372"/>
                    </a:lnTo>
                    <a:lnTo>
                      <a:pt x="31" y="372"/>
                    </a:lnTo>
                    <a:lnTo>
                      <a:pt x="31" y="372"/>
                    </a:lnTo>
                    <a:cubicBezTo>
                      <a:pt x="62" y="372"/>
                      <a:pt x="62" y="372"/>
                      <a:pt x="62" y="372"/>
                    </a:cubicBezTo>
                    <a:lnTo>
                      <a:pt x="93" y="372"/>
                    </a:lnTo>
                    <a:lnTo>
                      <a:pt x="93" y="372"/>
                    </a:lnTo>
                    <a:lnTo>
                      <a:pt x="93" y="372"/>
                    </a:lnTo>
                    <a:lnTo>
                      <a:pt x="93" y="372"/>
                    </a:lnTo>
                    <a:cubicBezTo>
                      <a:pt x="93" y="341"/>
                      <a:pt x="124" y="341"/>
                      <a:pt x="124" y="341"/>
                    </a:cubicBezTo>
                    <a:cubicBezTo>
                      <a:pt x="124" y="341"/>
                      <a:pt x="124" y="341"/>
                      <a:pt x="124" y="310"/>
                    </a:cubicBezTo>
                    <a:cubicBezTo>
                      <a:pt x="155" y="279"/>
                      <a:pt x="186" y="279"/>
                      <a:pt x="186" y="279"/>
                    </a:cubicBezTo>
                    <a:cubicBezTo>
                      <a:pt x="186" y="279"/>
                      <a:pt x="186" y="279"/>
                      <a:pt x="217" y="279"/>
                    </a:cubicBezTo>
                    <a:lnTo>
                      <a:pt x="217" y="279"/>
                    </a:lnTo>
                    <a:cubicBezTo>
                      <a:pt x="248" y="279"/>
                      <a:pt x="248" y="279"/>
                      <a:pt x="248" y="279"/>
                    </a:cubicBezTo>
                    <a:lnTo>
                      <a:pt x="279" y="279"/>
                    </a:lnTo>
                    <a:cubicBezTo>
                      <a:pt x="310" y="310"/>
                      <a:pt x="310" y="310"/>
                      <a:pt x="310" y="310"/>
                    </a:cubicBezTo>
                    <a:lnTo>
                      <a:pt x="310" y="341"/>
                    </a:lnTo>
                    <a:lnTo>
                      <a:pt x="310" y="341"/>
                    </a:lnTo>
                    <a:cubicBezTo>
                      <a:pt x="341" y="341"/>
                      <a:pt x="341" y="341"/>
                      <a:pt x="341" y="372"/>
                    </a:cubicBezTo>
                    <a:lnTo>
                      <a:pt x="341" y="372"/>
                    </a:lnTo>
                    <a:lnTo>
                      <a:pt x="341" y="372"/>
                    </a:lnTo>
                    <a:cubicBezTo>
                      <a:pt x="372" y="372"/>
                      <a:pt x="372" y="403"/>
                      <a:pt x="372" y="403"/>
                    </a:cubicBezTo>
                    <a:lnTo>
                      <a:pt x="372" y="403"/>
                    </a:lnTo>
                    <a:lnTo>
                      <a:pt x="403" y="403"/>
                    </a:lnTo>
                    <a:lnTo>
                      <a:pt x="403" y="403"/>
                    </a:lnTo>
                    <a:lnTo>
                      <a:pt x="403" y="403"/>
                    </a:lnTo>
                    <a:lnTo>
                      <a:pt x="434" y="434"/>
                    </a:lnTo>
                    <a:cubicBezTo>
                      <a:pt x="465" y="434"/>
                      <a:pt x="465" y="434"/>
                      <a:pt x="465" y="434"/>
                    </a:cubicBezTo>
                    <a:cubicBezTo>
                      <a:pt x="434" y="434"/>
                      <a:pt x="434" y="403"/>
                      <a:pt x="434" y="403"/>
                    </a:cubicBezTo>
                    <a:lnTo>
                      <a:pt x="434" y="403"/>
                    </a:lnTo>
                    <a:cubicBezTo>
                      <a:pt x="434" y="403"/>
                      <a:pt x="403" y="403"/>
                      <a:pt x="403" y="372"/>
                    </a:cubicBezTo>
                    <a:lnTo>
                      <a:pt x="372" y="372"/>
                    </a:lnTo>
                    <a:cubicBezTo>
                      <a:pt x="372" y="341"/>
                      <a:pt x="372" y="341"/>
                      <a:pt x="372" y="341"/>
                    </a:cubicBezTo>
                    <a:cubicBezTo>
                      <a:pt x="372" y="310"/>
                      <a:pt x="341" y="310"/>
                      <a:pt x="341" y="310"/>
                    </a:cubicBezTo>
                    <a:lnTo>
                      <a:pt x="341" y="279"/>
                    </a:lnTo>
                    <a:cubicBezTo>
                      <a:pt x="310" y="279"/>
                      <a:pt x="310" y="248"/>
                      <a:pt x="310" y="248"/>
                    </a:cubicBezTo>
                    <a:cubicBezTo>
                      <a:pt x="310" y="217"/>
                      <a:pt x="310" y="217"/>
                      <a:pt x="310" y="217"/>
                    </a:cubicBezTo>
                    <a:cubicBezTo>
                      <a:pt x="310" y="186"/>
                      <a:pt x="310" y="186"/>
                      <a:pt x="341" y="186"/>
                    </a:cubicBezTo>
                    <a:cubicBezTo>
                      <a:pt x="310" y="186"/>
                      <a:pt x="310" y="186"/>
                      <a:pt x="310" y="186"/>
                    </a:cubicBezTo>
                    <a:cubicBezTo>
                      <a:pt x="310" y="186"/>
                      <a:pt x="310" y="186"/>
                      <a:pt x="279" y="186"/>
                    </a:cubicBezTo>
                    <a:cubicBezTo>
                      <a:pt x="279" y="186"/>
                      <a:pt x="248" y="186"/>
                      <a:pt x="248" y="155"/>
                    </a:cubicBezTo>
                    <a:lnTo>
                      <a:pt x="248" y="124"/>
                    </a:lnTo>
                    <a:cubicBezTo>
                      <a:pt x="248" y="124"/>
                      <a:pt x="248" y="124"/>
                      <a:pt x="248" y="93"/>
                    </a:cubicBezTo>
                    <a:lnTo>
                      <a:pt x="248" y="93"/>
                    </a:lnTo>
                    <a:cubicBezTo>
                      <a:pt x="217" y="93"/>
                      <a:pt x="217" y="93"/>
                      <a:pt x="217" y="62"/>
                    </a:cubicBezTo>
                    <a:cubicBezTo>
                      <a:pt x="186" y="62"/>
                      <a:pt x="186" y="62"/>
                      <a:pt x="186" y="62"/>
                    </a:cubicBezTo>
                    <a:lnTo>
                      <a:pt x="186" y="62"/>
                    </a:lnTo>
                    <a:lnTo>
                      <a:pt x="186" y="62"/>
                    </a:lnTo>
                    <a:lnTo>
                      <a:pt x="186" y="62"/>
                    </a:lnTo>
                    <a:lnTo>
                      <a:pt x="186" y="62"/>
                    </a:lnTo>
                    <a:cubicBezTo>
                      <a:pt x="155" y="62"/>
                      <a:pt x="155" y="62"/>
                      <a:pt x="124" y="31"/>
                    </a:cubicBezTo>
                    <a:lnTo>
                      <a:pt x="124" y="31"/>
                    </a:lnTo>
                    <a:lnTo>
                      <a:pt x="124" y="31"/>
                    </a:lnTo>
                    <a:cubicBezTo>
                      <a:pt x="93" y="31"/>
                      <a:pt x="93" y="31"/>
                      <a:pt x="93" y="31"/>
                    </a:cubicBezTo>
                    <a:lnTo>
                      <a:pt x="62" y="0"/>
                    </a:lnTo>
                    <a:cubicBezTo>
                      <a:pt x="62" y="0"/>
                      <a:pt x="31" y="0"/>
                      <a:pt x="0" y="0"/>
                    </a:cubicBezTo>
                    <a:cubicBezTo>
                      <a:pt x="0" y="186"/>
                      <a:pt x="0" y="186"/>
                      <a:pt x="0" y="186"/>
                    </a:cubicBezTo>
                    <a:cubicBezTo>
                      <a:pt x="31" y="186"/>
                      <a:pt x="31" y="186"/>
                      <a:pt x="31" y="186"/>
                    </a:cubicBezTo>
                    <a:cubicBezTo>
                      <a:pt x="0" y="186"/>
                      <a:pt x="0" y="186"/>
                      <a:pt x="0" y="186"/>
                    </a:cubicBezTo>
                    <a:lnTo>
                      <a:pt x="0" y="21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1" name="Freeform 102"/>
              <p:cNvSpPr>
                <a:spLocks noChangeArrowheads="1"/>
              </p:cNvSpPr>
              <p:nvPr/>
            </p:nvSpPr>
            <p:spPr bwMode="auto">
              <a:xfrm>
                <a:off x="4605338" y="1377950"/>
                <a:ext cx="781050" cy="323850"/>
              </a:xfrm>
              <a:custGeom>
                <a:avLst/>
                <a:gdLst>
                  <a:gd name="T0" fmla="*/ 61 w 2170"/>
                  <a:gd name="T1" fmla="*/ 497 h 901"/>
                  <a:gd name="T2" fmla="*/ 185 w 2170"/>
                  <a:gd name="T3" fmla="*/ 497 h 901"/>
                  <a:gd name="T4" fmla="*/ 309 w 2170"/>
                  <a:gd name="T5" fmla="*/ 497 h 901"/>
                  <a:gd name="T6" fmla="*/ 309 w 2170"/>
                  <a:gd name="T7" fmla="*/ 652 h 901"/>
                  <a:gd name="T8" fmla="*/ 248 w 2170"/>
                  <a:gd name="T9" fmla="*/ 745 h 901"/>
                  <a:gd name="T10" fmla="*/ 341 w 2170"/>
                  <a:gd name="T11" fmla="*/ 806 h 901"/>
                  <a:gd name="T12" fmla="*/ 620 w 2170"/>
                  <a:gd name="T13" fmla="*/ 589 h 901"/>
                  <a:gd name="T14" fmla="*/ 775 w 2170"/>
                  <a:gd name="T15" fmla="*/ 589 h 901"/>
                  <a:gd name="T16" fmla="*/ 805 w 2170"/>
                  <a:gd name="T17" fmla="*/ 713 h 901"/>
                  <a:gd name="T18" fmla="*/ 929 w 2170"/>
                  <a:gd name="T19" fmla="*/ 713 h 901"/>
                  <a:gd name="T20" fmla="*/ 1023 w 2170"/>
                  <a:gd name="T21" fmla="*/ 745 h 901"/>
                  <a:gd name="T22" fmla="*/ 1116 w 2170"/>
                  <a:gd name="T23" fmla="*/ 869 h 901"/>
                  <a:gd name="T24" fmla="*/ 1177 w 2170"/>
                  <a:gd name="T25" fmla="*/ 900 h 901"/>
                  <a:gd name="T26" fmla="*/ 1177 w 2170"/>
                  <a:gd name="T27" fmla="*/ 869 h 901"/>
                  <a:gd name="T28" fmla="*/ 1271 w 2170"/>
                  <a:gd name="T29" fmla="*/ 806 h 901"/>
                  <a:gd name="T30" fmla="*/ 1425 w 2170"/>
                  <a:gd name="T31" fmla="*/ 745 h 901"/>
                  <a:gd name="T32" fmla="*/ 1581 w 2170"/>
                  <a:gd name="T33" fmla="*/ 745 h 901"/>
                  <a:gd name="T34" fmla="*/ 1673 w 2170"/>
                  <a:gd name="T35" fmla="*/ 745 h 901"/>
                  <a:gd name="T36" fmla="*/ 1797 w 2170"/>
                  <a:gd name="T37" fmla="*/ 776 h 901"/>
                  <a:gd name="T38" fmla="*/ 1829 w 2170"/>
                  <a:gd name="T39" fmla="*/ 745 h 901"/>
                  <a:gd name="T40" fmla="*/ 1766 w 2170"/>
                  <a:gd name="T41" fmla="*/ 652 h 901"/>
                  <a:gd name="T42" fmla="*/ 1860 w 2170"/>
                  <a:gd name="T43" fmla="*/ 621 h 901"/>
                  <a:gd name="T44" fmla="*/ 1921 w 2170"/>
                  <a:gd name="T45" fmla="*/ 559 h 901"/>
                  <a:gd name="T46" fmla="*/ 2014 w 2170"/>
                  <a:gd name="T47" fmla="*/ 497 h 901"/>
                  <a:gd name="T48" fmla="*/ 2108 w 2170"/>
                  <a:gd name="T49" fmla="*/ 497 h 901"/>
                  <a:gd name="T50" fmla="*/ 2169 w 2170"/>
                  <a:gd name="T51" fmla="*/ 373 h 901"/>
                  <a:gd name="T52" fmla="*/ 2077 w 2170"/>
                  <a:gd name="T53" fmla="*/ 373 h 901"/>
                  <a:gd name="T54" fmla="*/ 2014 w 2170"/>
                  <a:gd name="T55" fmla="*/ 311 h 901"/>
                  <a:gd name="T56" fmla="*/ 1921 w 2170"/>
                  <a:gd name="T57" fmla="*/ 311 h 901"/>
                  <a:gd name="T58" fmla="*/ 1860 w 2170"/>
                  <a:gd name="T59" fmla="*/ 280 h 901"/>
                  <a:gd name="T60" fmla="*/ 1766 w 2170"/>
                  <a:gd name="T61" fmla="*/ 280 h 901"/>
                  <a:gd name="T62" fmla="*/ 1642 w 2170"/>
                  <a:gd name="T63" fmla="*/ 125 h 901"/>
                  <a:gd name="T64" fmla="*/ 1549 w 2170"/>
                  <a:gd name="T65" fmla="*/ 93 h 901"/>
                  <a:gd name="T66" fmla="*/ 1457 w 2170"/>
                  <a:gd name="T67" fmla="*/ 125 h 901"/>
                  <a:gd name="T68" fmla="*/ 1394 w 2170"/>
                  <a:gd name="T69" fmla="*/ 93 h 901"/>
                  <a:gd name="T70" fmla="*/ 1364 w 2170"/>
                  <a:gd name="T71" fmla="*/ 93 h 901"/>
                  <a:gd name="T72" fmla="*/ 1271 w 2170"/>
                  <a:gd name="T73" fmla="*/ 32 h 901"/>
                  <a:gd name="T74" fmla="*/ 1208 w 2170"/>
                  <a:gd name="T75" fmla="*/ 0 h 901"/>
                  <a:gd name="T76" fmla="*/ 1053 w 2170"/>
                  <a:gd name="T77" fmla="*/ 63 h 901"/>
                  <a:gd name="T78" fmla="*/ 992 w 2170"/>
                  <a:gd name="T79" fmla="*/ 93 h 901"/>
                  <a:gd name="T80" fmla="*/ 837 w 2170"/>
                  <a:gd name="T81" fmla="*/ 93 h 901"/>
                  <a:gd name="T82" fmla="*/ 805 w 2170"/>
                  <a:gd name="T83" fmla="*/ 125 h 901"/>
                  <a:gd name="T84" fmla="*/ 775 w 2170"/>
                  <a:gd name="T85" fmla="*/ 187 h 901"/>
                  <a:gd name="T86" fmla="*/ 775 w 2170"/>
                  <a:gd name="T87" fmla="*/ 311 h 901"/>
                  <a:gd name="T88" fmla="*/ 713 w 2170"/>
                  <a:gd name="T89" fmla="*/ 311 h 901"/>
                  <a:gd name="T90" fmla="*/ 620 w 2170"/>
                  <a:gd name="T91" fmla="*/ 280 h 901"/>
                  <a:gd name="T92" fmla="*/ 557 w 2170"/>
                  <a:gd name="T93" fmla="*/ 311 h 901"/>
                  <a:gd name="T94" fmla="*/ 465 w 2170"/>
                  <a:gd name="T95" fmla="*/ 311 h 901"/>
                  <a:gd name="T96" fmla="*/ 403 w 2170"/>
                  <a:gd name="T97" fmla="*/ 311 h 901"/>
                  <a:gd name="T98" fmla="*/ 341 w 2170"/>
                  <a:gd name="T99" fmla="*/ 249 h 901"/>
                  <a:gd name="T100" fmla="*/ 279 w 2170"/>
                  <a:gd name="T101" fmla="*/ 249 h 901"/>
                  <a:gd name="T102" fmla="*/ 217 w 2170"/>
                  <a:gd name="T103" fmla="*/ 249 h 901"/>
                  <a:gd name="T104" fmla="*/ 185 w 2170"/>
                  <a:gd name="T105" fmla="*/ 249 h 901"/>
                  <a:gd name="T106" fmla="*/ 124 w 2170"/>
                  <a:gd name="T107" fmla="*/ 280 h 901"/>
                  <a:gd name="T108" fmla="*/ 93 w 2170"/>
                  <a:gd name="T109" fmla="*/ 341 h 901"/>
                  <a:gd name="T110" fmla="*/ 31 w 2170"/>
                  <a:gd name="T111" fmla="*/ 341 h 901"/>
                  <a:gd name="T112" fmla="*/ 0 w 2170"/>
                  <a:gd name="T113" fmla="*/ 37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901">
                    <a:moveTo>
                      <a:pt x="0" y="404"/>
                    </a:moveTo>
                    <a:lnTo>
                      <a:pt x="0" y="404"/>
                    </a:lnTo>
                    <a:cubicBezTo>
                      <a:pt x="0" y="435"/>
                      <a:pt x="0" y="435"/>
                      <a:pt x="0" y="435"/>
                    </a:cubicBezTo>
                    <a:lnTo>
                      <a:pt x="0" y="435"/>
                    </a:lnTo>
                    <a:cubicBezTo>
                      <a:pt x="31" y="435"/>
                      <a:pt x="31" y="435"/>
                      <a:pt x="31" y="435"/>
                    </a:cubicBezTo>
                    <a:lnTo>
                      <a:pt x="61" y="465"/>
                    </a:lnTo>
                    <a:cubicBezTo>
                      <a:pt x="61" y="465"/>
                      <a:pt x="61" y="465"/>
                      <a:pt x="61" y="497"/>
                    </a:cubicBezTo>
                    <a:lnTo>
                      <a:pt x="93" y="497"/>
                    </a:lnTo>
                    <a:cubicBezTo>
                      <a:pt x="124" y="497"/>
                      <a:pt x="124" y="528"/>
                      <a:pt x="124" y="528"/>
                    </a:cubicBezTo>
                    <a:lnTo>
                      <a:pt x="124" y="528"/>
                    </a:lnTo>
                    <a:lnTo>
                      <a:pt x="124" y="528"/>
                    </a:lnTo>
                    <a:lnTo>
                      <a:pt x="155" y="528"/>
                    </a:lnTo>
                    <a:lnTo>
                      <a:pt x="155" y="528"/>
                    </a:lnTo>
                    <a:cubicBezTo>
                      <a:pt x="155" y="497"/>
                      <a:pt x="185" y="497"/>
                      <a:pt x="185" y="497"/>
                    </a:cubicBezTo>
                    <a:lnTo>
                      <a:pt x="217" y="497"/>
                    </a:lnTo>
                    <a:lnTo>
                      <a:pt x="217" y="497"/>
                    </a:lnTo>
                    <a:cubicBezTo>
                      <a:pt x="217" y="497"/>
                      <a:pt x="217" y="497"/>
                      <a:pt x="248" y="497"/>
                    </a:cubicBezTo>
                    <a:lnTo>
                      <a:pt x="248" y="497"/>
                    </a:lnTo>
                    <a:lnTo>
                      <a:pt x="248" y="497"/>
                    </a:lnTo>
                    <a:lnTo>
                      <a:pt x="279" y="497"/>
                    </a:lnTo>
                    <a:lnTo>
                      <a:pt x="309" y="497"/>
                    </a:lnTo>
                    <a:lnTo>
                      <a:pt x="341" y="497"/>
                    </a:lnTo>
                    <a:cubicBezTo>
                      <a:pt x="341" y="528"/>
                      <a:pt x="341" y="528"/>
                      <a:pt x="341" y="528"/>
                    </a:cubicBezTo>
                    <a:lnTo>
                      <a:pt x="341" y="528"/>
                    </a:lnTo>
                    <a:cubicBezTo>
                      <a:pt x="341" y="528"/>
                      <a:pt x="341" y="528"/>
                      <a:pt x="341" y="559"/>
                    </a:cubicBezTo>
                    <a:lnTo>
                      <a:pt x="341" y="589"/>
                    </a:lnTo>
                    <a:cubicBezTo>
                      <a:pt x="341" y="621"/>
                      <a:pt x="341" y="652"/>
                      <a:pt x="309" y="652"/>
                    </a:cubicBezTo>
                    <a:lnTo>
                      <a:pt x="309" y="652"/>
                    </a:lnTo>
                    <a:cubicBezTo>
                      <a:pt x="309" y="652"/>
                      <a:pt x="309" y="652"/>
                      <a:pt x="279" y="652"/>
                    </a:cubicBezTo>
                    <a:lnTo>
                      <a:pt x="248" y="652"/>
                    </a:lnTo>
                    <a:lnTo>
                      <a:pt x="248" y="652"/>
                    </a:lnTo>
                    <a:lnTo>
                      <a:pt x="248" y="652"/>
                    </a:lnTo>
                    <a:lnTo>
                      <a:pt x="248" y="683"/>
                    </a:lnTo>
                    <a:cubicBezTo>
                      <a:pt x="248" y="683"/>
                      <a:pt x="248" y="713"/>
                      <a:pt x="217" y="713"/>
                    </a:cubicBezTo>
                    <a:cubicBezTo>
                      <a:pt x="248" y="713"/>
                      <a:pt x="248" y="745"/>
                      <a:pt x="248" y="745"/>
                    </a:cubicBezTo>
                    <a:lnTo>
                      <a:pt x="248" y="745"/>
                    </a:lnTo>
                    <a:cubicBezTo>
                      <a:pt x="248" y="745"/>
                      <a:pt x="248" y="745"/>
                      <a:pt x="279" y="745"/>
                    </a:cubicBezTo>
                    <a:lnTo>
                      <a:pt x="279" y="745"/>
                    </a:lnTo>
                    <a:cubicBezTo>
                      <a:pt x="279" y="776"/>
                      <a:pt x="309" y="776"/>
                      <a:pt x="309" y="776"/>
                    </a:cubicBezTo>
                    <a:cubicBezTo>
                      <a:pt x="309" y="806"/>
                      <a:pt x="309" y="806"/>
                      <a:pt x="309" y="806"/>
                    </a:cubicBezTo>
                    <a:lnTo>
                      <a:pt x="341" y="806"/>
                    </a:lnTo>
                    <a:lnTo>
                      <a:pt x="341" y="806"/>
                    </a:lnTo>
                    <a:cubicBezTo>
                      <a:pt x="372" y="806"/>
                      <a:pt x="372" y="776"/>
                      <a:pt x="372" y="776"/>
                    </a:cubicBezTo>
                    <a:lnTo>
                      <a:pt x="372" y="776"/>
                    </a:lnTo>
                    <a:lnTo>
                      <a:pt x="403" y="806"/>
                    </a:lnTo>
                    <a:cubicBezTo>
                      <a:pt x="433" y="806"/>
                      <a:pt x="433" y="837"/>
                      <a:pt x="465" y="837"/>
                    </a:cubicBezTo>
                    <a:cubicBezTo>
                      <a:pt x="465" y="869"/>
                      <a:pt x="465" y="869"/>
                      <a:pt x="465" y="869"/>
                    </a:cubicBezTo>
                    <a:cubicBezTo>
                      <a:pt x="465" y="621"/>
                      <a:pt x="465" y="621"/>
                      <a:pt x="465" y="621"/>
                    </a:cubicBezTo>
                    <a:cubicBezTo>
                      <a:pt x="620" y="589"/>
                      <a:pt x="620" y="589"/>
                      <a:pt x="620" y="589"/>
                    </a:cubicBezTo>
                    <a:cubicBezTo>
                      <a:pt x="651" y="589"/>
                      <a:pt x="651" y="589"/>
                      <a:pt x="651" y="589"/>
                    </a:cubicBezTo>
                    <a:lnTo>
                      <a:pt x="681" y="559"/>
                    </a:lnTo>
                    <a:lnTo>
                      <a:pt x="681" y="559"/>
                    </a:lnTo>
                    <a:cubicBezTo>
                      <a:pt x="713" y="559"/>
                      <a:pt x="713" y="559"/>
                      <a:pt x="713" y="559"/>
                    </a:cubicBezTo>
                    <a:cubicBezTo>
                      <a:pt x="713" y="559"/>
                      <a:pt x="713" y="559"/>
                      <a:pt x="744" y="559"/>
                    </a:cubicBezTo>
                    <a:lnTo>
                      <a:pt x="744" y="559"/>
                    </a:lnTo>
                    <a:cubicBezTo>
                      <a:pt x="744" y="559"/>
                      <a:pt x="744" y="559"/>
                      <a:pt x="775" y="589"/>
                    </a:cubicBezTo>
                    <a:lnTo>
                      <a:pt x="775" y="589"/>
                    </a:lnTo>
                    <a:lnTo>
                      <a:pt x="775" y="621"/>
                    </a:lnTo>
                    <a:cubicBezTo>
                      <a:pt x="775" y="652"/>
                      <a:pt x="775" y="652"/>
                      <a:pt x="775" y="683"/>
                    </a:cubicBezTo>
                    <a:lnTo>
                      <a:pt x="775" y="683"/>
                    </a:lnTo>
                    <a:lnTo>
                      <a:pt x="775" y="683"/>
                    </a:lnTo>
                    <a:cubicBezTo>
                      <a:pt x="775" y="683"/>
                      <a:pt x="805" y="683"/>
                      <a:pt x="805" y="713"/>
                    </a:cubicBezTo>
                    <a:lnTo>
                      <a:pt x="805" y="713"/>
                    </a:lnTo>
                    <a:lnTo>
                      <a:pt x="837" y="713"/>
                    </a:lnTo>
                    <a:lnTo>
                      <a:pt x="837" y="713"/>
                    </a:lnTo>
                    <a:lnTo>
                      <a:pt x="837" y="713"/>
                    </a:lnTo>
                    <a:cubicBezTo>
                      <a:pt x="868" y="713"/>
                      <a:pt x="868" y="713"/>
                      <a:pt x="868" y="713"/>
                    </a:cubicBezTo>
                    <a:cubicBezTo>
                      <a:pt x="899" y="713"/>
                      <a:pt x="899" y="713"/>
                      <a:pt x="929" y="713"/>
                    </a:cubicBezTo>
                    <a:lnTo>
                      <a:pt x="929" y="713"/>
                    </a:lnTo>
                    <a:lnTo>
                      <a:pt x="929" y="713"/>
                    </a:lnTo>
                    <a:lnTo>
                      <a:pt x="961" y="713"/>
                    </a:lnTo>
                    <a:lnTo>
                      <a:pt x="961" y="713"/>
                    </a:lnTo>
                    <a:lnTo>
                      <a:pt x="961" y="713"/>
                    </a:lnTo>
                    <a:cubicBezTo>
                      <a:pt x="992" y="713"/>
                      <a:pt x="992" y="713"/>
                      <a:pt x="992" y="713"/>
                    </a:cubicBezTo>
                    <a:lnTo>
                      <a:pt x="992" y="713"/>
                    </a:lnTo>
                    <a:cubicBezTo>
                      <a:pt x="1023" y="713"/>
                      <a:pt x="1023" y="713"/>
                      <a:pt x="1023" y="713"/>
                    </a:cubicBezTo>
                    <a:cubicBezTo>
                      <a:pt x="1023" y="745"/>
                      <a:pt x="1023" y="745"/>
                      <a:pt x="1023" y="745"/>
                    </a:cubicBezTo>
                    <a:cubicBezTo>
                      <a:pt x="1053" y="745"/>
                      <a:pt x="1053" y="745"/>
                      <a:pt x="1053" y="776"/>
                    </a:cubicBezTo>
                    <a:cubicBezTo>
                      <a:pt x="1053" y="776"/>
                      <a:pt x="1053" y="776"/>
                      <a:pt x="1053" y="806"/>
                    </a:cubicBezTo>
                    <a:lnTo>
                      <a:pt x="1053" y="806"/>
                    </a:lnTo>
                    <a:cubicBezTo>
                      <a:pt x="1053" y="806"/>
                      <a:pt x="1053" y="806"/>
                      <a:pt x="1085" y="806"/>
                    </a:cubicBezTo>
                    <a:cubicBezTo>
                      <a:pt x="1085" y="837"/>
                      <a:pt x="1085" y="837"/>
                      <a:pt x="1085" y="869"/>
                    </a:cubicBezTo>
                    <a:lnTo>
                      <a:pt x="1116" y="869"/>
                    </a:lnTo>
                    <a:lnTo>
                      <a:pt x="1116" y="869"/>
                    </a:lnTo>
                    <a:lnTo>
                      <a:pt x="1116" y="869"/>
                    </a:lnTo>
                    <a:lnTo>
                      <a:pt x="1116" y="869"/>
                    </a:lnTo>
                    <a:lnTo>
                      <a:pt x="1116" y="869"/>
                    </a:lnTo>
                    <a:lnTo>
                      <a:pt x="1116" y="869"/>
                    </a:lnTo>
                    <a:cubicBezTo>
                      <a:pt x="1116" y="869"/>
                      <a:pt x="1116" y="869"/>
                      <a:pt x="1147" y="869"/>
                    </a:cubicBezTo>
                    <a:lnTo>
                      <a:pt x="1147" y="869"/>
                    </a:lnTo>
                    <a:cubicBezTo>
                      <a:pt x="1147" y="869"/>
                      <a:pt x="1177" y="869"/>
                      <a:pt x="1177" y="900"/>
                    </a:cubicBezTo>
                    <a:lnTo>
                      <a:pt x="1177" y="900"/>
                    </a:lnTo>
                    <a:lnTo>
                      <a:pt x="1177" y="900"/>
                    </a:lnTo>
                    <a:lnTo>
                      <a:pt x="1177" y="900"/>
                    </a:lnTo>
                    <a:lnTo>
                      <a:pt x="1177" y="869"/>
                    </a:lnTo>
                    <a:lnTo>
                      <a:pt x="1177" y="869"/>
                    </a:lnTo>
                    <a:lnTo>
                      <a:pt x="1177" y="869"/>
                    </a:lnTo>
                    <a:lnTo>
                      <a:pt x="1177" y="869"/>
                    </a:lnTo>
                    <a:cubicBezTo>
                      <a:pt x="1177" y="837"/>
                      <a:pt x="1177" y="837"/>
                      <a:pt x="1177" y="837"/>
                    </a:cubicBezTo>
                    <a:cubicBezTo>
                      <a:pt x="1177" y="869"/>
                      <a:pt x="1177" y="869"/>
                      <a:pt x="1177" y="869"/>
                    </a:cubicBezTo>
                    <a:cubicBezTo>
                      <a:pt x="1177" y="869"/>
                      <a:pt x="1177" y="837"/>
                      <a:pt x="1208" y="837"/>
                    </a:cubicBezTo>
                    <a:lnTo>
                      <a:pt x="1208" y="837"/>
                    </a:lnTo>
                    <a:cubicBezTo>
                      <a:pt x="1240" y="837"/>
                      <a:pt x="1240" y="837"/>
                      <a:pt x="1271" y="837"/>
                    </a:cubicBezTo>
                    <a:cubicBezTo>
                      <a:pt x="1271" y="806"/>
                      <a:pt x="1271" y="806"/>
                      <a:pt x="1271" y="806"/>
                    </a:cubicBezTo>
                    <a:lnTo>
                      <a:pt x="1271" y="806"/>
                    </a:lnTo>
                    <a:lnTo>
                      <a:pt x="1271" y="806"/>
                    </a:lnTo>
                    <a:cubicBezTo>
                      <a:pt x="1301" y="806"/>
                      <a:pt x="1301" y="806"/>
                      <a:pt x="1301" y="806"/>
                    </a:cubicBezTo>
                    <a:cubicBezTo>
                      <a:pt x="1301" y="776"/>
                      <a:pt x="1301" y="776"/>
                      <a:pt x="1333" y="745"/>
                    </a:cubicBezTo>
                    <a:lnTo>
                      <a:pt x="1364" y="745"/>
                    </a:lnTo>
                    <a:lnTo>
                      <a:pt x="1394" y="776"/>
                    </a:lnTo>
                    <a:cubicBezTo>
                      <a:pt x="1425" y="776"/>
                      <a:pt x="1425" y="776"/>
                      <a:pt x="1425" y="776"/>
                    </a:cubicBezTo>
                    <a:cubicBezTo>
                      <a:pt x="1425" y="776"/>
                      <a:pt x="1425" y="776"/>
                      <a:pt x="1425" y="745"/>
                    </a:cubicBezTo>
                    <a:lnTo>
                      <a:pt x="1457" y="745"/>
                    </a:lnTo>
                    <a:cubicBezTo>
                      <a:pt x="1488" y="745"/>
                      <a:pt x="1488" y="745"/>
                      <a:pt x="1488" y="745"/>
                    </a:cubicBezTo>
                    <a:cubicBezTo>
                      <a:pt x="1488" y="745"/>
                      <a:pt x="1488" y="745"/>
                      <a:pt x="1518" y="745"/>
                    </a:cubicBezTo>
                    <a:lnTo>
                      <a:pt x="1518" y="745"/>
                    </a:lnTo>
                    <a:cubicBezTo>
                      <a:pt x="1549" y="745"/>
                      <a:pt x="1549" y="745"/>
                      <a:pt x="1549" y="745"/>
                    </a:cubicBezTo>
                    <a:lnTo>
                      <a:pt x="1549" y="745"/>
                    </a:lnTo>
                    <a:lnTo>
                      <a:pt x="1581" y="745"/>
                    </a:lnTo>
                    <a:lnTo>
                      <a:pt x="1581" y="745"/>
                    </a:lnTo>
                    <a:lnTo>
                      <a:pt x="1612" y="745"/>
                    </a:lnTo>
                    <a:lnTo>
                      <a:pt x="1612" y="745"/>
                    </a:lnTo>
                    <a:lnTo>
                      <a:pt x="1642" y="745"/>
                    </a:lnTo>
                    <a:lnTo>
                      <a:pt x="1642" y="745"/>
                    </a:lnTo>
                    <a:cubicBezTo>
                      <a:pt x="1642" y="745"/>
                      <a:pt x="1642" y="745"/>
                      <a:pt x="1673" y="745"/>
                    </a:cubicBezTo>
                    <a:lnTo>
                      <a:pt x="1673" y="745"/>
                    </a:lnTo>
                    <a:cubicBezTo>
                      <a:pt x="1673" y="745"/>
                      <a:pt x="1673" y="745"/>
                      <a:pt x="1705" y="745"/>
                    </a:cubicBezTo>
                    <a:lnTo>
                      <a:pt x="1705" y="745"/>
                    </a:lnTo>
                    <a:lnTo>
                      <a:pt x="1705" y="745"/>
                    </a:lnTo>
                    <a:cubicBezTo>
                      <a:pt x="1736" y="745"/>
                      <a:pt x="1736" y="745"/>
                      <a:pt x="1736" y="745"/>
                    </a:cubicBezTo>
                    <a:lnTo>
                      <a:pt x="1736" y="745"/>
                    </a:lnTo>
                    <a:cubicBezTo>
                      <a:pt x="1766" y="745"/>
                      <a:pt x="1766" y="776"/>
                      <a:pt x="1766" y="776"/>
                    </a:cubicBezTo>
                    <a:cubicBezTo>
                      <a:pt x="1797" y="776"/>
                      <a:pt x="1797" y="776"/>
                      <a:pt x="1797" y="776"/>
                    </a:cubicBezTo>
                    <a:lnTo>
                      <a:pt x="1797" y="776"/>
                    </a:lnTo>
                    <a:lnTo>
                      <a:pt x="1797" y="776"/>
                    </a:lnTo>
                    <a:cubicBezTo>
                      <a:pt x="1797" y="776"/>
                      <a:pt x="1797" y="776"/>
                      <a:pt x="1829" y="745"/>
                    </a:cubicBezTo>
                    <a:lnTo>
                      <a:pt x="1829" y="745"/>
                    </a:lnTo>
                    <a:lnTo>
                      <a:pt x="1829" y="745"/>
                    </a:lnTo>
                    <a:lnTo>
                      <a:pt x="1829" y="745"/>
                    </a:lnTo>
                    <a:lnTo>
                      <a:pt x="1829" y="745"/>
                    </a:lnTo>
                    <a:cubicBezTo>
                      <a:pt x="1797" y="713"/>
                      <a:pt x="1797" y="713"/>
                      <a:pt x="1797" y="683"/>
                    </a:cubicBezTo>
                    <a:cubicBezTo>
                      <a:pt x="1797" y="683"/>
                      <a:pt x="1766" y="683"/>
                      <a:pt x="1766" y="652"/>
                    </a:cubicBezTo>
                    <a:lnTo>
                      <a:pt x="1766" y="652"/>
                    </a:lnTo>
                    <a:lnTo>
                      <a:pt x="1766" y="652"/>
                    </a:lnTo>
                    <a:lnTo>
                      <a:pt x="1766" y="652"/>
                    </a:lnTo>
                    <a:lnTo>
                      <a:pt x="1766" y="652"/>
                    </a:lnTo>
                    <a:lnTo>
                      <a:pt x="1766" y="652"/>
                    </a:lnTo>
                    <a:cubicBezTo>
                      <a:pt x="1766" y="652"/>
                      <a:pt x="1797" y="652"/>
                      <a:pt x="1797" y="621"/>
                    </a:cubicBezTo>
                    <a:lnTo>
                      <a:pt x="1797" y="621"/>
                    </a:lnTo>
                    <a:lnTo>
                      <a:pt x="1797" y="621"/>
                    </a:lnTo>
                    <a:lnTo>
                      <a:pt x="1797" y="621"/>
                    </a:lnTo>
                    <a:lnTo>
                      <a:pt x="1829" y="621"/>
                    </a:lnTo>
                    <a:lnTo>
                      <a:pt x="1860" y="621"/>
                    </a:lnTo>
                    <a:lnTo>
                      <a:pt x="1860" y="621"/>
                    </a:lnTo>
                    <a:lnTo>
                      <a:pt x="1860" y="621"/>
                    </a:lnTo>
                    <a:cubicBezTo>
                      <a:pt x="1860" y="589"/>
                      <a:pt x="1890" y="589"/>
                      <a:pt x="1890" y="589"/>
                    </a:cubicBezTo>
                    <a:lnTo>
                      <a:pt x="1890" y="589"/>
                    </a:lnTo>
                    <a:lnTo>
                      <a:pt x="1921" y="589"/>
                    </a:lnTo>
                    <a:lnTo>
                      <a:pt x="1921" y="589"/>
                    </a:lnTo>
                    <a:cubicBezTo>
                      <a:pt x="1921" y="589"/>
                      <a:pt x="1921" y="589"/>
                      <a:pt x="1921" y="559"/>
                    </a:cubicBezTo>
                    <a:lnTo>
                      <a:pt x="1921" y="559"/>
                    </a:lnTo>
                    <a:lnTo>
                      <a:pt x="1921" y="559"/>
                    </a:lnTo>
                    <a:cubicBezTo>
                      <a:pt x="1921" y="528"/>
                      <a:pt x="1921" y="528"/>
                      <a:pt x="1921" y="528"/>
                    </a:cubicBezTo>
                    <a:cubicBezTo>
                      <a:pt x="1921" y="528"/>
                      <a:pt x="1921" y="497"/>
                      <a:pt x="1953" y="497"/>
                    </a:cubicBezTo>
                    <a:lnTo>
                      <a:pt x="1953" y="497"/>
                    </a:lnTo>
                    <a:lnTo>
                      <a:pt x="1984" y="497"/>
                    </a:lnTo>
                    <a:cubicBezTo>
                      <a:pt x="1984" y="497"/>
                      <a:pt x="1984" y="497"/>
                      <a:pt x="2014" y="497"/>
                    </a:cubicBezTo>
                    <a:lnTo>
                      <a:pt x="2014" y="497"/>
                    </a:lnTo>
                    <a:lnTo>
                      <a:pt x="2014" y="497"/>
                    </a:lnTo>
                    <a:lnTo>
                      <a:pt x="2045" y="497"/>
                    </a:lnTo>
                    <a:lnTo>
                      <a:pt x="2045" y="497"/>
                    </a:lnTo>
                    <a:lnTo>
                      <a:pt x="2045" y="497"/>
                    </a:lnTo>
                    <a:cubicBezTo>
                      <a:pt x="2077" y="497"/>
                      <a:pt x="2077" y="497"/>
                      <a:pt x="2077" y="497"/>
                    </a:cubicBezTo>
                    <a:cubicBezTo>
                      <a:pt x="2077" y="497"/>
                      <a:pt x="2077" y="497"/>
                      <a:pt x="2108" y="497"/>
                    </a:cubicBezTo>
                    <a:lnTo>
                      <a:pt x="2108" y="497"/>
                    </a:lnTo>
                    <a:cubicBezTo>
                      <a:pt x="2077" y="465"/>
                      <a:pt x="2077" y="465"/>
                      <a:pt x="2077" y="465"/>
                    </a:cubicBezTo>
                    <a:lnTo>
                      <a:pt x="2077" y="465"/>
                    </a:lnTo>
                    <a:cubicBezTo>
                      <a:pt x="2077" y="435"/>
                      <a:pt x="2108" y="435"/>
                      <a:pt x="2108" y="404"/>
                    </a:cubicBezTo>
                    <a:cubicBezTo>
                      <a:pt x="2108" y="404"/>
                      <a:pt x="2108" y="404"/>
                      <a:pt x="2138" y="404"/>
                    </a:cubicBezTo>
                    <a:lnTo>
                      <a:pt x="2138" y="404"/>
                    </a:lnTo>
                    <a:cubicBezTo>
                      <a:pt x="2138" y="404"/>
                      <a:pt x="2138" y="404"/>
                      <a:pt x="2169" y="404"/>
                    </a:cubicBezTo>
                    <a:lnTo>
                      <a:pt x="2169" y="373"/>
                    </a:lnTo>
                    <a:lnTo>
                      <a:pt x="2169" y="373"/>
                    </a:lnTo>
                    <a:lnTo>
                      <a:pt x="2169" y="373"/>
                    </a:lnTo>
                    <a:lnTo>
                      <a:pt x="2169" y="373"/>
                    </a:lnTo>
                    <a:cubicBezTo>
                      <a:pt x="2169" y="373"/>
                      <a:pt x="2169" y="373"/>
                      <a:pt x="2138" y="373"/>
                    </a:cubicBezTo>
                    <a:lnTo>
                      <a:pt x="2138" y="373"/>
                    </a:lnTo>
                    <a:cubicBezTo>
                      <a:pt x="2108" y="373"/>
                      <a:pt x="2108" y="373"/>
                      <a:pt x="2077" y="373"/>
                    </a:cubicBezTo>
                    <a:lnTo>
                      <a:pt x="2077" y="373"/>
                    </a:lnTo>
                    <a:lnTo>
                      <a:pt x="2045" y="341"/>
                    </a:lnTo>
                    <a:lnTo>
                      <a:pt x="2045" y="341"/>
                    </a:lnTo>
                    <a:lnTo>
                      <a:pt x="2045" y="341"/>
                    </a:lnTo>
                    <a:lnTo>
                      <a:pt x="2045" y="341"/>
                    </a:lnTo>
                    <a:cubicBezTo>
                      <a:pt x="2014" y="341"/>
                      <a:pt x="2014" y="311"/>
                      <a:pt x="2014" y="311"/>
                    </a:cubicBezTo>
                    <a:lnTo>
                      <a:pt x="2014" y="311"/>
                    </a:lnTo>
                    <a:lnTo>
                      <a:pt x="2014" y="311"/>
                    </a:lnTo>
                    <a:cubicBezTo>
                      <a:pt x="1984" y="311"/>
                      <a:pt x="1984" y="280"/>
                      <a:pt x="1984" y="280"/>
                    </a:cubicBezTo>
                    <a:cubicBezTo>
                      <a:pt x="1984" y="311"/>
                      <a:pt x="1953" y="311"/>
                      <a:pt x="1953" y="311"/>
                    </a:cubicBezTo>
                    <a:lnTo>
                      <a:pt x="1953" y="311"/>
                    </a:lnTo>
                    <a:lnTo>
                      <a:pt x="1953" y="311"/>
                    </a:lnTo>
                    <a:lnTo>
                      <a:pt x="1953" y="311"/>
                    </a:lnTo>
                    <a:lnTo>
                      <a:pt x="1953" y="311"/>
                    </a:lnTo>
                    <a:cubicBezTo>
                      <a:pt x="1921" y="311"/>
                      <a:pt x="1921" y="311"/>
                      <a:pt x="1921" y="311"/>
                    </a:cubicBezTo>
                    <a:cubicBezTo>
                      <a:pt x="1921" y="311"/>
                      <a:pt x="1921" y="311"/>
                      <a:pt x="1890" y="311"/>
                    </a:cubicBezTo>
                    <a:lnTo>
                      <a:pt x="1890" y="311"/>
                    </a:lnTo>
                    <a:lnTo>
                      <a:pt x="1890" y="311"/>
                    </a:lnTo>
                    <a:lnTo>
                      <a:pt x="1890" y="311"/>
                    </a:lnTo>
                    <a:lnTo>
                      <a:pt x="1890" y="311"/>
                    </a:lnTo>
                    <a:cubicBezTo>
                      <a:pt x="1860" y="311"/>
                      <a:pt x="1860" y="280"/>
                      <a:pt x="1860" y="280"/>
                    </a:cubicBezTo>
                    <a:lnTo>
                      <a:pt x="1860" y="280"/>
                    </a:lnTo>
                    <a:cubicBezTo>
                      <a:pt x="1829" y="280"/>
                      <a:pt x="1829" y="311"/>
                      <a:pt x="1829" y="311"/>
                    </a:cubicBezTo>
                    <a:lnTo>
                      <a:pt x="1829" y="311"/>
                    </a:lnTo>
                    <a:lnTo>
                      <a:pt x="1829" y="311"/>
                    </a:lnTo>
                    <a:lnTo>
                      <a:pt x="1797" y="311"/>
                    </a:lnTo>
                    <a:lnTo>
                      <a:pt x="1797" y="311"/>
                    </a:lnTo>
                    <a:cubicBezTo>
                      <a:pt x="1797" y="311"/>
                      <a:pt x="1766" y="311"/>
                      <a:pt x="1766" y="280"/>
                    </a:cubicBezTo>
                    <a:lnTo>
                      <a:pt x="1766" y="280"/>
                    </a:lnTo>
                    <a:cubicBezTo>
                      <a:pt x="1766" y="249"/>
                      <a:pt x="1736" y="249"/>
                      <a:pt x="1736" y="217"/>
                    </a:cubicBezTo>
                    <a:lnTo>
                      <a:pt x="1736" y="217"/>
                    </a:lnTo>
                    <a:cubicBezTo>
                      <a:pt x="1736" y="217"/>
                      <a:pt x="1736" y="217"/>
                      <a:pt x="1705" y="187"/>
                    </a:cubicBezTo>
                    <a:lnTo>
                      <a:pt x="1673" y="156"/>
                    </a:lnTo>
                    <a:lnTo>
                      <a:pt x="1642" y="125"/>
                    </a:lnTo>
                    <a:lnTo>
                      <a:pt x="1642" y="125"/>
                    </a:lnTo>
                    <a:lnTo>
                      <a:pt x="1642" y="125"/>
                    </a:lnTo>
                    <a:lnTo>
                      <a:pt x="1612" y="125"/>
                    </a:lnTo>
                    <a:cubicBezTo>
                      <a:pt x="1612" y="93"/>
                      <a:pt x="1612" y="93"/>
                      <a:pt x="1612" y="93"/>
                    </a:cubicBezTo>
                    <a:lnTo>
                      <a:pt x="1612" y="93"/>
                    </a:lnTo>
                    <a:cubicBezTo>
                      <a:pt x="1581" y="93"/>
                      <a:pt x="1581" y="93"/>
                      <a:pt x="1581" y="93"/>
                    </a:cubicBezTo>
                    <a:lnTo>
                      <a:pt x="1581" y="93"/>
                    </a:lnTo>
                    <a:lnTo>
                      <a:pt x="1549" y="93"/>
                    </a:lnTo>
                    <a:lnTo>
                      <a:pt x="1549" y="93"/>
                    </a:lnTo>
                    <a:cubicBezTo>
                      <a:pt x="1549" y="93"/>
                      <a:pt x="1549" y="125"/>
                      <a:pt x="1518" y="125"/>
                    </a:cubicBezTo>
                    <a:lnTo>
                      <a:pt x="1518" y="125"/>
                    </a:lnTo>
                    <a:cubicBezTo>
                      <a:pt x="1518" y="125"/>
                      <a:pt x="1518" y="156"/>
                      <a:pt x="1488" y="156"/>
                    </a:cubicBezTo>
                    <a:lnTo>
                      <a:pt x="1488" y="156"/>
                    </a:lnTo>
                    <a:lnTo>
                      <a:pt x="1488" y="156"/>
                    </a:lnTo>
                    <a:cubicBezTo>
                      <a:pt x="1488" y="156"/>
                      <a:pt x="1488" y="125"/>
                      <a:pt x="1457" y="125"/>
                    </a:cubicBezTo>
                    <a:lnTo>
                      <a:pt x="1457" y="125"/>
                    </a:lnTo>
                    <a:lnTo>
                      <a:pt x="1457" y="125"/>
                    </a:lnTo>
                    <a:cubicBezTo>
                      <a:pt x="1425" y="125"/>
                      <a:pt x="1425" y="125"/>
                      <a:pt x="1425" y="125"/>
                    </a:cubicBezTo>
                    <a:lnTo>
                      <a:pt x="1425" y="125"/>
                    </a:lnTo>
                    <a:cubicBezTo>
                      <a:pt x="1425" y="125"/>
                      <a:pt x="1425" y="93"/>
                      <a:pt x="1394" y="93"/>
                    </a:cubicBezTo>
                    <a:lnTo>
                      <a:pt x="1394" y="93"/>
                    </a:lnTo>
                    <a:lnTo>
                      <a:pt x="1394" y="93"/>
                    </a:lnTo>
                    <a:lnTo>
                      <a:pt x="1394" y="93"/>
                    </a:lnTo>
                    <a:lnTo>
                      <a:pt x="1394" y="93"/>
                    </a:lnTo>
                    <a:lnTo>
                      <a:pt x="1364" y="93"/>
                    </a:lnTo>
                    <a:lnTo>
                      <a:pt x="1364" y="93"/>
                    </a:lnTo>
                    <a:lnTo>
                      <a:pt x="1364" y="93"/>
                    </a:lnTo>
                    <a:lnTo>
                      <a:pt x="1364" y="93"/>
                    </a:lnTo>
                    <a:lnTo>
                      <a:pt x="1364" y="93"/>
                    </a:lnTo>
                    <a:lnTo>
                      <a:pt x="1364" y="93"/>
                    </a:lnTo>
                    <a:lnTo>
                      <a:pt x="1333" y="93"/>
                    </a:lnTo>
                    <a:lnTo>
                      <a:pt x="1333" y="93"/>
                    </a:lnTo>
                    <a:cubicBezTo>
                      <a:pt x="1301" y="93"/>
                      <a:pt x="1301" y="93"/>
                      <a:pt x="1301" y="63"/>
                    </a:cubicBezTo>
                    <a:lnTo>
                      <a:pt x="1301" y="63"/>
                    </a:lnTo>
                    <a:lnTo>
                      <a:pt x="1301" y="63"/>
                    </a:lnTo>
                    <a:lnTo>
                      <a:pt x="1271" y="32"/>
                    </a:lnTo>
                    <a:lnTo>
                      <a:pt x="1271" y="32"/>
                    </a:lnTo>
                    <a:lnTo>
                      <a:pt x="1271" y="32"/>
                    </a:lnTo>
                    <a:cubicBezTo>
                      <a:pt x="1271" y="32"/>
                      <a:pt x="1271" y="32"/>
                      <a:pt x="1271" y="0"/>
                    </a:cubicBezTo>
                    <a:cubicBezTo>
                      <a:pt x="1271" y="32"/>
                      <a:pt x="1271" y="32"/>
                      <a:pt x="1271" y="32"/>
                    </a:cubicBezTo>
                    <a:lnTo>
                      <a:pt x="1271" y="32"/>
                    </a:lnTo>
                    <a:cubicBezTo>
                      <a:pt x="1240" y="32"/>
                      <a:pt x="1240" y="0"/>
                      <a:pt x="1240" y="0"/>
                    </a:cubicBezTo>
                    <a:lnTo>
                      <a:pt x="1208" y="0"/>
                    </a:lnTo>
                    <a:lnTo>
                      <a:pt x="1208" y="0"/>
                    </a:lnTo>
                    <a:cubicBezTo>
                      <a:pt x="1177" y="0"/>
                      <a:pt x="1177" y="32"/>
                      <a:pt x="1177" y="32"/>
                    </a:cubicBezTo>
                    <a:lnTo>
                      <a:pt x="1177" y="32"/>
                    </a:lnTo>
                    <a:cubicBezTo>
                      <a:pt x="1147" y="63"/>
                      <a:pt x="1147" y="63"/>
                      <a:pt x="1147" y="63"/>
                    </a:cubicBezTo>
                    <a:cubicBezTo>
                      <a:pt x="1116" y="63"/>
                      <a:pt x="1116" y="32"/>
                      <a:pt x="1116" y="32"/>
                    </a:cubicBezTo>
                    <a:lnTo>
                      <a:pt x="1116" y="32"/>
                    </a:lnTo>
                    <a:cubicBezTo>
                      <a:pt x="1085" y="32"/>
                      <a:pt x="1085" y="63"/>
                      <a:pt x="1085" y="63"/>
                    </a:cubicBezTo>
                    <a:lnTo>
                      <a:pt x="1053" y="63"/>
                    </a:lnTo>
                    <a:lnTo>
                      <a:pt x="1053" y="63"/>
                    </a:lnTo>
                    <a:cubicBezTo>
                      <a:pt x="1023" y="63"/>
                      <a:pt x="1023" y="63"/>
                      <a:pt x="1023" y="63"/>
                    </a:cubicBezTo>
                    <a:lnTo>
                      <a:pt x="1023" y="63"/>
                    </a:lnTo>
                    <a:lnTo>
                      <a:pt x="1023" y="63"/>
                    </a:lnTo>
                    <a:lnTo>
                      <a:pt x="1023" y="63"/>
                    </a:lnTo>
                    <a:lnTo>
                      <a:pt x="1023" y="63"/>
                    </a:lnTo>
                    <a:cubicBezTo>
                      <a:pt x="992" y="63"/>
                      <a:pt x="992" y="93"/>
                      <a:pt x="992" y="93"/>
                    </a:cubicBezTo>
                    <a:lnTo>
                      <a:pt x="992" y="93"/>
                    </a:lnTo>
                    <a:cubicBezTo>
                      <a:pt x="961" y="93"/>
                      <a:pt x="961" y="93"/>
                      <a:pt x="961" y="93"/>
                    </a:cubicBezTo>
                    <a:lnTo>
                      <a:pt x="961" y="93"/>
                    </a:lnTo>
                    <a:cubicBezTo>
                      <a:pt x="929" y="93"/>
                      <a:pt x="929" y="93"/>
                      <a:pt x="899" y="93"/>
                    </a:cubicBezTo>
                    <a:cubicBezTo>
                      <a:pt x="868" y="93"/>
                      <a:pt x="868" y="93"/>
                      <a:pt x="868" y="93"/>
                    </a:cubicBezTo>
                    <a:cubicBezTo>
                      <a:pt x="837" y="93"/>
                      <a:pt x="837" y="93"/>
                      <a:pt x="837" y="93"/>
                    </a:cubicBezTo>
                    <a:lnTo>
                      <a:pt x="837" y="93"/>
                    </a:lnTo>
                    <a:cubicBezTo>
                      <a:pt x="805" y="93"/>
                      <a:pt x="805" y="93"/>
                      <a:pt x="805" y="93"/>
                    </a:cubicBezTo>
                    <a:lnTo>
                      <a:pt x="805" y="93"/>
                    </a:lnTo>
                    <a:lnTo>
                      <a:pt x="805" y="125"/>
                    </a:lnTo>
                    <a:lnTo>
                      <a:pt x="805" y="125"/>
                    </a:lnTo>
                    <a:lnTo>
                      <a:pt x="805" y="125"/>
                    </a:lnTo>
                    <a:lnTo>
                      <a:pt x="805" y="125"/>
                    </a:lnTo>
                    <a:lnTo>
                      <a:pt x="805" y="125"/>
                    </a:lnTo>
                    <a:lnTo>
                      <a:pt x="805" y="125"/>
                    </a:lnTo>
                    <a:cubicBezTo>
                      <a:pt x="805" y="156"/>
                      <a:pt x="805" y="156"/>
                      <a:pt x="805" y="156"/>
                    </a:cubicBezTo>
                    <a:lnTo>
                      <a:pt x="805" y="156"/>
                    </a:lnTo>
                    <a:lnTo>
                      <a:pt x="805" y="156"/>
                    </a:lnTo>
                    <a:cubicBezTo>
                      <a:pt x="805" y="156"/>
                      <a:pt x="805" y="156"/>
                      <a:pt x="775" y="156"/>
                    </a:cubicBezTo>
                    <a:lnTo>
                      <a:pt x="775" y="187"/>
                    </a:lnTo>
                    <a:lnTo>
                      <a:pt x="775" y="187"/>
                    </a:lnTo>
                    <a:lnTo>
                      <a:pt x="775" y="187"/>
                    </a:lnTo>
                    <a:lnTo>
                      <a:pt x="775" y="187"/>
                    </a:lnTo>
                    <a:lnTo>
                      <a:pt x="775" y="217"/>
                    </a:lnTo>
                    <a:lnTo>
                      <a:pt x="805" y="217"/>
                    </a:lnTo>
                    <a:cubicBezTo>
                      <a:pt x="805" y="249"/>
                      <a:pt x="805" y="249"/>
                      <a:pt x="805" y="249"/>
                    </a:cubicBezTo>
                    <a:lnTo>
                      <a:pt x="805" y="249"/>
                    </a:lnTo>
                    <a:cubicBezTo>
                      <a:pt x="805" y="280"/>
                      <a:pt x="805" y="311"/>
                      <a:pt x="775" y="311"/>
                    </a:cubicBezTo>
                    <a:lnTo>
                      <a:pt x="775" y="311"/>
                    </a:lnTo>
                    <a:lnTo>
                      <a:pt x="775" y="311"/>
                    </a:lnTo>
                    <a:lnTo>
                      <a:pt x="775" y="311"/>
                    </a:lnTo>
                    <a:lnTo>
                      <a:pt x="775" y="311"/>
                    </a:lnTo>
                    <a:lnTo>
                      <a:pt x="744" y="311"/>
                    </a:lnTo>
                    <a:cubicBezTo>
                      <a:pt x="744" y="311"/>
                      <a:pt x="744" y="311"/>
                      <a:pt x="713" y="311"/>
                    </a:cubicBezTo>
                    <a:lnTo>
                      <a:pt x="713" y="311"/>
                    </a:lnTo>
                    <a:lnTo>
                      <a:pt x="713" y="311"/>
                    </a:lnTo>
                    <a:lnTo>
                      <a:pt x="713" y="311"/>
                    </a:lnTo>
                    <a:lnTo>
                      <a:pt x="681" y="311"/>
                    </a:lnTo>
                    <a:lnTo>
                      <a:pt x="681" y="311"/>
                    </a:lnTo>
                    <a:lnTo>
                      <a:pt x="651" y="311"/>
                    </a:lnTo>
                    <a:lnTo>
                      <a:pt x="651" y="311"/>
                    </a:lnTo>
                    <a:cubicBezTo>
                      <a:pt x="620" y="311"/>
                      <a:pt x="620" y="311"/>
                      <a:pt x="620" y="280"/>
                    </a:cubicBezTo>
                    <a:lnTo>
                      <a:pt x="620" y="280"/>
                    </a:lnTo>
                    <a:lnTo>
                      <a:pt x="620" y="280"/>
                    </a:lnTo>
                    <a:cubicBezTo>
                      <a:pt x="589" y="280"/>
                      <a:pt x="589" y="280"/>
                      <a:pt x="589" y="280"/>
                    </a:cubicBezTo>
                    <a:cubicBezTo>
                      <a:pt x="589" y="280"/>
                      <a:pt x="589" y="311"/>
                      <a:pt x="557" y="311"/>
                    </a:cubicBezTo>
                    <a:lnTo>
                      <a:pt x="557" y="311"/>
                    </a:lnTo>
                    <a:lnTo>
                      <a:pt x="557" y="311"/>
                    </a:lnTo>
                    <a:lnTo>
                      <a:pt x="557" y="311"/>
                    </a:lnTo>
                    <a:cubicBezTo>
                      <a:pt x="527" y="311"/>
                      <a:pt x="527" y="280"/>
                      <a:pt x="527" y="280"/>
                    </a:cubicBezTo>
                    <a:lnTo>
                      <a:pt x="527" y="280"/>
                    </a:lnTo>
                    <a:cubicBezTo>
                      <a:pt x="527" y="280"/>
                      <a:pt x="496" y="280"/>
                      <a:pt x="496" y="311"/>
                    </a:cubicBezTo>
                    <a:lnTo>
                      <a:pt x="496" y="311"/>
                    </a:lnTo>
                    <a:lnTo>
                      <a:pt x="465" y="311"/>
                    </a:lnTo>
                    <a:lnTo>
                      <a:pt x="465" y="311"/>
                    </a:lnTo>
                    <a:lnTo>
                      <a:pt x="465" y="311"/>
                    </a:lnTo>
                    <a:lnTo>
                      <a:pt x="465" y="311"/>
                    </a:lnTo>
                    <a:cubicBezTo>
                      <a:pt x="433" y="311"/>
                      <a:pt x="433" y="311"/>
                      <a:pt x="433" y="280"/>
                    </a:cubicBezTo>
                    <a:lnTo>
                      <a:pt x="433" y="280"/>
                    </a:lnTo>
                    <a:lnTo>
                      <a:pt x="433" y="280"/>
                    </a:lnTo>
                    <a:cubicBezTo>
                      <a:pt x="433" y="311"/>
                      <a:pt x="403" y="311"/>
                      <a:pt x="403" y="311"/>
                    </a:cubicBezTo>
                    <a:lnTo>
                      <a:pt x="403" y="311"/>
                    </a:lnTo>
                    <a:lnTo>
                      <a:pt x="403" y="311"/>
                    </a:lnTo>
                    <a:lnTo>
                      <a:pt x="403" y="311"/>
                    </a:lnTo>
                    <a:cubicBezTo>
                      <a:pt x="372" y="311"/>
                      <a:pt x="372" y="311"/>
                      <a:pt x="372" y="280"/>
                    </a:cubicBezTo>
                    <a:lnTo>
                      <a:pt x="372" y="280"/>
                    </a:lnTo>
                    <a:lnTo>
                      <a:pt x="372" y="280"/>
                    </a:lnTo>
                    <a:lnTo>
                      <a:pt x="341" y="280"/>
                    </a:lnTo>
                    <a:lnTo>
                      <a:pt x="341" y="280"/>
                    </a:lnTo>
                    <a:cubicBezTo>
                      <a:pt x="341" y="249"/>
                      <a:pt x="341" y="249"/>
                      <a:pt x="341" y="249"/>
                    </a:cubicBezTo>
                    <a:lnTo>
                      <a:pt x="309" y="249"/>
                    </a:lnTo>
                    <a:cubicBezTo>
                      <a:pt x="309" y="249"/>
                      <a:pt x="309" y="249"/>
                      <a:pt x="309" y="280"/>
                    </a:cubicBezTo>
                    <a:lnTo>
                      <a:pt x="309" y="280"/>
                    </a:lnTo>
                    <a:lnTo>
                      <a:pt x="309" y="280"/>
                    </a:lnTo>
                    <a:lnTo>
                      <a:pt x="309" y="280"/>
                    </a:lnTo>
                    <a:cubicBezTo>
                      <a:pt x="279" y="280"/>
                      <a:pt x="279" y="249"/>
                      <a:pt x="279" y="249"/>
                    </a:cubicBezTo>
                    <a:lnTo>
                      <a:pt x="279" y="249"/>
                    </a:lnTo>
                    <a:lnTo>
                      <a:pt x="279" y="249"/>
                    </a:lnTo>
                    <a:lnTo>
                      <a:pt x="279" y="249"/>
                    </a:lnTo>
                    <a:cubicBezTo>
                      <a:pt x="248" y="249"/>
                      <a:pt x="248" y="249"/>
                      <a:pt x="248" y="249"/>
                    </a:cubicBezTo>
                    <a:lnTo>
                      <a:pt x="248" y="249"/>
                    </a:lnTo>
                    <a:lnTo>
                      <a:pt x="248" y="249"/>
                    </a:lnTo>
                    <a:lnTo>
                      <a:pt x="217" y="249"/>
                    </a:lnTo>
                    <a:lnTo>
                      <a:pt x="217" y="249"/>
                    </a:lnTo>
                    <a:lnTo>
                      <a:pt x="217" y="249"/>
                    </a:lnTo>
                    <a:lnTo>
                      <a:pt x="217" y="249"/>
                    </a:lnTo>
                    <a:lnTo>
                      <a:pt x="217" y="249"/>
                    </a:lnTo>
                    <a:lnTo>
                      <a:pt x="185" y="249"/>
                    </a:lnTo>
                    <a:lnTo>
                      <a:pt x="185" y="249"/>
                    </a:lnTo>
                    <a:lnTo>
                      <a:pt x="185" y="249"/>
                    </a:lnTo>
                    <a:lnTo>
                      <a:pt x="185" y="249"/>
                    </a:lnTo>
                    <a:lnTo>
                      <a:pt x="185" y="249"/>
                    </a:lnTo>
                    <a:lnTo>
                      <a:pt x="185" y="249"/>
                    </a:lnTo>
                    <a:lnTo>
                      <a:pt x="185" y="249"/>
                    </a:lnTo>
                    <a:cubicBezTo>
                      <a:pt x="185" y="249"/>
                      <a:pt x="185" y="280"/>
                      <a:pt x="155" y="280"/>
                    </a:cubicBezTo>
                    <a:lnTo>
                      <a:pt x="155" y="280"/>
                    </a:lnTo>
                    <a:lnTo>
                      <a:pt x="155" y="280"/>
                    </a:lnTo>
                    <a:cubicBezTo>
                      <a:pt x="124" y="280"/>
                      <a:pt x="124" y="280"/>
                      <a:pt x="124" y="280"/>
                    </a:cubicBezTo>
                    <a:lnTo>
                      <a:pt x="124" y="280"/>
                    </a:lnTo>
                    <a:lnTo>
                      <a:pt x="124" y="280"/>
                    </a:lnTo>
                    <a:cubicBezTo>
                      <a:pt x="93" y="311"/>
                      <a:pt x="93" y="311"/>
                      <a:pt x="93" y="311"/>
                    </a:cubicBezTo>
                    <a:lnTo>
                      <a:pt x="93" y="311"/>
                    </a:lnTo>
                    <a:cubicBezTo>
                      <a:pt x="93" y="311"/>
                      <a:pt x="93" y="311"/>
                      <a:pt x="93" y="341"/>
                    </a:cubicBezTo>
                    <a:lnTo>
                      <a:pt x="93" y="341"/>
                    </a:lnTo>
                    <a:lnTo>
                      <a:pt x="93" y="341"/>
                    </a:lnTo>
                    <a:cubicBezTo>
                      <a:pt x="93" y="341"/>
                      <a:pt x="93" y="341"/>
                      <a:pt x="93" y="373"/>
                    </a:cubicBezTo>
                    <a:cubicBezTo>
                      <a:pt x="61" y="373"/>
                      <a:pt x="61" y="373"/>
                      <a:pt x="61" y="373"/>
                    </a:cubicBezTo>
                    <a:lnTo>
                      <a:pt x="61" y="373"/>
                    </a:lnTo>
                    <a:lnTo>
                      <a:pt x="61" y="373"/>
                    </a:lnTo>
                    <a:lnTo>
                      <a:pt x="61" y="373"/>
                    </a:lnTo>
                    <a:lnTo>
                      <a:pt x="61" y="373"/>
                    </a:lnTo>
                    <a:cubicBezTo>
                      <a:pt x="31" y="373"/>
                      <a:pt x="31" y="373"/>
                      <a:pt x="31" y="341"/>
                    </a:cubicBezTo>
                    <a:lnTo>
                      <a:pt x="31" y="341"/>
                    </a:lnTo>
                    <a:lnTo>
                      <a:pt x="31" y="341"/>
                    </a:lnTo>
                    <a:cubicBezTo>
                      <a:pt x="31" y="341"/>
                      <a:pt x="31" y="341"/>
                      <a:pt x="0" y="341"/>
                    </a:cubicBezTo>
                    <a:cubicBezTo>
                      <a:pt x="0" y="341"/>
                      <a:pt x="0" y="341"/>
                      <a:pt x="0" y="311"/>
                    </a:cubicBezTo>
                    <a:lnTo>
                      <a:pt x="0" y="311"/>
                    </a:lnTo>
                    <a:lnTo>
                      <a:pt x="0" y="311"/>
                    </a:lnTo>
                    <a:cubicBezTo>
                      <a:pt x="0" y="341"/>
                      <a:pt x="0" y="341"/>
                      <a:pt x="0" y="373"/>
                    </a:cubicBezTo>
                    <a:lnTo>
                      <a:pt x="0" y="373"/>
                    </a:lnTo>
                    <a:lnTo>
                      <a:pt x="0" y="373"/>
                    </a:lnTo>
                    <a:lnTo>
                      <a:pt x="0" y="373"/>
                    </a:lnTo>
                    <a:lnTo>
                      <a:pt x="0" y="373"/>
                    </a:lnTo>
                    <a:cubicBezTo>
                      <a:pt x="0" y="373"/>
                      <a:pt x="0" y="373"/>
                      <a:pt x="0" y="40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2" name="Freeform 103"/>
              <p:cNvSpPr>
                <a:spLocks noChangeArrowheads="1"/>
              </p:cNvSpPr>
              <p:nvPr/>
            </p:nvSpPr>
            <p:spPr bwMode="auto">
              <a:xfrm>
                <a:off x="6469063" y="1624013"/>
                <a:ext cx="77787" cy="44450"/>
              </a:xfrm>
              <a:custGeom>
                <a:avLst/>
                <a:gdLst>
                  <a:gd name="T0" fmla="*/ 62 w 218"/>
                  <a:gd name="T1" fmla="*/ 0 h 124"/>
                  <a:gd name="T2" fmla="*/ 62 w 218"/>
                  <a:gd name="T3" fmla="*/ 0 h 124"/>
                  <a:gd name="T4" fmla="*/ 62 w 218"/>
                  <a:gd name="T5" fmla="*/ 0 h 124"/>
                  <a:gd name="T6" fmla="*/ 62 w 218"/>
                  <a:gd name="T7" fmla="*/ 0 h 124"/>
                  <a:gd name="T8" fmla="*/ 62 w 218"/>
                  <a:gd name="T9" fmla="*/ 30 h 124"/>
                  <a:gd name="T10" fmla="*/ 62 w 218"/>
                  <a:gd name="T11" fmla="*/ 62 h 124"/>
                  <a:gd name="T12" fmla="*/ 62 w 218"/>
                  <a:gd name="T13" fmla="*/ 62 h 124"/>
                  <a:gd name="T14" fmla="*/ 31 w 218"/>
                  <a:gd name="T15" fmla="*/ 93 h 124"/>
                  <a:gd name="T16" fmla="*/ 31 w 218"/>
                  <a:gd name="T17" fmla="*/ 93 h 124"/>
                  <a:gd name="T18" fmla="*/ 0 w 218"/>
                  <a:gd name="T19" fmla="*/ 93 h 124"/>
                  <a:gd name="T20" fmla="*/ 0 w 218"/>
                  <a:gd name="T21" fmla="*/ 93 h 124"/>
                  <a:gd name="T22" fmla="*/ 0 w 218"/>
                  <a:gd name="T23" fmla="*/ 93 h 124"/>
                  <a:gd name="T24" fmla="*/ 31 w 218"/>
                  <a:gd name="T25" fmla="*/ 93 h 124"/>
                  <a:gd name="T26" fmla="*/ 31 w 218"/>
                  <a:gd name="T27" fmla="*/ 93 h 124"/>
                  <a:gd name="T28" fmla="*/ 62 w 218"/>
                  <a:gd name="T29" fmla="*/ 93 h 124"/>
                  <a:gd name="T30" fmla="*/ 62 w 218"/>
                  <a:gd name="T31" fmla="*/ 93 h 124"/>
                  <a:gd name="T32" fmla="*/ 93 w 218"/>
                  <a:gd name="T33" fmla="*/ 123 h 124"/>
                  <a:gd name="T34" fmla="*/ 124 w 218"/>
                  <a:gd name="T35" fmla="*/ 123 h 124"/>
                  <a:gd name="T36" fmla="*/ 124 w 218"/>
                  <a:gd name="T37" fmla="*/ 123 h 124"/>
                  <a:gd name="T38" fmla="*/ 155 w 218"/>
                  <a:gd name="T39" fmla="*/ 93 h 124"/>
                  <a:gd name="T40" fmla="*/ 186 w 218"/>
                  <a:gd name="T41" fmla="*/ 62 h 124"/>
                  <a:gd name="T42" fmla="*/ 186 w 218"/>
                  <a:gd name="T43" fmla="*/ 62 h 124"/>
                  <a:gd name="T44" fmla="*/ 186 w 218"/>
                  <a:gd name="T45" fmla="*/ 62 h 124"/>
                  <a:gd name="T46" fmla="*/ 186 w 218"/>
                  <a:gd name="T47" fmla="*/ 62 h 124"/>
                  <a:gd name="T48" fmla="*/ 217 w 218"/>
                  <a:gd name="T49" fmla="*/ 62 h 124"/>
                  <a:gd name="T50" fmla="*/ 217 w 218"/>
                  <a:gd name="T51" fmla="*/ 62 h 124"/>
                  <a:gd name="T52" fmla="*/ 217 w 218"/>
                  <a:gd name="T53" fmla="*/ 62 h 124"/>
                  <a:gd name="T54" fmla="*/ 217 w 218"/>
                  <a:gd name="T55" fmla="*/ 62 h 124"/>
                  <a:gd name="T56" fmla="*/ 186 w 218"/>
                  <a:gd name="T57" fmla="*/ 30 h 124"/>
                  <a:gd name="T58" fmla="*/ 155 w 218"/>
                  <a:gd name="T59" fmla="*/ 30 h 124"/>
                  <a:gd name="T60" fmla="*/ 93 w 218"/>
                  <a:gd name="T61" fmla="*/ 0 h 124"/>
                  <a:gd name="T62" fmla="*/ 93 w 218"/>
                  <a:gd name="T63" fmla="*/ 0 h 124"/>
                  <a:gd name="T64" fmla="*/ 62 w 218"/>
                  <a:gd name="T6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24">
                    <a:moveTo>
                      <a:pt x="62" y="0"/>
                    </a:moveTo>
                    <a:lnTo>
                      <a:pt x="62" y="0"/>
                    </a:lnTo>
                    <a:lnTo>
                      <a:pt x="62" y="0"/>
                    </a:lnTo>
                    <a:lnTo>
                      <a:pt x="62" y="0"/>
                    </a:lnTo>
                    <a:lnTo>
                      <a:pt x="62" y="30"/>
                    </a:lnTo>
                    <a:cubicBezTo>
                      <a:pt x="62" y="30"/>
                      <a:pt x="62" y="30"/>
                      <a:pt x="62" y="62"/>
                    </a:cubicBezTo>
                    <a:lnTo>
                      <a:pt x="62" y="62"/>
                    </a:lnTo>
                    <a:lnTo>
                      <a:pt x="31" y="93"/>
                    </a:lnTo>
                    <a:lnTo>
                      <a:pt x="31" y="93"/>
                    </a:lnTo>
                    <a:cubicBezTo>
                      <a:pt x="0" y="93"/>
                      <a:pt x="0" y="93"/>
                      <a:pt x="0" y="93"/>
                    </a:cubicBezTo>
                    <a:lnTo>
                      <a:pt x="0" y="93"/>
                    </a:lnTo>
                    <a:lnTo>
                      <a:pt x="0" y="93"/>
                    </a:lnTo>
                    <a:cubicBezTo>
                      <a:pt x="31" y="93"/>
                      <a:pt x="31" y="93"/>
                      <a:pt x="31" y="93"/>
                    </a:cubicBezTo>
                    <a:lnTo>
                      <a:pt x="31" y="93"/>
                    </a:lnTo>
                    <a:cubicBezTo>
                      <a:pt x="62" y="93"/>
                      <a:pt x="62" y="93"/>
                      <a:pt x="62" y="93"/>
                    </a:cubicBezTo>
                    <a:lnTo>
                      <a:pt x="62" y="93"/>
                    </a:lnTo>
                    <a:lnTo>
                      <a:pt x="93" y="123"/>
                    </a:lnTo>
                    <a:cubicBezTo>
                      <a:pt x="124" y="123"/>
                      <a:pt x="124" y="123"/>
                      <a:pt x="124" y="123"/>
                    </a:cubicBezTo>
                    <a:lnTo>
                      <a:pt x="124" y="123"/>
                    </a:lnTo>
                    <a:cubicBezTo>
                      <a:pt x="124" y="93"/>
                      <a:pt x="124" y="93"/>
                      <a:pt x="155" y="93"/>
                    </a:cubicBezTo>
                    <a:cubicBezTo>
                      <a:pt x="155" y="62"/>
                      <a:pt x="155" y="62"/>
                      <a:pt x="186" y="62"/>
                    </a:cubicBezTo>
                    <a:lnTo>
                      <a:pt x="186" y="62"/>
                    </a:lnTo>
                    <a:lnTo>
                      <a:pt x="186" y="62"/>
                    </a:lnTo>
                    <a:lnTo>
                      <a:pt x="186" y="62"/>
                    </a:lnTo>
                    <a:cubicBezTo>
                      <a:pt x="217" y="62"/>
                      <a:pt x="217" y="62"/>
                      <a:pt x="217" y="62"/>
                    </a:cubicBezTo>
                    <a:lnTo>
                      <a:pt x="217" y="62"/>
                    </a:lnTo>
                    <a:lnTo>
                      <a:pt x="217" y="62"/>
                    </a:lnTo>
                    <a:lnTo>
                      <a:pt x="217" y="62"/>
                    </a:lnTo>
                    <a:cubicBezTo>
                      <a:pt x="186" y="62"/>
                      <a:pt x="186" y="62"/>
                      <a:pt x="186" y="30"/>
                    </a:cubicBezTo>
                    <a:lnTo>
                      <a:pt x="155" y="30"/>
                    </a:lnTo>
                    <a:cubicBezTo>
                      <a:pt x="124" y="30"/>
                      <a:pt x="124" y="30"/>
                      <a:pt x="93" y="0"/>
                    </a:cubicBezTo>
                    <a:lnTo>
                      <a:pt x="93" y="0"/>
                    </a:lnTo>
                    <a:cubicBezTo>
                      <a:pt x="93" y="0"/>
                      <a:pt x="93" y="0"/>
                      <a:pt x="6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3" name="Freeform 104"/>
              <p:cNvSpPr>
                <a:spLocks noChangeArrowheads="1"/>
              </p:cNvSpPr>
              <p:nvPr/>
            </p:nvSpPr>
            <p:spPr bwMode="auto">
              <a:xfrm>
                <a:off x="6491288" y="1423988"/>
                <a:ext cx="33337" cy="100012"/>
              </a:xfrm>
              <a:custGeom>
                <a:avLst/>
                <a:gdLst>
                  <a:gd name="T0" fmla="*/ 0 w 94"/>
                  <a:gd name="T1" fmla="*/ 62 h 280"/>
                  <a:gd name="T2" fmla="*/ 0 w 94"/>
                  <a:gd name="T3" fmla="*/ 62 h 280"/>
                  <a:gd name="T4" fmla="*/ 0 w 94"/>
                  <a:gd name="T5" fmla="*/ 92 h 280"/>
                  <a:gd name="T6" fmla="*/ 31 w 94"/>
                  <a:gd name="T7" fmla="*/ 92 h 280"/>
                  <a:gd name="T8" fmla="*/ 31 w 94"/>
                  <a:gd name="T9" fmla="*/ 92 h 280"/>
                  <a:gd name="T10" fmla="*/ 31 w 94"/>
                  <a:gd name="T11" fmla="*/ 124 h 280"/>
                  <a:gd name="T12" fmla="*/ 31 w 94"/>
                  <a:gd name="T13" fmla="*/ 155 h 280"/>
                  <a:gd name="T14" fmla="*/ 31 w 94"/>
                  <a:gd name="T15" fmla="*/ 155 h 280"/>
                  <a:gd name="T16" fmla="*/ 31 w 94"/>
                  <a:gd name="T17" fmla="*/ 155 h 280"/>
                  <a:gd name="T18" fmla="*/ 31 w 94"/>
                  <a:gd name="T19" fmla="*/ 216 h 280"/>
                  <a:gd name="T20" fmla="*/ 31 w 94"/>
                  <a:gd name="T21" fmla="*/ 248 h 280"/>
                  <a:gd name="T22" fmla="*/ 31 w 94"/>
                  <a:gd name="T23" fmla="*/ 279 h 280"/>
                  <a:gd name="T24" fmla="*/ 31 w 94"/>
                  <a:gd name="T25" fmla="*/ 279 h 280"/>
                  <a:gd name="T26" fmla="*/ 31 w 94"/>
                  <a:gd name="T27" fmla="*/ 279 h 280"/>
                  <a:gd name="T28" fmla="*/ 31 w 94"/>
                  <a:gd name="T29" fmla="*/ 279 h 280"/>
                  <a:gd name="T30" fmla="*/ 31 w 94"/>
                  <a:gd name="T31" fmla="*/ 279 h 280"/>
                  <a:gd name="T32" fmla="*/ 31 w 94"/>
                  <a:gd name="T33" fmla="*/ 248 h 280"/>
                  <a:gd name="T34" fmla="*/ 31 w 94"/>
                  <a:gd name="T35" fmla="*/ 216 h 280"/>
                  <a:gd name="T36" fmla="*/ 62 w 94"/>
                  <a:gd name="T37" fmla="*/ 216 h 280"/>
                  <a:gd name="T38" fmla="*/ 62 w 94"/>
                  <a:gd name="T39" fmla="*/ 216 h 280"/>
                  <a:gd name="T40" fmla="*/ 93 w 94"/>
                  <a:gd name="T41" fmla="*/ 216 h 280"/>
                  <a:gd name="T42" fmla="*/ 93 w 94"/>
                  <a:gd name="T43" fmla="*/ 216 h 280"/>
                  <a:gd name="T44" fmla="*/ 93 w 94"/>
                  <a:gd name="T45" fmla="*/ 216 h 280"/>
                  <a:gd name="T46" fmla="*/ 93 w 94"/>
                  <a:gd name="T47" fmla="*/ 186 h 280"/>
                  <a:gd name="T48" fmla="*/ 93 w 94"/>
                  <a:gd name="T49" fmla="*/ 186 h 280"/>
                  <a:gd name="T50" fmla="*/ 62 w 94"/>
                  <a:gd name="T51" fmla="*/ 155 h 280"/>
                  <a:gd name="T52" fmla="*/ 62 w 94"/>
                  <a:gd name="T53" fmla="*/ 155 h 280"/>
                  <a:gd name="T54" fmla="*/ 62 w 94"/>
                  <a:gd name="T55" fmla="*/ 124 h 280"/>
                  <a:gd name="T56" fmla="*/ 31 w 94"/>
                  <a:gd name="T57" fmla="*/ 92 h 280"/>
                  <a:gd name="T58" fmla="*/ 62 w 94"/>
                  <a:gd name="T59" fmla="*/ 31 h 280"/>
                  <a:gd name="T60" fmla="*/ 62 w 94"/>
                  <a:gd name="T61" fmla="*/ 31 h 280"/>
                  <a:gd name="T62" fmla="*/ 62 w 94"/>
                  <a:gd name="T63" fmla="*/ 31 h 280"/>
                  <a:gd name="T64" fmla="*/ 62 w 94"/>
                  <a:gd name="T65" fmla="*/ 0 h 280"/>
                  <a:gd name="T66" fmla="*/ 62 w 94"/>
                  <a:gd name="T67" fmla="*/ 0 h 280"/>
                  <a:gd name="T68" fmla="*/ 62 w 94"/>
                  <a:gd name="T69" fmla="*/ 0 h 280"/>
                  <a:gd name="T70" fmla="*/ 31 w 94"/>
                  <a:gd name="T71" fmla="*/ 0 h 280"/>
                  <a:gd name="T72" fmla="*/ 31 w 94"/>
                  <a:gd name="T73" fmla="*/ 0 h 280"/>
                  <a:gd name="T74" fmla="*/ 31 w 94"/>
                  <a:gd name="T75" fmla="*/ 0 h 280"/>
                  <a:gd name="T76" fmla="*/ 0 w 94"/>
                  <a:gd name="T77" fmla="*/ 6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280">
                    <a:moveTo>
                      <a:pt x="0" y="62"/>
                    </a:moveTo>
                    <a:lnTo>
                      <a:pt x="0" y="62"/>
                    </a:lnTo>
                    <a:cubicBezTo>
                      <a:pt x="0" y="92"/>
                      <a:pt x="0" y="92"/>
                      <a:pt x="0" y="92"/>
                    </a:cubicBezTo>
                    <a:cubicBezTo>
                      <a:pt x="0" y="92"/>
                      <a:pt x="0" y="92"/>
                      <a:pt x="31" y="92"/>
                    </a:cubicBezTo>
                    <a:lnTo>
                      <a:pt x="31" y="92"/>
                    </a:lnTo>
                    <a:lnTo>
                      <a:pt x="31" y="124"/>
                    </a:lnTo>
                    <a:cubicBezTo>
                      <a:pt x="31" y="155"/>
                      <a:pt x="31" y="155"/>
                      <a:pt x="31" y="155"/>
                    </a:cubicBezTo>
                    <a:lnTo>
                      <a:pt x="31" y="155"/>
                    </a:lnTo>
                    <a:lnTo>
                      <a:pt x="31" y="155"/>
                    </a:lnTo>
                    <a:cubicBezTo>
                      <a:pt x="31" y="186"/>
                      <a:pt x="31" y="216"/>
                      <a:pt x="31" y="216"/>
                    </a:cubicBezTo>
                    <a:cubicBezTo>
                      <a:pt x="31" y="248"/>
                      <a:pt x="31" y="248"/>
                      <a:pt x="31" y="248"/>
                    </a:cubicBezTo>
                    <a:lnTo>
                      <a:pt x="31" y="279"/>
                    </a:lnTo>
                    <a:lnTo>
                      <a:pt x="31" y="279"/>
                    </a:lnTo>
                    <a:lnTo>
                      <a:pt x="31" y="279"/>
                    </a:lnTo>
                    <a:lnTo>
                      <a:pt x="31" y="279"/>
                    </a:lnTo>
                    <a:lnTo>
                      <a:pt x="31" y="279"/>
                    </a:lnTo>
                    <a:cubicBezTo>
                      <a:pt x="31" y="279"/>
                      <a:pt x="31" y="279"/>
                      <a:pt x="31" y="248"/>
                    </a:cubicBezTo>
                    <a:cubicBezTo>
                      <a:pt x="31" y="248"/>
                      <a:pt x="31" y="248"/>
                      <a:pt x="31" y="216"/>
                    </a:cubicBezTo>
                    <a:lnTo>
                      <a:pt x="62" y="216"/>
                    </a:lnTo>
                    <a:lnTo>
                      <a:pt x="62" y="216"/>
                    </a:lnTo>
                    <a:cubicBezTo>
                      <a:pt x="93" y="216"/>
                      <a:pt x="93" y="216"/>
                      <a:pt x="93" y="216"/>
                    </a:cubicBezTo>
                    <a:lnTo>
                      <a:pt x="93" y="216"/>
                    </a:lnTo>
                    <a:lnTo>
                      <a:pt x="93" y="216"/>
                    </a:lnTo>
                    <a:cubicBezTo>
                      <a:pt x="93" y="186"/>
                      <a:pt x="62" y="186"/>
                      <a:pt x="93" y="186"/>
                    </a:cubicBezTo>
                    <a:lnTo>
                      <a:pt x="93" y="186"/>
                    </a:lnTo>
                    <a:cubicBezTo>
                      <a:pt x="93" y="186"/>
                      <a:pt x="93" y="186"/>
                      <a:pt x="62" y="155"/>
                    </a:cubicBezTo>
                    <a:lnTo>
                      <a:pt x="62" y="155"/>
                    </a:lnTo>
                    <a:lnTo>
                      <a:pt x="62" y="124"/>
                    </a:lnTo>
                    <a:cubicBezTo>
                      <a:pt x="62" y="124"/>
                      <a:pt x="62" y="92"/>
                      <a:pt x="31" y="92"/>
                    </a:cubicBezTo>
                    <a:cubicBezTo>
                      <a:pt x="31" y="62"/>
                      <a:pt x="31" y="31"/>
                      <a:pt x="62" y="31"/>
                    </a:cubicBezTo>
                    <a:lnTo>
                      <a:pt x="62" y="31"/>
                    </a:lnTo>
                    <a:lnTo>
                      <a:pt x="62" y="31"/>
                    </a:lnTo>
                    <a:lnTo>
                      <a:pt x="62" y="0"/>
                    </a:lnTo>
                    <a:lnTo>
                      <a:pt x="62" y="0"/>
                    </a:lnTo>
                    <a:lnTo>
                      <a:pt x="62" y="0"/>
                    </a:lnTo>
                    <a:cubicBezTo>
                      <a:pt x="62" y="0"/>
                      <a:pt x="62" y="0"/>
                      <a:pt x="31" y="0"/>
                    </a:cubicBezTo>
                    <a:lnTo>
                      <a:pt x="31" y="0"/>
                    </a:lnTo>
                    <a:lnTo>
                      <a:pt x="31" y="0"/>
                    </a:lnTo>
                    <a:cubicBezTo>
                      <a:pt x="31" y="31"/>
                      <a:pt x="0" y="31"/>
                      <a:pt x="0"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4" name="Freeform 105"/>
              <p:cNvSpPr>
                <a:spLocks noChangeArrowheads="1"/>
              </p:cNvSpPr>
              <p:nvPr/>
            </p:nvSpPr>
            <p:spPr bwMode="auto">
              <a:xfrm>
                <a:off x="5141913" y="1423988"/>
                <a:ext cx="1193800" cy="736600"/>
              </a:xfrm>
              <a:custGeom>
                <a:avLst/>
                <a:gdLst>
                  <a:gd name="T0" fmla="*/ 2913 w 3317"/>
                  <a:gd name="T1" fmla="*/ 712 h 2046"/>
                  <a:gd name="T2" fmla="*/ 3130 w 3317"/>
                  <a:gd name="T3" fmla="*/ 620 h 2046"/>
                  <a:gd name="T4" fmla="*/ 3161 w 3317"/>
                  <a:gd name="T5" fmla="*/ 496 h 2046"/>
                  <a:gd name="T6" fmla="*/ 3254 w 3317"/>
                  <a:gd name="T7" fmla="*/ 464 h 2046"/>
                  <a:gd name="T8" fmla="*/ 3254 w 3317"/>
                  <a:gd name="T9" fmla="*/ 340 h 2046"/>
                  <a:gd name="T10" fmla="*/ 3069 w 3317"/>
                  <a:gd name="T11" fmla="*/ 279 h 2046"/>
                  <a:gd name="T12" fmla="*/ 2851 w 3317"/>
                  <a:gd name="T13" fmla="*/ 62 h 2046"/>
                  <a:gd name="T14" fmla="*/ 2665 w 3317"/>
                  <a:gd name="T15" fmla="*/ 0 h 2046"/>
                  <a:gd name="T16" fmla="*/ 2603 w 3317"/>
                  <a:gd name="T17" fmla="*/ 62 h 2046"/>
                  <a:gd name="T18" fmla="*/ 2479 w 3317"/>
                  <a:gd name="T19" fmla="*/ 216 h 2046"/>
                  <a:gd name="T20" fmla="*/ 2325 w 3317"/>
                  <a:gd name="T21" fmla="*/ 310 h 2046"/>
                  <a:gd name="T22" fmla="*/ 2541 w 3317"/>
                  <a:gd name="T23" fmla="*/ 403 h 2046"/>
                  <a:gd name="T24" fmla="*/ 2479 w 3317"/>
                  <a:gd name="T25" fmla="*/ 434 h 2046"/>
                  <a:gd name="T26" fmla="*/ 2355 w 3317"/>
                  <a:gd name="T27" fmla="*/ 464 h 2046"/>
                  <a:gd name="T28" fmla="*/ 2201 w 3317"/>
                  <a:gd name="T29" fmla="*/ 558 h 2046"/>
                  <a:gd name="T30" fmla="*/ 2107 w 3317"/>
                  <a:gd name="T31" fmla="*/ 588 h 2046"/>
                  <a:gd name="T32" fmla="*/ 1983 w 3317"/>
                  <a:gd name="T33" fmla="*/ 712 h 2046"/>
                  <a:gd name="T34" fmla="*/ 1673 w 3317"/>
                  <a:gd name="T35" fmla="*/ 744 h 2046"/>
                  <a:gd name="T36" fmla="*/ 1549 w 3317"/>
                  <a:gd name="T37" fmla="*/ 744 h 2046"/>
                  <a:gd name="T38" fmla="*/ 1240 w 3317"/>
                  <a:gd name="T39" fmla="*/ 681 h 2046"/>
                  <a:gd name="T40" fmla="*/ 1085 w 3317"/>
                  <a:gd name="T41" fmla="*/ 558 h 2046"/>
                  <a:gd name="T42" fmla="*/ 898 w 3317"/>
                  <a:gd name="T43" fmla="*/ 434 h 2046"/>
                  <a:gd name="T44" fmla="*/ 713 w 3317"/>
                  <a:gd name="T45" fmla="*/ 279 h 2046"/>
                  <a:gd name="T46" fmla="*/ 620 w 3317"/>
                  <a:gd name="T47" fmla="*/ 434 h 2046"/>
                  <a:gd name="T48" fmla="*/ 496 w 3317"/>
                  <a:gd name="T49" fmla="*/ 434 h 2046"/>
                  <a:gd name="T50" fmla="*/ 433 w 3317"/>
                  <a:gd name="T51" fmla="*/ 558 h 2046"/>
                  <a:gd name="T52" fmla="*/ 372 w 3317"/>
                  <a:gd name="T53" fmla="*/ 651 h 2046"/>
                  <a:gd name="T54" fmla="*/ 341 w 3317"/>
                  <a:gd name="T55" fmla="*/ 744 h 2046"/>
                  <a:gd name="T56" fmla="*/ 61 w 3317"/>
                  <a:gd name="T57" fmla="*/ 836 h 2046"/>
                  <a:gd name="T58" fmla="*/ 0 w 3317"/>
                  <a:gd name="T59" fmla="*/ 899 h 2046"/>
                  <a:gd name="T60" fmla="*/ 124 w 3317"/>
                  <a:gd name="T61" fmla="*/ 1053 h 2046"/>
                  <a:gd name="T62" fmla="*/ 248 w 3317"/>
                  <a:gd name="T63" fmla="*/ 1084 h 2046"/>
                  <a:gd name="T64" fmla="*/ 341 w 3317"/>
                  <a:gd name="T65" fmla="*/ 1084 h 2046"/>
                  <a:gd name="T66" fmla="*/ 341 w 3317"/>
                  <a:gd name="T67" fmla="*/ 1208 h 2046"/>
                  <a:gd name="T68" fmla="*/ 278 w 3317"/>
                  <a:gd name="T69" fmla="*/ 1364 h 2046"/>
                  <a:gd name="T70" fmla="*/ 372 w 3317"/>
                  <a:gd name="T71" fmla="*/ 1456 h 2046"/>
                  <a:gd name="T72" fmla="*/ 526 w 3317"/>
                  <a:gd name="T73" fmla="*/ 1488 h 2046"/>
                  <a:gd name="T74" fmla="*/ 650 w 3317"/>
                  <a:gd name="T75" fmla="*/ 1549 h 2046"/>
                  <a:gd name="T76" fmla="*/ 774 w 3317"/>
                  <a:gd name="T77" fmla="*/ 1580 h 2046"/>
                  <a:gd name="T78" fmla="*/ 868 w 3317"/>
                  <a:gd name="T79" fmla="*/ 1549 h 2046"/>
                  <a:gd name="T80" fmla="*/ 961 w 3317"/>
                  <a:gd name="T81" fmla="*/ 1580 h 2046"/>
                  <a:gd name="T82" fmla="*/ 1085 w 3317"/>
                  <a:gd name="T83" fmla="*/ 1519 h 2046"/>
                  <a:gd name="T84" fmla="*/ 1240 w 3317"/>
                  <a:gd name="T85" fmla="*/ 1488 h 2046"/>
                  <a:gd name="T86" fmla="*/ 1394 w 3317"/>
                  <a:gd name="T87" fmla="*/ 1704 h 2046"/>
                  <a:gd name="T88" fmla="*/ 1332 w 3317"/>
                  <a:gd name="T89" fmla="*/ 1828 h 2046"/>
                  <a:gd name="T90" fmla="*/ 1394 w 3317"/>
                  <a:gd name="T91" fmla="*/ 1890 h 2046"/>
                  <a:gd name="T92" fmla="*/ 1457 w 3317"/>
                  <a:gd name="T93" fmla="*/ 1984 h 2046"/>
                  <a:gd name="T94" fmla="*/ 1549 w 3317"/>
                  <a:gd name="T95" fmla="*/ 1952 h 2046"/>
                  <a:gd name="T96" fmla="*/ 1673 w 3317"/>
                  <a:gd name="T97" fmla="*/ 1921 h 2046"/>
                  <a:gd name="T98" fmla="*/ 1766 w 3317"/>
                  <a:gd name="T99" fmla="*/ 1921 h 2046"/>
                  <a:gd name="T100" fmla="*/ 1890 w 3317"/>
                  <a:gd name="T101" fmla="*/ 2014 h 2046"/>
                  <a:gd name="T102" fmla="*/ 2169 w 3317"/>
                  <a:gd name="T103" fmla="*/ 1952 h 2046"/>
                  <a:gd name="T104" fmla="*/ 2386 w 3317"/>
                  <a:gd name="T105" fmla="*/ 1828 h 2046"/>
                  <a:gd name="T106" fmla="*/ 2573 w 3317"/>
                  <a:gd name="T107" fmla="*/ 1612 h 2046"/>
                  <a:gd name="T108" fmla="*/ 2573 w 3317"/>
                  <a:gd name="T109" fmla="*/ 1519 h 2046"/>
                  <a:gd name="T110" fmla="*/ 2573 w 3317"/>
                  <a:gd name="T111" fmla="*/ 1271 h 2046"/>
                  <a:gd name="T112" fmla="*/ 2541 w 3317"/>
                  <a:gd name="T113" fmla="*/ 1053 h 2046"/>
                  <a:gd name="T114" fmla="*/ 2386 w 3317"/>
                  <a:gd name="T115" fmla="*/ 960 h 2046"/>
                  <a:gd name="T116" fmla="*/ 2603 w 3317"/>
                  <a:gd name="T117" fmla="*/ 744 h 2046"/>
                  <a:gd name="T118" fmla="*/ 2821 w 3317"/>
                  <a:gd name="T119" fmla="*/ 77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17" h="2046">
                    <a:moveTo>
                      <a:pt x="2821" y="775"/>
                    </a:moveTo>
                    <a:lnTo>
                      <a:pt x="2821" y="775"/>
                    </a:lnTo>
                    <a:lnTo>
                      <a:pt x="2821" y="775"/>
                    </a:lnTo>
                    <a:lnTo>
                      <a:pt x="2821" y="775"/>
                    </a:lnTo>
                    <a:lnTo>
                      <a:pt x="2821" y="775"/>
                    </a:lnTo>
                    <a:lnTo>
                      <a:pt x="2851" y="744"/>
                    </a:lnTo>
                    <a:lnTo>
                      <a:pt x="2851" y="744"/>
                    </a:lnTo>
                    <a:lnTo>
                      <a:pt x="2851" y="744"/>
                    </a:lnTo>
                    <a:lnTo>
                      <a:pt x="2882" y="744"/>
                    </a:lnTo>
                    <a:cubicBezTo>
                      <a:pt x="2882" y="712"/>
                      <a:pt x="2882" y="712"/>
                      <a:pt x="2913" y="712"/>
                    </a:cubicBezTo>
                    <a:lnTo>
                      <a:pt x="2913" y="712"/>
                    </a:lnTo>
                    <a:cubicBezTo>
                      <a:pt x="2944" y="712"/>
                      <a:pt x="2944" y="712"/>
                      <a:pt x="2944" y="712"/>
                    </a:cubicBezTo>
                    <a:cubicBezTo>
                      <a:pt x="2944" y="712"/>
                      <a:pt x="2975" y="712"/>
                      <a:pt x="2975" y="681"/>
                    </a:cubicBezTo>
                    <a:lnTo>
                      <a:pt x="2975" y="681"/>
                    </a:lnTo>
                    <a:lnTo>
                      <a:pt x="3006" y="681"/>
                    </a:lnTo>
                    <a:lnTo>
                      <a:pt x="3006" y="681"/>
                    </a:lnTo>
                    <a:cubicBezTo>
                      <a:pt x="3037" y="681"/>
                      <a:pt x="3037" y="651"/>
                      <a:pt x="3037" y="651"/>
                    </a:cubicBezTo>
                    <a:cubicBezTo>
                      <a:pt x="3037" y="651"/>
                      <a:pt x="3037" y="651"/>
                      <a:pt x="3069" y="620"/>
                    </a:cubicBezTo>
                    <a:lnTo>
                      <a:pt x="3069" y="620"/>
                    </a:lnTo>
                    <a:lnTo>
                      <a:pt x="3069" y="620"/>
                    </a:lnTo>
                    <a:cubicBezTo>
                      <a:pt x="3099" y="620"/>
                      <a:pt x="3099" y="620"/>
                      <a:pt x="3099" y="620"/>
                    </a:cubicBezTo>
                    <a:lnTo>
                      <a:pt x="3130" y="620"/>
                    </a:lnTo>
                    <a:lnTo>
                      <a:pt x="3130" y="620"/>
                    </a:lnTo>
                    <a:lnTo>
                      <a:pt x="3130" y="620"/>
                    </a:lnTo>
                    <a:cubicBezTo>
                      <a:pt x="3130" y="620"/>
                      <a:pt x="3130" y="620"/>
                      <a:pt x="3130" y="588"/>
                    </a:cubicBezTo>
                    <a:lnTo>
                      <a:pt x="3130" y="588"/>
                    </a:lnTo>
                    <a:lnTo>
                      <a:pt x="3130" y="558"/>
                    </a:lnTo>
                    <a:lnTo>
                      <a:pt x="3130" y="558"/>
                    </a:lnTo>
                    <a:lnTo>
                      <a:pt x="3099" y="558"/>
                    </a:lnTo>
                    <a:cubicBezTo>
                      <a:pt x="3099" y="527"/>
                      <a:pt x="3099" y="527"/>
                      <a:pt x="3099" y="527"/>
                    </a:cubicBezTo>
                    <a:cubicBezTo>
                      <a:pt x="3099" y="527"/>
                      <a:pt x="3099" y="496"/>
                      <a:pt x="3130" y="496"/>
                    </a:cubicBezTo>
                    <a:lnTo>
                      <a:pt x="3130" y="496"/>
                    </a:lnTo>
                    <a:lnTo>
                      <a:pt x="3161" y="496"/>
                    </a:lnTo>
                    <a:cubicBezTo>
                      <a:pt x="3161" y="496"/>
                      <a:pt x="3161" y="496"/>
                      <a:pt x="3161" y="464"/>
                    </a:cubicBezTo>
                    <a:lnTo>
                      <a:pt x="3161" y="464"/>
                    </a:lnTo>
                    <a:cubicBezTo>
                      <a:pt x="3161" y="464"/>
                      <a:pt x="3161" y="464"/>
                      <a:pt x="3192" y="464"/>
                    </a:cubicBezTo>
                    <a:lnTo>
                      <a:pt x="3192" y="464"/>
                    </a:lnTo>
                    <a:lnTo>
                      <a:pt x="3192" y="464"/>
                    </a:lnTo>
                    <a:cubicBezTo>
                      <a:pt x="3192" y="464"/>
                      <a:pt x="3192" y="464"/>
                      <a:pt x="3223" y="496"/>
                    </a:cubicBezTo>
                    <a:lnTo>
                      <a:pt x="3223" y="496"/>
                    </a:lnTo>
                    <a:cubicBezTo>
                      <a:pt x="3223" y="464"/>
                      <a:pt x="3254" y="464"/>
                      <a:pt x="3254" y="464"/>
                    </a:cubicBezTo>
                    <a:lnTo>
                      <a:pt x="3254" y="464"/>
                    </a:lnTo>
                    <a:lnTo>
                      <a:pt x="3254" y="464"/>
                    </a:lnTo>
                    <a:lnTo>
                      <a:pt x="3254" y="464"/>
                    </a:lnTo>
                    <a:lnTo>
                      <a:pt x="3254" y="464"/>
                    </a:lnTo>
                    <a:cubicBezTo>
                      <a:pt x="3254" y="434"/>
                      <a:pt x="3285" y="434"/>
                      <a:pt x="3285" y="403"/>
                    </a:cubicBezTo>
                    <a:lnTo>
                      <a:pt x="3285" y="403"/>
                    </a:lnTo>
                    <a:lnTo>
                      <a:pt x="3285" y="403"/>
                    </a:lnTo>
                    <a:cubicBezTo>
                      <a:pt x="3285" y="372"/>
                      <a:pt x="3285" y="372"/>
                      <a:pt x="3285" y="372"/>
                    </a:cubicBezTo>
                    <a:cubicBezTo>
                      <a:pt x="3285" y="372"/>
                      <a:pt x="3285" y="340"/>
                      <a:pt x="3316" y="340"/>
                    </a:cubicBezTo>
                    <a:lnTo>
                      <a:pt x="3316" y="340"/>
                    </a:lnTo>
                    <a:lnTo>
                      <a:pt x="3316" y="340"/>
                    </a:lnTo>
                    <a:lnTo>
                      <a:pt x="3285" y="340"/>
                    </a:lnTo>
                    <a:lnTo>
                      <a:pt x="3285" y="340"/>
                    </a:lnTo>
                    <a:cubicBezTo>
                      <a:pt x="3254" y="340"/>
                      <a:pt x="3254" y="340"/>
                      <a:pt x="3254" y="340"/>
                    </a:cubicBezTo>
                    <a:lnTo>
                      <a:pt x="3254" y="340"/>
                    </a:lnTo>
                    <a:lnTo>
                      <a:pt x="3254" y="340"/>
                    </a:lnTo>
                    <a:cubicBezTo>
                      <a:pt x="3254" y="372"/>
                      <a:pt x="3223" y="372"/>
                      <a:pt x="3192" y="372"/>
                    </a:cubicBezTo>
                    <a:lnTo>
                      <a:pt x="3192" y="372"/>
                    </a:lnTo>
                    <a:cubicBezTo>
                      <a:pt x="3161" y="372"/>
                      <a:pt x="3161" y="372"/>
                      <a:pt x="3130" y="372"/>
                    </a:cubicBezTo>
                    <a:lnTo>
                      <a:pt x="3130" y="372"/>
                    </a:lnTo>
                    <a:cubicBezTo>
                      <a:pt x="3099" y="372"/>
                      <a:pt x="3099" y="340"/>
                      <a:pt x="3099" y="340"/>
                    </a:cubicBezTo>
                    <a:cubicBezTo>
                      <a:pt x="3099" y="340"/>
                      <a:pt x="3099" y="340"/>
                      <a:pt x="3099" y="310"/>
                    </a:cubicBezTo>
                    <a:lnTo>
                      <a:pt x="3099" y="310"/>
                    </a:lnTo>
                    <a:lnTo>
                      <a:pt x="3099" y="310"/>
                    </a:lnTo>
                    <a:cubicBezTo>
                      <a:pt x="3069" y="310"/>
                      <a:pt x="3069" y="310"/>
                      <a:pt x="3069" y="279"/>
                    </a:cubicBezTo>
                    <a:cubicBezTo>
                      <a:pt x="3069" y="279"/>
                      <a:pt x="3069" y="279"/>
                      <a:pt x="3037" y="279"/>
                    </a:cubicBezTo>
                    <a:lnTo>
                      <a:pt x="3037" y="279"/>
                    </a:lnTo>
                    <a:lnTo>
                      <a:pt x="3037" y="279"/>
                    </a:lnTo>
                    <a:lnTo>
                      <a:pt x="3037" y="279"/>
                    </a:lnTo>
                    <a:cubicBezTo>
                      <a:pt x="3006" y="279"/>
                      <a:pt x="2975" y="279"/>
                      <a:pt x="2975" y="279"/>
                    </a:cubicBezTo>
                    <a:cubicBezTo>
                      <a:pt x="2944" y="248"/>
                      <a:pt x="2944" y="248"/>
                      <a:pt x="2913" y="216"/>
                    </a:cubicBezTo>
                    <a:lnTo>
                      <a:pt x="2913" y="186"/>
                    </a:lnTo>
                    <a:cubicBezTo>
                      <a:pt x="2913" y="155"/>
                      <a:pt x="2913" y="155"/>
                      <a:pt x="2882" y="155"/>
                    </a:cubicBezTo>
                    <a:cubicBezTo>
                      <a:pt x="2882" y="124"/>
                      <a:pt x="2882" y="124"/>
                      <a:pt x="2882" y="124"/>
                    </a:cubicBezTo>
                    <a:cubicBezTo>
                      <a:pt x="2882" y="124"/>
                      <a:pt x="2882" y="92"/>
                      <a:pt x="2851" y="92"/>
                    </a:cubicBezTo>
                    <a:lnTo>
                      <a:pt x="2851" y="62"/>
                    </a:lnTo>
                    <a:cubicBezTo>
                      <a:pt x="2851" y="62"/>
                      <a:pt x="2851" y="31"/>
                      <a:pt x="2821" y="31"/>
                    </a:cubicBezTo>
                    <a:lnTo>
                      <a:pt x="2821" y="31"/>
                    </a:lnTo>
                    <a:lnTo>
                      <a:pt x="2821" y="31"/>
                    </a:lnTo>
                    <a:lnTo>
                      <a:pt x="2821" y="31"/>
                    </a:lnTo>
                    <a:lnTo>
                      <a:pt x="2821" y="31"/>
                    </a:lnTo>
                    <a:lnTo>
                      <a:pt x="2789" y="31"/>
                    </a:lnTo>
                    <a:lnTo>
                      <a:pt x="2789" y="31"/>
                    </a:lnTo>
                    <a:lnTo>
                      <a:pt x="2758" y="31"/>
                    </a:lnTo>
                    <a:cubicBezTo>
                      <a:pt x="2758" y="31"/>
                      <a:pt x="2758" y="0"/>
                      <a:pt x="2727" y="0"/>
                    </a:cubicBezTo>
                    <a:lnTo>
                      <a:pt x="2665" y="0"/>
                    </a:lnTo>
                    <a:lnTo>
                      <a:pt x="2665" y="0"/>
                    </a:lnTo>
                    <a:cubicBezTo>
                      <a:pt x="2634" y="0"/>
                      <a:pt x="2634" y="0"/>
                      <a:pt x="2634" y="0"/>
                    </a:cubicBezTo>
                    <a:cubicBezTo>
                      <a:pt x="2634" y="31"/>
                      <a:pt x="2634" y="31"/>
                      <a:pt x="2603" y="31"/>
                    </a:cubicBezTo>
                    <a:lnTo>
                      <a:pt x="2603" y="31"/>
                    </a:lnTo>
                    <a:lnTo>
                      <a:pt x="2603" y="31"/>
                    </a:lnTo>
                    <a:cubicBezTo>
                      <a:pt x="2603" y="0"/>
                      <a:pt x="2603" y="0"/>
                      <a:pt x="2603" y="0"/>
                    </a:cubicBezTo>
                    <a:lnTo>
                      <a:pt x="2573" y="31"/>
                    </a:lnTo>
                    <a:lnTo>
                      <a:pt x="2573" y="31"/>
                    </a:lnTo>
                    <a:lnTo>
                      <a:pt x="2603" y="31"/>
                    </a:lnTo>
                    <a:cubicBezTo>
                      <a:pt x="2603" y="62"/>
                      <a:pt x="2603" y="62"/>
                      <a:pt x="2603" y="62"/>
                    </a:cubicBezTo>
                    <a:lnTo>
                      <a:pt x="2603" y="62"/>
                    </a:lnTo>
                    <a:lnTo>
                      <a:pt x="2603" y="62"/>
                    </a:lnTo>
                    <a:cubicBezTo>
                      <a:pt x="2603" y="92"/>
                      <a:pt x="2573" y="92"/>
                      <a:pt x="2573" y="124"/>
                    </a:cubicBezTo>
                    <a:lnTo>
                      <a:pt x="2541" y="124"/>
                    </a:lnTo>
                    <a:lnTo>
                      <a:pt x="2541" y="155"/>
                    </a:lnTo>
                    <a:lnTo>
                      <a:pt x="2541" y="155"/>
                    </a:lnTo>
                    <a:lnTo>
                      <a:pt x="2541" y="155"/>
                    </a:lnTo>
                    <a:lnTo>
                      <a:pt x="2510" y="186"/>
                    </a:lnTo>
                    <a:lnTo>
                      <a:pt x="2510" y="186"/>
                    </a:lnTo>
                    <a:lnTo>
                      <a:pt x="2510" y="186"/>
                    </a:lnTo>
                    <a:lnTo>
                      <a:pt x="2510" y="186"/>
                    </a:lnTo>
                    <a:cubicBezTo>
                      <a:pt x="2510" y="216"/>
                      <a:pt x="2510" y="216"/>
                      <a:pt x="2479" y="216"/>
                    </a:cubicBezTo>
                    <a:lnTo>
                      <a:pt x="2479" y="216"/>
                    </a:lnTo>
                    <a:lnTo>
                      <a:pt x="2479" y="216"/>
                    </a:lnTo>
                    <a:cubicBezTo>
                      <a:pt x="2479" y="248"/>
                      <a:pt x="2479" y="248"/>
                      <a:pt x="2449" y="248"/>
                    </a:cubicBezTo>
                    <a:cubicBezTo>
                      <a:pt x="2449" y="248"/>
                      <a:pt x="2417" y="248"/>
                      <a:pt x="2386" y="248"/>
                    </a:cubicBezTo>
                    <a:lnTo>
                      <a:pt x="2386" y="248"/>
                    </a:lnTo>
                    <a:lnTo>
                      <a:pt x="2355" y="248"/>
                    </a:lnTo>
                    <a:cubicBezTo>
                      <a:pt x="2355" y="248"/>
                      <a:pt x="2355" y="279"/>
                      <a:pt x="2325" y="279"/>
                    </a:cubicBezTo>
                    <a:lnTo>
                      <a:pt x="2325" y="310"/>
                    </a:lnTo>
                    <a:lnTo>
                      <a:pt x="2325" y="310"/>
                    </a:lnTo>
                    <a:lnTo>
                      <a:pt x="2325" y="310"/>
                    </a:lnTo>
                    <a:lnTo>
                      <a:pt x="2325" y="310"/>
                    </a:lnTo>
                    <a:lnTo>
                      <a:pt x="2325" y="310"/>
                    </a:lnTo>
                    <a:lnTo>
                      <a:pt x="2325" y="310"/>
                    </a:lnTo>
                    <a:cubicBezTo>
                      <a:pt x="2355" y="310"/>
                      <a:pt x="2355" y="310"/>
                      <a:pt x="2355" y="310"/>
                    </a:cubicBezTo>
                    <a:lnTo>
                      <a:pt x="2355" y="310"/>
                    </a:lnTo>
                    <a:lnTo>
                      <a:pt x="2386" y="310"/>
                    </a:lnTo>
                    <a:lnTo>
                      <a:pt x="2386" y="310"/>
                    </a:lnTo>
                    <a:cubicBezTo>
                      <a:pt x="2417" y="310"/>
                      <a:pt x="2417" y="310"/>
                      <a:pt x="2417" y="310"/>
                    </a:cubicBezTo>
                    <a:lnTo>
                      <a:pt x="2417" y="310"/>
                    </a:lnTo>
                    <a:cubicBezTo>
                      <a:pt x="2449" y="310"/>
                      <a:pt x="2449" y="310"/>
                      <a:pt x="2449" y="310"/>
                    </a:cubicBezTo>
                    <a:cubicBezTo>
                      <a:pt x="2449" y="310"/>
                      <a:pt x="2449" y="310"/>
                      <a:pt x="2479" y="310"/>
                    </a:cubicBezTo>
                    <a:cubicBezTo>
                      <a:pt x="2479" y="340"/>
                      <a:pt x="2541" y="372"/>
                      <a:pt x="2541" y="372"/>
                    </a:cubicBezTo>
                    <a:lnTo>
                      <a:pt x="2541" y="403"/>
                    </a:lnTo>
                    <a:cubicBezTo>
                      <a:pt x="2541" y="403"/>
                      <a:pt x="2541" y="403"/>
                      <a:pt x="2541" y="434"/>
                    </a:cubicBezTo>
                    <a:lnTo>
                      <a:pt x="2541" y="434"/>
                    </a:lnTo>
                    <a:cubicBezTo>
                      <a:pt x="2541" y="434"/>
                      <a:pt x="2541" y="464"/>
                      <a:pt x="2510" y="464"/>
                    </a:cubicBezTo>
                    <a:lnTo>
                      <a:pt x="2510" y="464"/>
                    </a:lnTo>
                    <a:lnTo>
                      <a:pt x="2510" y="434"/>
                    </a:lnTo>
                    <a:lnTo>
                      <a:pt x="2510" y="434"/>
                    </a:lnTo>
                    <a:cubicBezTo>
                      <a:pt x="2479" y="434"/>
                      <a:pt x="2479" y="434"/>
                      <a:pt x="2479" y="434"/>
                    </a:cubicBezTo>
                    <a:lnTo>
                      <a:pt x="2479" y="434"/>
                    </a:lnTo>
                    <a:lnTo>
                      <a:pt x="2479" y="434"/>
                    </a:lnTo>
                    <a:lnTo>
                      <a:pt x="2479" y="434"/>
                    </a:lnTo>
                    <a:lnTo>
                      <a:pt x="2479" y="434"/>
                    </a:lnTo>
                    <a:cubicBezTo>
                      <a:pt x="2449" y="434"/>
                      <a:pt x="2449" y="434"/>
                      <a:pt x="2449" y="434"/>
                    </a:cubicBezTo>
                    <a:lnTo>
                      <a:pt x="2449" y="434"/>
                    </a:lnTo>
                    <a:lnTo>
                      <a:pt x="2449" y="434"/>
                    </a:lnTo>
                    <a:cubicBezTo>
                      <a:pt x="2449" y="434"/>
                      <a:pt x="2449" y="434"/>
                      <a:pt x="2417" y="434"/>
                    </a:cubicBezTo>
                    <a:cubicBezTo>
                      <a:pt x="2417" y="464"/>
                      <a:pt x="2417" y="464"/>
                      <a:pt x="2417" y="464"/>
                    </a:cubicBezTo>
                    <a:lnTo>
                      <a:pt x="2417" y="464"/>
                    </a:lnTo>
                    <a:lnTo>
                      <a:pt x="2417" y="464"/>
                    </a:lnTo>
                    <a:cubicBezTo>
                      <a:pt x="2386" y="464"/>
                      <a:pt x="2386" y="464"/>
                      <a:pt x="2386" y="464"/>
                    </a:cubicBezTo>
                    <a:lnTo>
                      <a:pt x="2386" y="464"/>
                    </a:lnTo>
                    <a:lnTo>
                      <a:pt x="2386" y="464"/>
                    </a:lnTo>
                    <a:lnTo>
                      <a:pt x="2355" y="464"/>
                    </a:lnTo>
                    <a:lnTo>
                      <a:pt x="2355" y="464"/>
                    </a:lnTo>
                    <a:lnTo>
                      <a:pt x="2355" y="464"/>
                    </a:lnTo>
                    <a:cubicBezTo>
                      <a:pt x="2355" y="496"/>
                      <a:pt x="2355" y="496"/>
                      <a:pt x="2325" y="496"/>
                    </a:cubicBezTo>
                    <a:cubicBezTo>
                      <a:pt x="2325" y="527"/>
                      <a:pt x="2325" y="527"/>
                      <a:pt x="2325" y="527"/>
                    </a:cubicBezTo>
                    <a:cubicBezTo>
                      <a:pt x="2293" y="527"/>
                      <a:pt x="2293" y="527"/>
                      <a:pt x="2293" y="527"/>
                    </a:cubicBezTo>
                    <a:lnTo>
                      <a:pt x="2293" y="527"/>
                    </a:lnTo>
                    <a:lnTo>
                      <a:pt x="2262" y="527"/>
                    </a:lnTo>
                    <a:lnTo>
                      <a:pt x="2262" y="527"/>
                    </a:lnTo>
                    <a:lnTo>
                      <a:pt x="2262" y="527"/>
                    </a:lnTo>
                    <a:cubicBezTo>
                      <a:pt x="2262" y="527"/>
                      <a:pt x="2231" y="527"/>
                      <a:pt x="2231" y="558"/>
                    </a:cubicBezTo>
                    <a:cubicBezTo>
                      <a:pt x="2201" y="558"/>
                      <a:pt x="2201" y="558"/>
                      <a:pt x="2201" y="558"/>
                    </a:cubicBezTo>
                    <a:lnTo>
                      <a:pt x="2201" y="558"/>
                    </a:lnTo>
                    <a:lnTo>
                      <a:pt x="2201" y="558"/>
                    </a:lnTo>
                    <a:cubicBezTo>
                      <a:pt x="2169" y="558"/>
                      <a:pt x="2169" y="558"/>
                      <a:pt x="2169" y="558"/>
                    </a:cubicBezTo>
                    <a:lnTo>
                      <a:pt x="2169" y="558"/>
                    </a:lnTo>
                    <a:cubicBezTo>
                      <a:pt x="2138" y="558"/>
                      <a:pt x="2138" y="558"/>
                      <a:pt x="2138" y="558"/>
                    </a:cubicBezTo>
                    <a:cubicBezTo>
                      <a:pt x="2107" y="558"/>
                      <a:pt x="2107" y="558"/>
                      <a:pt x="2077" y="558"/>
                    </a:cubicBezTo>
                    <a:lnTo>
                      <a:pt x="2077" y="558"/>
                    </a:lnTo>
                    <a:lnTo>
                      <a:pt x="2077" y="558"/>
                    </a:lnTo>
                    <a:lnTo>
                      <a:pt x="2077" y="558"/>
                    </a:lnTo>
                    <a:lnTo>
                      <a:pt x="2077" y="558"/>
                    </a:lnTo>
                    <a:cubicBezTo>
                      <a:pt x="2107" y="558"/>
                      <a:pt x="2107" y="588"/>
                      <a:pt x="2107" y="588"/>
                    </a:cubicBezTo>
                    <a:cubicBezTo>
                      <a:pt x="2107" y="620"/>
                      <a:pt x="2107" y="620"/>
                      <a:pt x="2107" y="620"/>
                    </a:cubicBezTo>
                    <a:lnTo>
                      <a:pt x="2107" y="620"/>
                    </a:lnTo>
                    <a:cubicBezTo>
                      <a:pt x="2107" y="651"/>
                      <a:pt x="2077" y="651"/>
                      <a:pt x="2077" y="651"/>
                    </a:cubicBezTo>
                    <a:lnTo>
                      <a:pt x="2077" y="651"/>
                    </a:lnTo>
                    <a:cubicBezTo>
                      <a:pt x="2077" y="651"/>
                      <a:pt x="2077" y="651"/>
                      <a:pt x="2045" y="651"/>
                    </a:cubicBezTo>
                    <a:lnTo>
                      <a:pt x="2045" y="651"/>
                    </a:lnTo>
                    <a:lnTo>
                      <a:pt x="2045" y="651"/>
                    </a:lnTo>
                    <a:lnTo>
                      <a:pt x="2045" y="651"/>
                    </a:lnTo>
                    <a:lnTo>
                      <a:pt x="2045" y="651"/>
                    </a:lnTo>
                    <a:cubicBezTo>
                      <a:pt x="2045" y="681"/>
                      <a:pt x="2045" y="681"/>
                      <a:pt x="2014" y="681"/>
                    </a:cubicBezTo>
                    <a:cubicBezTo>
                      <a:pt x="2014" y="712"/>
                      <a:pt x="1983" y="712"/>
                      <a:pt x="1983" y="712"/>
                    </a:cubicBezTo>
                    <a:lnTo>
                      <a:pt x="1983" y="712"/>
                    </a:lnTo>
                    <a:cubicBezTo>
                      <a:pt x="1953" y="712"/>
                      <a:pt x="1953" y="712"/>
                      <a:pt x="1953" y="712"/>
                    </a:cubicBezTo>
                    <a:lnTo>
                      <a:pt x="1921" y="712"/>
                    </a:lnTo>
                    <a:cubicBezTo>
                      <a:pt x="1890" y="712"/>
                      <a:pt x="1890" y="712"/>
                      <a:pt x="1859" y="712"/>
                    </a:cubicBezTo>
                    <a:lnTo>
                      <a:pt x="1829" y="712"/>
                    </a:lnTo>
                    <a:lnTo>
                      <a:pt x="1829" y="712"/>
                    </a:lnTo>
                    <a:cubicBezTo>
                      <a:pt x="1829" y="712"/>
                      <a:pt x="1797" y="744"/>
                      <a:pt x="1766" y="744"/>
                    </a:cubicBezTo>
                    <a:cubicBezTo>
                      <a:pt x="1766" y="744"/>
                      <a:pt x="1735" y="775"/>
                      <a:pt x="1705" y="775"/>
                    </a:cubicBezTo>
                    <a:lnTo>
                      <a:pt x="1705" y="775"/>
                    </a:lnTo>
                    <a:cubicBezTo>
                      <a:pt x="1673" y="775"/>
                      <a:pt x="1673" y="775"/>
                      <a:pt x="1673" y="744"/>
                    </a:cubicBezTo>
                    <a:lnTo>
                      <a:pt x="1673" y="744"/>
                    </a:lnTo>
                    <a:cubicBezTo>
                      <a:pt x="1642" y="744"/>
                      <a:pt x="1642" y="775"/>
                      <a:pt x="1642" y="775"/>
                    </a:cubicBezTo>
                    <a:lnTo>
                      <a:pt x="1642" y="775"/>
                    </a:lnTo>
                    <a:lnTo>
                      <a:pt x="1642" y="775"/>
                    </a:lnTo>
                    <a:cubicBezTo>
                      <a:pt x="1642" y="775"/>
                      <a:pt x="1642" y="775"/>
                      <a:pt x="1611" y="775"/>
                    </a:cubicBezTo>
                    <a:lnTo>
                      <a:pt x="1611" y="775"/>
                    </a:lnTo>
                    <a:cubicBezTo>
                      <a:pt x="1611" y="775"/>
                      <a:pt x="1611" y="775"/>
                      <a:pt x="1581" y="744"/>
                    </a:cubicBezTo>
                    <a:lnTo>
                      <a:pt x="1581" y="744"/>
                    </a:lnTo>
                    <a:lnTo>
                      <a:pt x="1581" y="744"/>
                    </a:lnTo>
                    <a:lnTo>
                      <a:pt x="1581" y="744"/>
                    </a:lnTo>
                    <a:lnTo>
                      <a:pt x="1581" y="744"/>
                    </a:lnTo>
                    <a:cubicBezTo>
                      <a:pt x="1581" y="744"/>
                      <a:pt x="1581" y="744"/>
                      <a:pt x="1549" y="744"/>
                    </a:cubicBezTo>
                    <a:lnTo>
                      <a:pt x="1549" y="744"/>
                    </a:lnTo>
                    <a:cubicBezTo>
                      <a:pt x="1518" y="744"/>
                      <a:pt x="1518" y="712"/>
                      <a:pt x="1487" y="712"/>
                    </a:cubicBezTo>
                    <a:lnTo>
                      <a:pt x="1487" y="712"/>
                    </a:lnTo>
                    <a:lnTo>
                      <a:pt x="1487" y="712"/>
                    </a:lnTo>
                    <a:cubicBezTo>
                      <a:pt x="1457" y="712"/>
                      <a:pt x="1457" y="712"/>
                      <a:pt x="1457" y="712"/>
                    </a:cubicBezTo>
                    <a:lnTo>
                      <a:pt x="1425" y="712"/>
                    </a:lnTo>
                    <a:lnTo>
                      <a:pt x="1425" y="712"/>
                    </a:lnTo>
                    <a:cubicBezTo>
                      <a:pt x="1394" y="712"/>
                      <a:pt x="1394" y="712"/>
                      <a:pt x="1394" y="712"/>
                    </a:cubicBezTo>
                    <a:cubicBezTo>
                      <a:pt x="1364" y="712"/>
                      <a:pt x="1332" y="712"/>
                      <a:pt x="1332" y="712"/>
                    </a:cubicBezTo>
                    <a:cubicBezTo>
                      <a:pt x="1332" y="712"/>
                      <a:pt x="1270" y="712"/>
                      <a:pt x="1240" y="681"/>
                    </a:cubicBezTo>
                    <a:lnTo>
                      <a:pt x="1240" y="681"/>
                    </a:lnTo>
                    <a:cubicBezTo>
                      <a:pt x="1209" y="681"/>
                      <a:pt x="1209" y="681"/>
                      <a:pt x="1209" y="681"/>
                    </a:cubicBezTo>
                    <a:lnTo>
                      <a:pt x="1209" y="681"/>
                    </a:lnTo>
                    <a:cubicBezTo>
                      <a:pt x="1177" y="681"/>
                      <a:pt x="1177" y="651"/>
                      <a:pt x="1177" y="651"/>
                    </a:cubicBezTo>
                    <a:lnTo>
                      <a:pt x="1146" y="620"/>
                    </a:lnTo>
                    <a:lnTo>
                      <a:pt x="1146" y="620"/>
                    </a:lnTo>
                    <a:cubicBezTo>
                      <a:pt x="1146" y="620"/>
                      <a:pt x="1146" y="620"/>
                      <a:pt x="1146" y="588"/>
                    </a:cubicBezTo>
                    <a:lnTo>
                      <a:pt x="1146" y="588"/>
                    </a:lnTo>
                    <a:lnTo>
                      <a:pt x="1146" y="588"/>
                    </a:lnTo>
                    <a:lnTo>
                      <a:pt x="1146" y="588"/>
                    </a:lnTo>
                    <a:cubicBezTo>
                      <a:pt x="1116" y="588"/>
                      <a:pt x="1116" y="588"/>
                      <a:pt x="1116" y="588"/>
                    </a:cubicBezTo>
                    <a:cubicBezTo>
                      <a:pt x="1085" y="588"/>
                      <a:pt x="1085" y="558"/>
                      <a:pt x="1085" y="558"/>
                    </a:cubicBezTo>
                    <a:lnTo>
                      <a:pt x="1053" y="558"/>
                    </a:lnTo>
                    <a:lnTo>
                      <a:pt x="1053" y="558"/>
                    </a:lnTo>
                    <a:cubicBezTo>
                      <a:pt x="1053" y="558"/>
                      <a:pt x="1053" y="558"/>
                      <a:pt x="1022" y="558"/>
                    </a:cubicBezTo>
                    <a:cubicBezTo>
                      <a:pt x="1022" y="558"/>
                      <a:pt x="1022" y="558"/>
                      <a:pt x="992" y="558"/>
                    </a:cubicBezTo>
                    <a:lnTo>
                      <a:pt x="992" y="558"/>
                    </a:lnTo>
                    <a:lnTo>
                      <a:pt x="992" y="558"/>
                    </a:lnTo>
                    <a:cubicBezTo>
                      <a:pt x="961" y="558"/>
                      <a:pt x="961" y="558"/>
                      <a:pt x="929" y="558"/>
                    </a:cubicBezTo>
                    <a:cubicBezTo>
                      <a:pt x="898" y="558"/>
                      <a:pt x="898" y="527"/>
                      <a:pt x="898" y="527"/>
                    </a:cubicBezTo>
                    <a:cubicBezTo>
                      <a:pt x="898" y="496"/>
                      <a:pt x="898" y="496"/>
                      <a:pt x="898" y="496"/>
                    </a:cubicBezTo>
                    <a:lnTo>
                      <a:pt x="898" y="464"/>
                    </a:lnTo>
                    <a:cubicBezTo>
                      <a:pt x="898" y="434"/>
                      <a:pt x="898" y="434"/>
                      <a:pt x="898" y="434"/>
                    </a:cubicBezTo>
                    <a:cubicBezTo>
                      <a:pt x="898" y="434"/>
                      <a:pt x="898" y="434"/>
                      <a:pt x="898" y="403"/>
                    </a:cubicBezTo>
                    <a:cubicBezTo>
                      <a:pt x="898" y="403"/>
                      <a:pt x="868" y="403"/>
                      <a:pt x="868" y="372"/>
                    </a:cubicBezTo>
                    <a:lnTo>
                      <a:pt x="868" y="372"/>
                    </a:lnTo>
                    <a:lnTo>
                      <a:pt x="868" y="372"/>
                    </a:lnTo>
                    <a:cubicBezTo>
                      <a:pt x="868" y="372"/>
                      <a:pt x="868" y="372"/>
                      <a:pt x="837" y="372"/>
                    </a:cubicBezTo>
                    <a:lnTo>
                      <a:pt x="837" y="372"/>
                    </a:lnTo>
                    <a:cubicBezTo>
                      <a:pt x="837" y="372"/>
                      <a:pt x="837" y="372"/>
                      <a:pt x="805" y="372"/>
                    </a:cubicBezTo>
                    <a:cubicBezTo>
                      <a:pt x="805" y="340"/>
                      <a:pt x="774" y="340"/>
                      <a:pt x="774" y="340"/>
                    </a:cubicBezTo>
                    <a:lnTo>
                      <a:pt x="774" y="340"/>
                    </a:lnTo>
                    <a:cubicBezTo>
                      <a:pt x="744" y="340"/>
                      <a:pt x="744" y="310"/>
                      <a:pt x="744" y="310"/>
                    </a:cubicBezTo>
                    <a:cubicBezTo>
                      <a:pt x="744" y="310"/>
                      <a:pt x="713" y="310"/>
                      <a:pt x="713" y="279"/>
                    </a:cubicBezTo>
                    <a:cubicBezTo>
                      <a:pt x="713" y="310"/>
                      <a:pt x="713" y="310"/>
                      <a:pt x="713" y="310"/>
                    </a:cubicBezTo>
                    <a:cubicBezTo>
                      <a:pt x="713" y="340"/>
                      <a:pt x="681" y="340"/>
                      <a:pt x="681" y="340"/>
                    </a:cubicBezTo>
                    <a:cubicBezTo>
                      <a:pt x="681" y="340"/>
                      <a:pt x="681" y="340"/>
                      <a:pt x="650" y="340"/>
                    </a:cubicBezTo>
                    <a:lnTo>
                      <a:pt x="650" y="340"/>
                    </a:lnTo>
                    <a:lnTo>
                      <a:pt x="650" y="340"/>
                    </a:lnTo>
                    <a:lnTo>
                      <a:pt x="650" y="340"/>
                    </a:lnTo>
                    <a:cubicBezTo>
                      <a:pt x="650" y="372"/>
                      <a:pt x="650" y="372"/>
                      <a:pt x="650" y="372"/>
                    </a:cubicBezTo>
                    <a:lnTo>
                      <a:pt x="650" y="372"/>
                    </a:lnTo>
                    <a:lnTo>
                      <a:pt x="650" y="372"/>
                    </a:lnTo>
                    <a:cubicBezTo>
                      <a:pt x="650" y="403"/>
                      <a:pt x="650" y="403"/>
                      <a:pt x="650" y="403"/>
                    </a:cubicBezTo>
                    <a:cubicBezTo>
                      <a:pt x="620" y="434"/>
                      <a:pt x="620" y="434"/>
                      <a:pt x="620" y="434"/>
                    </a:cubicBezTo>
                    <a:cubicBezTo>
                      <a:pt x="589" y="434"/>
                      <a:pt x="589" y="434"/>
                      <a:pt x="589" y="434"/>
                    </a:cubicBezTo>
                    <a:lnTo>
                      <a:pt x="557" y="434"/>
                    </a:lnTo>
                    <a:lnTo>
                      <a:pt x="557" y="434"/>
                    </a:lnTo>
                    <a:lnTo>
                      <a:pt x="557" y="434"/>
                    </a:lnTo>
                    <a:cubicBezTo>
                      <a:pt x="557" y="434"/>
                      <a:pt x="557" y="434"/>
                      <a:pt x="526" y="434"/>
                    </a:cubicBezTo>
                    <a:lnTo>
                      <a:pt x="526" y="434"/>
                    </a:lnTo>
                    <a:cubicBezTo>
                      <a:pt x="496" y="434"/>
                      <a:pt x="496" y="434"/>
                      <a:pt x="496" y="434"/>
                    </a:cubicBezTo>
                    <a:cubicBezTo>
                      <a:pt x="496" y="403"/>
                      <a:pt x="496" y="403"/>
                      <a:pt x="496" y="403"/>
                    </a:cubicBezTo>
                    <a:lnTo>
                      <a:pt x="496" y="403"/>
                    </a:lnTo>
                    <a:cubicBezTo>
                      <a:pt x="496" y="434"/>
                      <a:pt x="496" y="434"/>
                      <a:pt x="496" y="434"/>
                    </a:cubicBezTo>
                    <a:lnTo>
                      <a:pt x="496" y="434"/>
                    </a:lnTo>
                    <a:lnTo>
                      <a:pt x="496" y="434"/>
                    </a:lnTo>
                    <a:cubicBezTo>
                      <a:pt x="496" y="464"/>
                      <a:pt x="496" y="464"/>
                      <a:pt x="496" y="464"/>
                    </a:cubicBezTo>
                    <a:cubicBezTo>
                      <a:pt x="496" y="464"/>
                      <a:pt x="465" y="464"/>
                      <a:pt x="465" y="496"/>
                    </a:cubicBezTo>
                    <a:cubicBezTo>
                      <a:pt x="496" y="496"/>
                      <a:pt x="496" y="496"/>
                      <a:pt x="496" y="496"/>
                    </a:cubicBezTo>
                    <a:lnTo>
                      <a:pt x="496" y="496"/>
                    </a:lnTo>
                    <a:cubicBezTo>
                      <a:pt x="496" y="527"/>
                      <a:pt x="496" y="527"/>
                      <a:pt x="496" y="527"/>
                    </a:cubicBezTo>
                    <a:lnTo>
                      <a:pt x="496" y="527"/>
                    </a:lnTo>
                    <a:cubicBezTo>
                      <a:pt x="496" y="527"/>
                      <a:pt x="465" y="558"/>
                      <a:pt x="433" y="558"/>
                    </a:cubicBezTo>
                    <a:lnTo>
                      <a:pt x="433" y="558"/>
                    </a:lnTo>
                    <a:lnTo>
                      <a:pt x="433" y="558"/>
                    </a:lnTo>
                    <a:lnTo>
                      <a:pt x="433" y="558"/>
                    </a:lnTo>
                    <a:lnTo>
                      <a:pt x="433" y="558"/>
                    </a:lnTo>
                    <a:cubicBezTo>
                      <a:pt x="402" y="527"/>
                      <a:pt x="402" y="527"/>
                      <a:pt x="402" y="527"/>
                    </a:cubicBezTo>
                    <a:cubicBezTo>
                      <a:pt x="402" y="527"/>
                      <a:pt x="402" y="527"/>
                      <a:pt x="372" y="558"/>
                    </a:cubicBezTo>
                    <a:lnTo>
                      <a:pt x="372" y="558"/>
                    </a:lnTo>
                    <a:lnTo>
                      <a:pt x="372" y="558"/>
                    </a:lnTo>
                    <a:lnTo>
                      <a:pt x="372" y="558"/>
                    </a:lnTo>
                    <a:lnTo>
                      <a:pt x="372" y="558"/>
                    </a:lnTo>
                    <a:lnTo>
                      <a:pt x="372" y="558"/>
                    </a:lnTo>
                    <a:lnTo>
                      <a:pt x="372" y="588"/>
                    </a:lnTo>
                    <a:lnTo>
                      <a:pt x="372" y="588"/>
                    </a:lnTo>
                    <a:cubicBezTo>
                      <a:pt x="372" y="620"/>
                      <a:pt x="372" y="620"/>
                      <a:pt x="372" y="651"/>
                    </a:cubicBezTo>
                    <a:lnTo>
                      <a:pt x="372" y="651"/>
                    </a:lnTo>
                    <a:lnTo>
                      <a:pt x="372" y="651"/>
                    </a:lnTo>
                    <a:cubicBezTo>
                      <a:pt x="372" y="681"/>
                      <a:pt x="372" y="681"/>
                      <a:pt x="372" y="681"/>
                    </a:cubicBezTo>
                    <a:lnTo>
                      <a:pt x="372" y="681"/>
                    </a:lnTo>
                    <a:lnTo>
                      <a:pt x="372" y="681"/>
                    </a:lnTo>
                    <a:cubicBezTo>
                      <a:pt x="341" y="681"/>
                      <a:pt x="341" y="681"/>
                      <a:pt x="341" y="681"/>
                    </a:cubicBezTo>
                    <a:lnTo>
                      <a:pt x="341" y="681"/>
                    </a:lnTo>
                    <a:lnTo>
                      <a:pt x="341" y="681"/>
                    </a:lnTo>
                    <a:cubicBezTo>
                      <a:pt x="341" y="712"/>
                      <a:pt x="341" y="712"/>
                      <a:pt x="341" y="712"/>
                    </a:cubicBezTo>
                    <a:cubicBezTo>
                      <a:pt x="341" y="744"/>
                      <a:pt x="341" y="744"/>
                      <a:pt x="341" y="744"/>
                    </a:cubicBezTo>
                    <a:lnTo>
                      <a:pt x="341" y="744"/>
                    </a:lnTo>
                    <a:lnTo>
                      <a:pt x="309" y="744"/>
                    </a:lnTo>
                    <a:cubicBezTo>
                      <a:pt x="278" y="744"/>
                      <a:pt x="278" y="744"/>
                      <a:pt x="278" y="744"/>
                    </a:cubicBezTo>
                    <a:lnTo>
                      <a:pt x="278" y="775"/>
                    </a:lnTo>
                    <a:lnTo>
                      <a:pt x="248" y="775"/>
                    </a:lnTo>
                    <a:cubicBezTo>
                      <a:pt x="248" y="805"/>
                      <a:pt x="217" y="805"/>
                      <a:pt x="217" y="805"/>
                    </a:cubicBezTo>
                    <a:cubicBezTo>
                      <a:pt x="185" y="805"/>
                      <a:pt x="185" y="805"/>
                      <a:pt x="154" y="805"/>
                    </a:cubicBezTo>
                    <a:cubicBezTo>
                      <a:pt x="154" y="836"/>
                      <a:pt x="154" y="836"/>
                      <a:pt x="124" y="836"/>
                    </a:cubicBezTo>
                    <a:lnTo>
                      <a:pt x="124" y="836"/>
                    </a:lnTo>
                    <a:lnTo>
                      <a:pt x="93" y="836"/>
                    </a:lnTo>
                    <a:lnTo>
                      <a:pt x="93" y="836"/>
                    </a:lnTo>
                    <a:lnTo>
                      <a:pt x="61" y="836"/>
                    </a:lnTo>
                    <a:cubicBezTo>
                      <a:pt x="61" y="836"/>
                      <a:pt x="61" y="836"/>
                      <a:pt x="30" y="836"/>
                    </a:cubicBezTo>
                    <a:lnTo>
                      <a:pt x="30" y="836"/>
                    </a:lnTo>
                    <a:lnTo>
                      <a:pt x="30" y="836"/>
                    </a:lnTo>
                    <a:lnTo>
                      <a:pt x="30" y="868"/>
                    </a:lnTo>
                    <a:lnTo>
                      <a:pt x="30" y="868"/>
                    </a:lnTo>
                    <a:lnTo>
                      <a:pt x="0" y="868"/>
                    </a:lnTo>
                    <a:lnTo>
                      <a:pt x="0" y="868"/>
                    </a:lnTo>
                    <a:lnTo>
                      <a:pt x="0" y="868"/>
                    </a:lnTo>
                    <a:lnTo>
                      <a:pt x="0" y="868"/>
                    </a:lnTo>
                    <a:cubicBezTo>
                      <a:pt x="0" y="899"/>
                      <a:pt x="0" y="899"/>
                      <a:pt x="0" y="899"/>
                    </a:cubicBezTo>
                    <a:lnTo>
                      <a:pt x="0" y="899"/>
                    </a:lnTo>
                    <a:lnTo>
                      <a:pt x="0" y="899"/>
                    </a:lnTo>
                    <a:cubicBezTo>
                      <a:pt x="0" y="899"/>
                      <a:pt x="0" y="899"/>
                      <a:pt x="30" y="899"/>
                    </a:cubicBezTo>
                    <a:lnTo>
                      <a:pt x="30" y="899"/>
                    </a:lnTo>
                    <a:lnTo>
                      <a:pt x="30" y="899"/>
                    </a:lnTo>
                    <a:cubicBezTo>
                      <a:pt x="61" y="929"/>
                      <a:pt x="61" y="960"/>
                      <a:pt x="61" y="960"/>
                    </a:cubicBezTo>
                    <a:cubicBezTo>
                      <a:pt x="61" y="992"/>
                      <a:pt x="61" y="992"/>
                      <a:pt x="61" y="992"/>
                    </a:cubicBezTo>
                    <a:lnTo>
                      <a:pt x="61" y="1023"/>
                    </a:lnTo>
                    <a:lnTo>
                      <a:pt x="93" y="1023"/>
                    </a:lnTo>
                    <a:lnTo>
                      <a:pt x="93" y="1023"/>
                    </a:lnTo>
                    <a:cubicBezTo>
                      <a:pt x="124" y="1053"/>
                      <a:pt x="124" y="1053"/>
                      <a:pt x="124" y="1053"/>
                    </a:cubicBezTo>
                    <a:lnTo>
                      <a:pt x="124" y="1053"/>
                    </a:lnTo>
                    <a:lnTo>
                      <a:pt x="124" y="1053"/>
                    </a:lnTo>
                    <a:lnTo>
                      <a:pt x="124" y="1084"/>
                    </a:lnTo>
                    <a:lnTo>
                      <a:pt x="124" y="1084"/>
                    </a:lnTo>
                    <a:cubicBezTo>
                      <a:pt x="124" y="1084"/>
                      <a:pt x="124" y="1084"/>
                      <a:pt x="154" y="1084"/>
                    </a:cubicBezTo>
                    <a:lnTo>
                      <a:pt x="154" y="1084"/>
                    </a:lnTo>
                    <a:cubicBezTo>
                      <a:pt x="185" y="1116"/>
                      <a:pt x="185" y="1116"/>
                      <a:pt x="185" y="1116"/>
                    </a:cubicBezTo>
                    <a:cubicBezTo>
                      <a:pt x="185" y="1116"/>
                      <a:pt x="185" y="1116"/>
                      <a:pt x="217" y="1084"/>
                    </a:cubicBezTo>
                    <a:lnTo>
                      <a:pt x="217" y="1084"/>
                    </a:lnTo>
                    <a:lnTo>
                      <a:pt x="217" y="1084"/>
                    </a:lnTo>
                    <a:cubicBezTo>
                      <a:pt x="217" y="1084"/>
                      <a:pt x="217" y="1084"/>
                      <a:pt x="248" y="1084"/>
                    </a:cubicBezTo>
                    <a:lnTo>
                      <a:pt x="248" y="1084"/>
                    </a:lnTo>
                    <a:lnTo>
                      <a:pt x="248" y="1084"/>
                    </a:lnTo>
                    <a:lnTo>
                      <a:pt x="278" y="1084"/>
                    </a:lnTo>
                    <a:cubicBezTo>
                      <a:pt x="278" y="1084"/>
                      <a:pt x="278" y="1084"/>
                      <a:pt x="309" y="1084"/>
                    </a:cubicBezTo>
                    <a:lnTo>
                      <a:pt x="309" y="1084"/>
                    </a:lnTo>
                    <a:lnTo>
                      <a:pt x="309" y="1084"/>
                    </a:lnTo>
                    <a:lnTo>
                      <a:pt x="309" y="1084"/>
                    </a:lnTo>
                    <a:cubicBezTo>
                      <a:pt x="341" y="1084"/>
                      <a:pt x="341" y="1084"/>
                      <a:pt x="341" y="1084"/>
                    </a:cubicBezTo>
                    <a:lnTo>
                      <a:pt x="341" y="1084"/>
                    </a:lnTo>
                    <a:lnTo>
                      <a:pt x="341" y="1084"/>
                    </a:lnTo>
                    <a:lnTo>
                      <a:pt x="341" y="1084"/>
                    </a:lnTo>
                    <a:lnTo>
                      <a:pt x="341" y="1084"/>
                    </a:lnTo>
                    <a:lnTo>
                      <a:pt x="341" y="1084"/>
                    </a:lnTo>
                    <a:lnTo>
                      <a:pt x="341" y="1084"/>
                    </a:lnTo>
                    <a:lnTo>
                      <a:pt x="341" y="1084"/>
                    </a:lnTo>
                    <a:lnTo>
                      <a:pt x="341" y="1116"/>
                    </a:lnTo>
                    <a:cubicBezTo>
                      <a:pt x="341" y="1116"/>
                      <a:pt x="372" y="1116"/>
                      <a:pt x="372" y="1147"/>
                    </a:cubicBezTo>
                    <a:lnTo>
                      <a:pt x="372" y="1177"/>
                    </a:lnTo>
                    <a:lnTo>
                      <a:pt x="372" y="1177"/>
                    </a:lnTo>
                    <a:lnTo>
                      <a:pt x="341" y="1177"/>
                    </a:lnTo>
                    <a:lnTo>
                      <a:pt x="341" y="1177"/>
                    </a:lnTo>
                    <a:lnTo>
                      <a:pt x="341" y="1208"/>
                    </a:lnTo>
                    <a:lnTo>
                      <a:pt x="341" y="1208"/>
                    </a:lnTo>
                    <a:cubicBezTo>
                      <a:pt x="341" y="1208"/>
                      <a:pt x="341" y="1240"/>
                      <a:pt x="309" y="1240"/>
                    </a:cubicBezTo>
                    <a:lnTo>
                      <a:pt x="309" y="1240"/>
                    </a:lnTo>
                    <a:lnTo>
                      <a:pt x="309" y="1240"/>
                    </a:lnTo>
                    <a:lnTo>
                      <a:pt x="309" y="1271"/>
                    </a:lnTo>
                    <a:lnTo>
                      <a:pt x="309" y="1271"/>
                    </a:lnTo>
                    <a:lnTo>
                      <a:pt x="309" y="1301"/>
                    </a:lnTo>
                    <a:lnTo>
                      <a:pt x="309" y="1301"/>
                    </a:lnTo>
                    <a:cubicBezTo>
                      <a:pt x="309" y="1332"/>
                      <a:pt x="309" y="1332"/>
                      <a:pt x="278" y="1364"/>
                    </a:cubicBezTo>
                    <a:lnTo>
                      <a:pt x="278" y="1364"/>
                    </a:lnTo>
                    <a:lnTo>
                      <a:pt x="278" y="1364"/>
                    </a:lnTo>
                    <a:lnTo>
                      <a:pt x="278" y="1364"/>
                    </a:lnTo>
                    <a:lnTo>
                      <a:pt x="278" y="1364"/>
                    </a:lnTo>
                    <a:lnTo>
                      <a:pt x="278" y="1364"/>
                    </a:lnTo>
                    <a:lnTo>
                      <a:pt x="278" y="1364"/>
                    </a:lnTo>
                    <a:cubicBezTo>
                      <a:pt x="278" y="1364"/>
                      <a:pt x="309" y="1364"/>
                      <a:pt x="309" y="1395"/>
                    </a:cubicBezTo>
                    <a:lnTo>
                      <a:pt x="309" y="1395"/>
                    </a:lnTo>
                    <a:lnTo>
                      <a:pt x="309" y="1395"/>
                    </a:lnTo>
                    <a:cubicBezTo>
                      <a:pt x="309" y="1395"/>
                      <a:pt x="309" y="1395"/>
                      <a:pt x="341" y="1395"/>
                    </a:cubicBezTo>
                    <a:cubicBezTo>
                      <a:pt x="341" y="1425"/>
                      <a:pt x="372" y="1425"/>
                      <a:pt x="372" y="1456"/>
                    </a:cubicBezTo>
                    <a:lnTo>
                      <a:pt x="372" y="1456"/>
                    </a:lnTo>
                    <a:lnTo>
                      <a:pt x="372" y="1456"/>
                    </a:lnTo>
                    <a:lnTo>
                      <a:pt x="372" y="1456"/>
                    </a:lnTo>
                    <a:lnTo>
                      <a:pt x="372" y="1456"/>
                    </a:lnTo>
                    <a:lnTo>
                      <a:pt x="402" y="1425"/>
                    </a:lnTo>
                    <a:lnTo>
                      <a:pt x="402" y="1425"/>
                    </a:lnTo>
                    <a:lnTo>
                      <a:pt x="402" y="1425"/>
                    </a:lnTo>
                    <a:cubicBezTo>
                      <a:pt x="433" y="1425"/>
                      <a:pt x="465" y="1425"/>
                      <a:pt x="465" y="1456"/>
                    </a:cubicBezTo>
                    <a:cubicBezTo>
                      <a:pt x="465" y="1456"/>
                      <a:pt x="465" y="1456"/>
                      <a:pt x="465" y="1488"/>
                    </a:cubicBezTo>
                    <a:cubicBezTo>
                      <a:pt x="496" y="1488"/>
                      <a:pt x="496" y="1488"/>
                      <a:pt x="496" y="1488"/>
                    </a:cubicBezTo>
                    <a:lnTo>
                      <a:pt x="496" y="1488"/>
                    </a:lnTo>
                    <a:cubicBezTo>
                      <a:pt x="526" y="1488"/>
                      <a:pt x="526" y="1488"/>
                      <a:pt x="526" y="1488"/>
                    </a:cubicBezTo>
                    <a:lnTo>
                      <a:pt x="526" y="1488"/>
                    </a:lnTo>
                    <a:lnTo>
                      <a:pt x="526" y="1488"/>
                    </a:lnTo>
                    <a:cubicBezTo>
                      <a:pt x="557" y="1488"/>
                      <a:pt x="557" y="1488"/>
                      <a:pt x="557" y="1488"/>
                    </a:cubicBezTo>
                    <a:lnTo>
                      <a:pt x="557" y="1488"/>
                    </a:lnTo>
                    <a:cubicBezTo>
                      <a:pt x="557" y="1488"/>
                      <a:pt x="557" y="1488"/>
                      <a:pt x="557" y="1519"/>
                    </a:cubicBezTo>
                    <a:cubicBezTo>
                      <a:pt x="589" y="1519"/>
                      <a:pt x="589" y="1519"/>
                      <a:pt x="589" y="1549"/>
                    </a:cubicBezTo>
                    <a:lnTo>
                      <a:pt x="589" y="1549"/>
                    </a:lnTo>
                    <a:lnTo>
                      <a:pt x="589" y="1549"/>
                    </a:lnTo>
                    <a:lnTo>
                      <a:pt x="589" y="1549"/>
                    </a:lnTo>
                    <a:lnTo>
                      <a:pt x="620" y="1549"/>
                    </a:lnTo>
                    <a:lnTo>
                      <a:pt x="620" y="1549"/>
                    </a:lnTo>
                    <a:lnTo>
                      <a:pt x="650" y="1549"/>
                    </a:lnTo>
                    <a:lnTo>
                      <a:pt x="650" y="1549"/>
                    </a:lnTo>
                    <a:cubicBezTo>
                      <a:pt x="650" y="1549"/>
                      <a:pt x="650" y="1549"/>
                      <a:pt x="650" y="1580"/>
                    </a:cubicBezTo>
                    <a:lnTo>
                      <a:pt x="681" y="1580"/>
                    </a:lnTo>
                    <a:lnTo>
                      <a:pt x="681" y="1580"/>
                    </a:lnTo>
                    <a:lnTo>
                      <a:pt x="681" y="1580"/>
                    </a:lnTo>
                    <a:lnTo>
                      <a:pt x="713" y="1580"/>
                    </a:lnTo>
                    <a:lnTo>
                      <a:pt x="713" y="1580"/>
                    </a:lnTo>
                    <a:lnTo>
                      <a:pt x="744" y="1580"/>
                    </a:lnTo>
                    <a:lnTo>
                      <a:pt x="744" y="1580"/>
                    </a:lnTo>
                    <a:lnTo>
                      <a:pt x="744" y="1580"/>
                    </a:lnTo>
                    <a:lnTo>
                      <a:pt x="744" y="1580"/>
                    </a:lnTo>
                    <a:cubicBezTo>
                      <a:pt x="774" y="1580"/>
                      <a:pt x="774" y="1580"/>
                      <a:pt x="774" y="1580"/>
                    </a:cubicBezTo>
                    <a:lnTo>
                      <a:pt x="774" y="1580"/>
                    </a:lnTo>
                    <a:cubicBezTo>
                      <a:pt x="805" y="1580"/>
                      <a:pt x="805" y="1580"/>
                      <a:pt x="805" y="1580"/>
                    </a:cubicBezTo>
                    <a:lnTo>
                      <a:pt x="805" y="1580"/>
                    </a:lnTo>
                    <a:lnTo>
                      <a:pt x="805" y="1580"/>
                    </a:lnTo>
                    <a:lnTo>
                      <a:pt x="805" y="1580"/>
                    </a:lnTo>
                    <a:cubicBezTo>
                      <a:pt x="805" y="1580"/>
                      <a:pt x="805" y="1580"/>
                      <a:pt x="837" y="1580"/>
                    </a:cubicBezTo>
                    <a:lnTo>
                      <a:pt x="837" y="1580"/>
                    </a:lnTo>
                    <a:lnTo>
                      <a:pt x="837" y="1580"/>
                    </a:lnTo>
                    <a:lnTo>
                      <a:pt x="837" y="1580"/>
                    </a:lnTo>
                    <a:cubicBezTo>
                      <a:pt x="837" y="1580"/>
                      <a:pt x="837" y="1549"/>
                      <a:pt x="868" y="1549"/>
                    </a:cubicBezTo>
                    <a:lnTo>
                      <a:pt x="868" y="1549"/>
                    </a:lnTo>
                    <a:cubicBezTo>
                      <a:pt x="898" y="1549"/>
                      <a:pt x="898" y="1580"/>
                      <a:pt x="898" y="1580"/>
                    </a:cubicBezTo>
                    <a:lnTo>
                      <a:pt x="898" y="1580"/>
                    </a:lnTo>
                    <a:lnTo>
                      <a:pt x="898" y="1580"/>
                    </a:lnTo>
                    <a:cubicBezTo>
                      <a:pt x="929" y="1580"/>
                      <a:pt x="929" y="1580"/>
                      <a:pt x="929" y="1580"/>
                    </a:cubicBezTo>
                    <a:lnTo>
                      <a:pt x="929" y="1580"/>
                    </a:lnTo>
                    <a:lnTo>
                      <a:pt x="929" y="1580"/>
                    </a:lnTo>
                    <a:lnTo>
                      <a:pt x="929" y="1580"/>
                    </a:lnTo>
                    <a:cubicBezTo>
                      <a:pt x="961" y="1580"/>
                      <a:pt x="961" y="1580"/>
                      <a:pt x="961" y="1580"/>
                    </a:cubicBezTo>
                    <a:lnTo>
                      <a:pt x="961" y="1580"/>
                    </a:lnTo>
                    <a:lnTo>
                      <a:pt x="961" y="1580"/>
                    </a:lnTo>
                    <a:lnTo>
                      <a:pt x="961" y="1580"/>
                    </a:lnTo>
                    <a:lnTo>
                      <a:pt x="961" y="1612"/>
                    </a:lnTo>
                    <a:cubicBezTo>
                      <a:pt x="992" y="1612"/>
                      <a:pt x="992" y="1612"/>
                      <a:pt x="992" y="1612"/>
                    </a:cubicBezTo>
                    <a:lnTo>
                      <a:pt x="992" y="1612"/>
                    </a:lnTo>
                    <a:cubicBezTo>
                      <a:pt x="992" y="1612"/>
                      <a:pt x="992" y="1612"/>
                      <a:pt x="992" y="1580"/>
                    </a:cubicBezTo>
                    <a:cubicBezTo>
                      <a:pt x="1022" y="1580"/>
                      <a:pt x="1022" y="1580"/>
                      <a:pt x="1022" y="1580"/>
                    </a:cubicBezTo>
                    <a:lnTo>
                      <a:pt x="1022" y="1580"/>
                    </a:lnTo>
                    <a:lnTo>
                      <a:pt x="1022" y="1580"/>
                    </a:lnTo>
                    <a:lnTo>
                      <a:pt x="1022" y="1580"/>
                    </a:lnTo>
                    <a:cubicBezTo>
                      <a:pt x="1022" y="1549"/>
                      <a:pt x="1053" y="1549"/>
                      <a:pt x="1053" y="1549"/>
                    </a:cubicBezTo>
                    <a:cubicBezTo>
                      <a:pt x="1053" y="1519"/>
                      <a:pt x="1085" y="1519"/>
                      <a:pt x="1085" y="1519"/>
                    </a:cubicBezTo>
                    <a:lnTo>
                      <a:pt x="1085" y="1519"/>
                    </a:lnTo>
                    <a:cubicBezTo>
                      <a:pt x="1085" y="1519"/>
                      <a:pt x="1085" y="1519"/>
                      <a:pt x="1116" y="1519"/>
                    </a:cubicBezTo>
                    <a:lnTo>
                      <a:pt x="1116" y="1519"/>
                    </a:lnTo>
                    <a:lnTo>
                      <a:pt x="1116" y="1488"/>
                    </a:lnTo>
                    <a:lnTo>
                      <a:pt x="1116" y="1488"/>
                    </a:lnTo>
                    <a:cubicBezTo>
                      <a:pt x="1146" y="1488"/>
                      <a:pt x="1146" y="1488"/>
                      <a:pt x="1146" y="1519"/>
                    </a:cubicBezTo>
                    <a:lnTo>
                      <a:pt x="1146" y="1519"/>
                    </a:lnTo>
                    <a:lnTo>
                      <a:pt x="1146" y="1519"/>
                    </a:lnTo>
                    <a:cubicBezTo>
                      <a:pt x="1177" y="1488"/>
                      <a:pt x="1177" y="1488"/>
                      <a:pt x="1209" y="1488"/>
                    </a:cubicBezTo>
                    <a:lnTo>
                      <a:pt x="1209" y="1488"/>
                    </a:lnTo>
                    <a:lnTo>
                      <a:pt x="1209" y="1488"/>
                    </a:lnTo>
                    <a:cubicBezTo>
                      <a:pt x="1209" y="1488"/>
                      <a:pt x="1209" y="1488"/>
                      <a:pt x="1240" y="1488"/>
                    </a:cubicBezTo>
                    <a:cubicBezTo>
                      <a:pt x="1240" y="1519"/>
                      <a:pt x="1270" y="1519"/>
                      <a:pt x="1270" y="1549"/>
                    </a:cubicBezTo>
                    <a:lnTo>
                      <a:pt x="1270" y="1549"/>
                    </a:lnTo>
                    <a:cubicBezTo>
                      <a:pt x="1270" y="1549"/>
                      <a:pt x="1270" y="1549"/>
                      <a:pt x="1240" y="1549"/>
                    </a:cubicBezTo>
                    <a:cubicBezTo>
                      <a:pt x="1270" y="1549"/>
                      <a:pt x="1270" y="1549"/>
                      <a:pt x="1270" y="1549"/>
                    </a:cubicBezTo>
                    <a:cubicBezTo>
                      <a:pt x="1270" y="1549"/>
                      <a:pt x="1270" y="1549"/>
                      <a:pt x="1301" y="1549"/>
                    </a:cubicBezTo>
                    <a:lnTo>
                      <a:pt x="1301" y="1549"/>
                    </a:lnTo>
                    <a:lnTo>
                      <a:pt x="1301" y="1549"/>
                    </a:lnTo>
                    <a:cubicBezTo>
                      <a:pt x="1332" y="1580"/>
                      <a:pt x="1332" y="1580"/>
                      <a:pt x="1332" y="1612"/>
                    </a:cubicBezTo>
                    <a:lnTo>
                      <a:pt x="1332" y="1612"/>
                    </a:lnTo>
                    <a:cubicBezTo>
                      <a:pt x="1364" y="1612"/>
                      <a:pt x="1364" y="1643"/>
                      <a:pt x="1364" y="1643"/>
                    </a:cubicBezTo>
                    <a:cubicBezTo>
                      <a:pt x="1394" y="1643"/>
                      <a:pt x="1394" y="1704"/>
                      <a:pt x="1394" y="1704"/>
                    </a:cubicBezTo>
                    <a:lnTo>
                      <a:pt x="1394" y="1704"/>
                    </a:lnTo>
                    <a:cubicBezTo>
                      <a:pt x="1394" y="1704"/>
                      <a:pt x="1394" y="1736"/>
                      <a:pt x="1364" y="1767"/>
                    </a:cubicBezTo>
                    <a:lnTo>
                      <a:pt x="1364" y="1767"/>
                    </a:lnTo>
                    <a:lnTo>
                      <a:pt x="1364" y="1767"/>
                    </a:lnTo>
                    <a:lnTo>
                      <a:pt x="1364" y="1797"/>
                    </a:lnTo>
                    <a:lnTo>
                      <a:pt x="1364" y="1797"/>
                    </a:lnTo>
                    <a:lnTo>
                      <a:pt x="1332" y="1797"/>
                    </a:lnTo>
                    <a:lnTo>
                      <a:pt x="1332" y="1797"/>
                    </a:lnTo>
                    <a:lnTo>
                      <a:pt x="1332" y="1828"/>
                    </a:lnTo>
                    <a:lnTo>
                      <a:pt x="1332" y="1828"/>
                    </a:lnTo>
                    <a:lnTo>
                      <a:pt x="1332" y="1828"/>
                    </a:lnTo>
                    <a:lnTo>
                      <a:pt x="1332" y="1828"/>
                    </a:lnTo>
                    <a:lnTo>
                      <a:pt x="1332" y="1828"/>
                    </a:lnTo>
                    <a:lnTo>
                      <a:pt x="1332" y="1828"/>
                    </a:lnTo>
                    <a:lnTo>
                      <a:pt x="1332" y="1828"/>
                    </a:lnTo>
                    <a:lnTo>
                      <a:pt x="1332" y="1828"/>
                    </a:lnTo>
                    <a:cubicBezTo>
                      <a:pt x="1332" y="1828"/>
                      <a:pt x="1332" y="1828"/>
                      <a:pt x="1364" y="1828"/>
                    </a:cubicBezTo>
                    <a:lnTo>
                      <a:pt x="1364" y="1828"/>
                    </a:lnTo>
                    <a:cubicBezTo>
                      <a:pt x="1364" y="1828"/>
                      <a:pt x="1394" y="1828"/>
                      <a:pt x="1394" y="1860"/>
                    </a:cubicBezTo>
                    <a:lnTo>
                      <a:pt x="1394" y="1890"/>
                    </a:lnTo>
                    <a:lnTo>
                      <a:pt x="1394" y="1890"/>
                    </a:lnTo>
                    <a:lnTo>
                      <a:pt x="1394" y="1890"/>
                    </a:lnTo>
                    <a:cubicBezTo>
                      <a:pt x="1394" y="1890"/>
                      <a:pt x="1394" y="1890"/>
                      <a:pt x="1425" y="1921"/>
                    </a:cubicBezTo>
                    <a:lnTo>
                      <a:pt x="1425" y="1921"/>
                    </a:lnTo>
                    <a:lnTo>
                      <a:pt x="1425" y="1921"/>
                    </a:lnTo>
                    <a:cubicBezTo>
                      <a:pt x="1425" y="1952"/>
                      <a:pt x="1425" y="1952"/>
                      <a:pt x="1425" y="1952"/>
                    </a:cubicBezTo>
                    <a:lnTo>
                      <a:pt x="1425" y="1952"/>
                    </a:lnTo>
                    <a:lnTo>
                      <a:pt x="1425" y="1952"/>
                    </a:lnTo>
                    <a:cubicBezTo>
                      <a:pt x="1425" y="1952"/>
                      <a:pt x="1425" y="1952"/>
                      <a:pt x="1394" y="1952"/>
                    </a:cubicBezTo>
                    <a:cubicBezTo>
                      <a:pt x="1425" y="1952"/>
                      <a:pt x="1425" y="1952"/>
                      <a:pt x="1425" y="1952"/>
                    </a:cubicBezTo>
                    <a:cubicBezTo>
                      <a:pt x="1425" y="1984"/>
                      <a:pt x="1425" y="1984"/>
                      <a:pt x="1425" y="1984"/>
                    </a:cubicBezTo>
                    <a:lnTo>
                      <a:pt x="1425" y="1984"/>
                    </a:lnTo>
                    <a:lnTo>
                      <a:pt x="1457" y="1984"/>
                    </a:lnTo>
                    <a:lnTo>
                      <a:pt x="1457" y="1984"/>
                    </a:lnTo>
                    <a:cubicBezTo>
                      <a:pt x="1457" y="1984"/>
                      <a:pt x="1457" y="1984"/>
                      <a:pt x="1457" y="2014"/>
                    </a:cubicBezTo>
                    <a:cubicBezTo>
                      <a:pt x="1457" y="1984"/>
                      <a:pt x="1457" y="1984"/>
                      <a:pt x="1457" y="1984"/>
                    </a:cubicBezTo>
                    <a:cubicBezTo>
                      <a:pt x="1457" y="1984"/>
                      <a:pt x="1457" y="1984"/>
                      <a:pt x="1487" y="1984"/>
                    </a:cubicBezTo>
                    <a:lnTo>
                      <a:pt x="1487" y="1984"/>
                    </a:lnTo>
                    <a:lnTo>
                      <a:pt x="1487" y="1984"/>
                    </a:lnTo>
                    <a:lnTo>
                      <a:pt x="1487" y="1984"/>
                    </a:lnTo>
                    <a:lnTo>
                      <a:pt x="1487" y="1984"/>
                    </a:lnTo>
                    <a:cubicBezTo>
                      <a:pt x="1487" y="1952"/>
                      <a:pt x="1487" y="1952"/>
                      <a:pt x="1518" y="1952"/>
                    </a:cubicBezTo>
                    <a:lnTo>
                      <a:pt x="1518" y="1952"/>
                    </a:lnTo>
                    <a:cubicBezTo>
                      <a:pt x="1518" y="1952"/>
                      <a:pt x="1518" y="1952"/>
                      <a:pt x="1549" y="1952"/>
                    </a:cubicBezTo>
                    <a:lnTo>
                      <a:pt x="1549" y="1952"/>
                    </a:lnTo>
                    <a:cubicBezTo>
                      <a:pt x="1549" y="1921"/>
                      <a:pt x="1549" y="1921"/>
                      <a:pt x="1581" y="1921"/>
                    </a:cubicBezTo>
                    <a:lnTo>
                      <a:pt x="1581" y="1921"/>
                    </a:lnTo>
                    <a:lnTo>
                      <a:pt x="1581" y="1921"/>
                    </a:lnTo>
                    <a:cubicBezTo>
                      <a:pt x="1611" y="1921"/>
                      <a:pt x="1611" y="1921"/>
                      <a:pt x="1611" y="1921"/>
                    </a:cubicBezTo>
                    <a:lnTo>
                      <a:pt x="1611" y="1921"/>
                    </a:lnTo>
                    <a:lnTo>
                      <a:pt x="1611" y="1921"/>
                    </a:lnTo>
                    <a:cubicBezTo>
                      <a:pt x="1642" y="1921"/>
                      <a:pt x="1642" y="1921"/>
                      <a:pt x="1642" y="1921"/>
                    </a:cubicBezTo>
                    <a:lnTo>
                      <a:pt x="1642" y="1921"/>
                    </a:lnTo>
                    <a:cubicBezTo>
                      <a:pt x="1673" y="1921"/>
                      <a:pt x="1673" y="1921"/>
                      <a:pt x="1673" y="1921"/>
                    </a:cubicBezTo>
                    <a:lnTo>
                      <a:pt x="1673" y="1921"/>
                    </a:lnTo>
                    <a:lnTo>
                      <a:pt x="1673" y="1921"/>
                    </a:lnTo>
                    <a:cubicBezTo>
                      <a:pt x="1673" y="1921"/>
                      <a:pt x="1673" y="1890"/>
                      <a:pt x="1705" y="1890"/>
                    </a:cubicBezTo>
                    <a:lnTo>
                      <a:pt x="1705" y="1890"/>
                    </a:lnTo>
                    <a:lnTo>
                      <a:pt x="1705" y="1890"/>
                    </a:lnTo>
                    <a:lnTo>
                      <a:pt x="1705" y="1890"/>
                    </a:lnTo>
                    <a:lnTo>
                      <a:pt x="1735" y="1890"/>
                    </a:lnTo>
                    <a:lnTo>
                      <a:pt x="1735" y="1890"/>
                    </a:lnTo>
                    <a:lnTo>
                      <a:pt x="1735" y="1890"/>
                    </a:lnTo>
                    <a:lnTo>
                      <a:pt x="1735" y="1890"/>
                    </a:lnTo>
                    <a:cubicBezTo>
                      <a:pt x="1735" y="1890"/>
                      <a:pt x="1766" y="1890"/>
                      <a:pt x="1766" y="1921"/>
                    </a:cubicBezTo>
                    <a:lnTo>
                      <a:pt x="1766" y="1921"/>
                    </a:lnTo>
                    <a:cubicBezTo>
                      <a:pt x="1766" y="1921"/>
                      <a:pt x="1766" y="1921"/>
                      <a:pt x="1797" y="1921"/>
                    </a:cubicBezTo>
                    <a:lnTo>
                      <a:pt x="1797" y="1921"/>
                    </a:lnTo>
                    <a:lnTo>
                      <a:pt x="1797" y="1921"/>
                    </a:lnTo>
                    <a:cubicBezTo>
                      <a:pt x="1829" y="1921"/>
                      <a:pt x="1829" y="1952"/>
                      <a:pt x="1829" y="1952"/>
                    </a:cubicBezTo>
                    <a:lnTo>
                      <a:pt x="1829" y="1952"/>
                    </a:lnTo>
                    <a:lnTo>
                      <a:pt x="1829" y="1952"/>
                    </a:lnTo>
                    <a:lnTo>
                      <a:pt x="1829" y="1952"/>
                    </a:lnTo>
                    <a:cubicBezTo>
                      <a:pt x="1829" y="1984"/>
                      <a:pt x="1829" y="1984"/>
                      <a:pt x="1829" y="1984"/>
                    </a:cubicBezTo>
                    <a:lnTo>
                      <a:pt x="1829" y="1984"/>
                    </a:lnTo>
                    <a:cubicBezTo>
                      <a:pt x="1829" y="1984"/>
                      <a:pt x="1859" y="1984"/>
                      <a:pt x="1859" y="2014"/>
                    </a:cubicBezTo>
                    <a:cubicBezTo>
                      <a:pt x="1890" y="2014"/>
                      <a:pt x="1890" y="2014"/>
                      <a:pt x="1890" y="2014"/>
                    </a:cubicBezTo>
                    <a:lnTo>
                      <a:pt x="1890" y="2014"/>
                    </a:lnTo>
                    <a:cubicBezTo>
                      <a:pt x="1890" y="1984"/>
                      <a:pt x="1921" y="1984"/>
                      <a:pt x="1921" y="1984"/>
                    </a:cubicBezTo>
                    <a:cubicBezTo>
                      <a:pt x="1921" y="1984"/>
                      <a:pt x="1921" y="2014"/>
                      <a:pt x="1953" y="2014"/>
                    </a:cubicBezTo>
                    <a:lnTo>
                      <a:pt x="1953" y="2014"/>
                    </a:lnTo>
                    <a:lnTo>
                      <a:pt x="1953" y="2014"/>
                    </a:lnTo>
                    <a:lnTo>
                      <a:pt x="1953" y="2014"/>
                    </a:lnTo>
                    <a:cubicBezTo>
                      <a:pt x="1983" y="2014"/>
                      <a:pt x="1983" y="2014"/>
                      <a:pt x="1983" y="2014"/>
                    </a:cubicBezTo>
                    <a:lnTo>
                      <a:pt x="1983" y="2045"/>
                    </a:lnTo>
                    <a:cubicBezTo>
                      <a:pt x="2014" y="2014"/>
                      <a:pt x="2014" y="2014"/>
                      <a:pt x="2045" y="2014"/>
                    </a:cubicBezTo>
                    <a:lnTo>
                      <a:pt x="2138" y="1984"/>
                    </a:lnTo>
                    <a:cubicBezTo>
                      <a:pt x="2138" y="1984"/>
                      <a:pt x="2169" y="1984"/>
                      <a:pt x="2169" y="1952"/>
                    </a:cubicBezTo>
                    <a:cubicBezTo>
                      <a:pt x="2169" y="1952"/>
                      <a:pt x="2169" y="1921"/>
                      <a:pt x="2201" y="1921"/>
                    </a:cubicBezTo>
                    <a:cubicBezTo>
                      <a:pt x="2201" y="1921"/>
                      <a:pt x="2201" y="1921"/>
                      <a:pt x="2231" y="1952"/>
                    </a:cubicBezTo>
                    <a:cubicBezTo>
                      <a:pt x="2231" y="1921"/>
                      <a:pt x="2262" y="1921"/>
                      <a:pt x="2262" y="1921"/>
                    </a:cubicBezTo>
                    <a:lnTo>
                      <a:pt x="2262" y="1921"/>
                    </a:lnTo>
                    <a:cubicBezTo>
                      <a:pt x="2293" y="1921"/>
                      <a:pt x="2293" y="1921"/>
                      <a:pt x="2293" y="1921"/>
                    </a:cubicBezTo>
                    <a:lnTo>
                      <a:pt x="2293" y="1921"/>
                    </a:lnTo>
                    <a:cubicBezTo>
                      <a:pt x="2325" y="1921"/>
                      <a:pt x="2325" y="1921"/>
                      <a:pt x="2325" y="1921"/>
                    </a:cubicBezTo>
                    <a:cubicBezTo>
                      <a:pt x="2325" y="1890"/>
                      <a:pt x="2325" y="1890"/>
                      <a:pt x="2355" y="1890"/>
                    </a:cubicBezTo>
                    <a:cubicBezTo>
                      <a:pt x="2355" y="1890"/>
                      <a:pt x="2355" y="1890"/>
                      <a:pt x="2355" y="1860"/>
                    </a:cubicBezTo>
                    <a:lnTo>
                      <a:pt x="2355" y="1860"/>
                    </a:lnTo>
                    <a:cubicBezTo>
                      <a:pt x="2386" y="1860"/>
                      <a:pt x="2386" y="1828"/>
                      <a:pt x="2386" y="1828"/>
                    </a:cubicBezTo>
                    <a:cubicBezTo>
                      <a:pt x="2417" y="1828"/>
                      <a:pt x="2417" y="1797"/>
                      <a:pt x="2417" y="1797"/>
                    </a:cubicBezTo>
                    <a:lnTo>
                      <a:pt x="2417" y="1797"/>
                    </a:lnTo>
                    <a:cubicBezTo>
                      <a:pt x="2449" y="1797"/>
                      <a:pt x="2449" y="1797"/>
                      <a:pt x="2449" y="1797"/>
                    </a:cubicBezTo>
                    <a:lnTo>
                      <a:pt x="2449" y="1797"/>
                    </a:lnTo>
                    <a:lnTo>
                      <a:pt x="2449" y="1797"/>
                    </a:lnTo>
                    <a:cubicBezTo>
                      <a:pt x="2449" y="1797"/>
                      <a:pt x="2479" y="1797"/>
                      <a:pt x="2479" y="1767"/>
                    </a:cubicBezTo>
                    <a:lnTo>
                      <a:pt x="2510" y="1736"/>
                    </a:lnTo>
                    <a:cubicBezTo>
                      <a:pt x="2510" y="1704"/>
                      <a:pt x="2510" y="1704"/>
                      <a:pt x="2510" y="1704"/>
                    </a:cubicBezTo>
                    <a:cubicBezTo>
                      <a:pt x="2510" y="1704"/>
                      <a:pt x="2510" y="1704"/>
                      <a:pt x="2510" y="1673"/>
                    </a:cubicBezTo>
                    <a:cubicBezTo>
                      <a:pt x="2541" y="1673"/>
                      <a:pt x="2541" y="1643"/>
                      <a:pt x="2541" y="1643"/>
                    </a:cubicBezTo>
                    <a:cubicBezTo>
                      <a:pt x="2541" y="1643"/>
                      <a:pt x="2541" y="1612"/>
                      <a:pt x="2573" y="1612"/>
                    </a:cubicBezTo>
                    <a:lnTo>
                      <a:pt x="2573" y="1612"/>
                    </a:lnTo>
                    <a:cubicBezTo>
                      <a:pt x="2573" y="1580"/>
                      <a:pt x="2603" y="1580"/>
                      <a:pt x="2603" y="1580"/>
                    </a:cubicBezTo>
                    <a:lnTo>
                      <a:pt x="2603" y="1580"/>
                    </a:lnTo>
                    <a:lnTo>
                      <a:pt x="2603" y="1580"/>
                    </a:lnTo>
                    <a:lnTo>
                      <a:pt x="2603" y="1549"/>
                    </a:lnTo>
                    <a:lnTo>
                      <a:pt x="2603" y="1549"/>
                    </a:lnTo>
                    <a:lnTo>
                      <a:pt x="2603" y="1549"/>
                    </a:lnTo>
                    <a:cubicBezTo>
                      <a:pt x="2603" y="1519"/>
                      <a:pt x="2603" y="1519"/>
                      <a:pt x="2603" y="1519"/>
                    </a:cubicBezTo>
                    <a:lnTo>
                      <a:pt x="2603" y="1519"/>
                    </a:lnTo>
                    <a:lnTo>
                      <a:pt x="2603" y="1519"/>
                    </a:lnTo>
                    <a:cubicBezTo>
                      <a:pt x="2573" y="1519"/>
                      <a:pt x="2573" y="1519"/>
                      <a:pt x="2573" y="1519"/>
                    </a:cubicBezTo>
                    <a:cubicBezTo>
                      <a:pt x="2479" y="1488"/>
                      <a:pt x="2479" y="1488"/>
                      <a:pt x="2479" y="1488"/>
                    </a:cubicBezTo>
                    <a:cubicBezTo>
                      <a:pt x="2541" y="1456"/>
                      <a:pt x="2541" y="1456"/>
                      <a:pt x="2541" y="1456"/>
                    </a:cubicBezTo>
                    <a:cubicBezTo>
                      <a:pt x="2541" y="1456"/>
                      <a:pt x="2573" y="1425"/>
                      <a:pt x="2603" y="1425"/>
                    </a:cubicBezTo>
                    <a:cubicBezTo>
                      <a:pt x="2573" y="1425"/>
                      <a:pt x="2573" y="1395"/>
                      <a:pt x="2573" y="1395"/>
                    </a:cubicBezTo>
                    <a:cubicBezTo>
                      <a:pt x="2541" y="1332"/>
                      <a:pt x="2541" y="1332"/>
                      <a:pt x="2541" y="1332"/>
                    </a:cubicBezTo>
                    <a:cubicBezTo>
                      <a:pt x="2573" y="1332"/>
                      <a:pt x="2573" y="1332"/>
                      <a:pt x="2573" y="1332"/>
                    </a:cubicBezTo>
                    <a:lnTo>
                      <a:pt x="2573" y="1332"/>
                    </a:lnTo>
                    <a:lnTo>
                      <a:pt x="2573" y="1332"/>
                    </a:lnTo>
                    <a:cubicBezTo>
                      <a:pt x="2541" y="1332"/>
                      <a:pt x="2573" y="1301"/>
                      <a:pt x="2573" y="1301"/>
                    </a:cubicBezTo>
                    <a:cubicBezTo>
                      <a:pt x="2573" y="1301"/>
                      <a:pt x="2573" y="1301"/>
                      <a:pt x="2573" y="1271"/>
                    </a:cubicBezTo>
                    <a:lnTo>
                      <a:pt x="2573" y="1271"/>
                    </a:lnTo>
                    <a:cubicBezTo>
                      <a:pt x="2573" y="1271"/>
                      <a:pt x="2541" y="1271"/>
                      <a:pt x="2541" y="1240"/>
                    </a:cubicBezTo>
                    <a:lnTo>
                      <a:pt x="2541" y="1240"/>
                    </a:lnTo>
                    <a:lnTo>
                      <a:pt x="2541" y="1240"/>
                    </a:lnTo>
                    <a:lnTo>
                      <a:pt x="2541" y="1240"/>
                    </a:lnTo>
                    <a:cubicBezTo>
                      <a:pt x="2510" y="1240"/>
                      <a:pt x="2510" y="1208"/>
                      <a:pt x="2479" y="1208"/>
                    </a:cubicBezTo>
                    <a:cubicBezTo>
                      <a:pt x="2479" y="1208"/>
                      <a:pt x="2479" y="1208"/>
                      <a:pt x="2449" y="1208"/>
                    </a:cubicBezTo>
                    <a:cubicBezTo>
                      <a:pt x="2449" y="1177"/>
                      <a:pt x="2479" y="1177"/>
                      <a:pt x="2479" y="1147"/>
                    </a:cubicBezTo>
                    <a:lnTo>
                      <a:pt x="2479" y="1147"/>
                    </a:lnTo>
                    <a:cubicBezTo>
                      <a:pt x="2479" y="1147"/>
                      <a:pt x="2479" y="1116"/>
                      <a:pt x="2510" y="1116"/>
                    </a:cubicBezTo>
                    <a:cubicBezTo>
                      <a:pt x="2510" y="1116"/>
                      <a:pt x="2510" y="1116"/>
                      <a:pt x="2510" y="1084"/>
                    </a:cubicBezTo>
                    <a:cubicBezTo>
                      <a:pt x="2541" y="1084"/>
                      <a:pt x="2541" y="1053"/>
                      <a:pt x="2541" y="1053"/>
                    </a:cubicBezTo>
                    <a:lnTo>
                      <a:pt x="2541" y="1053"/>
                    </a:lnTo>
                    <a:cubicBezTo>
                      <a:pt x="2541" y="1053"/>
                      <a:pt x="2541" y="1053"/>
                      <a:pt x="2510" y="1053"/>
                    </a:cubicBezTo>
                    <a:cubicBezTo>
                      <a:pt x="2510" y="1053"/>
                      <a:pt x="2510" y="1053"/>
                      <a:pt x="2479" y="1053"/>
                    </a:cubicBezTo>
                    <a:lnTo>
                      <a:pt x="2479" y="1053"/>
                    </a:lnTo>
                    <a:cubicBezTo>
                      <a:pt x="2479" y="1053"/>
                      <a:pt x="2449" y="1053"/>
                      <a:pt x="2449" y="1023"/>
                    </a:cubicBezTo>
                    <a:cubicBezTo>
                      <a:pt x="2449" y="1023"/>
                      <a:pt x="2449" y="992"/>
                      <a:pt x="2479" y="992"/>
                    </a:cubicBezTo>
                    <a:lnTo>
                      <a:pt x="2479" y="992"/>
                    </a:lnTo>
                    <a:lnTo>
                      <a:pt x="2479" y="992"/>
                    </a:lnTo>
                    <a:cubicBezTo>
                      <a:pt x="2479" y="992"/>
                      <a:pt x="2479" y="992"/>
                      <a:pt x="2449" y="992"/>
                    </a:cubicBezTo>
                    <a:lnTo>
                      <a:pt x="2449" y="992"/>
                    </a:lnTo>
                    <a:cubicBezTo>
                      <a:pt x="2417" y="992"/>
                      <a:pt x="2386" y="960"/>
                      <a:pt x="2386" y="960"/>
                    </a:cubicBezTo>
                    <a:cubicBezTo>
                      <a:pt x="2386" y="929"/>
                      <a:pt x="2386" y="929"/>
                      <a:pt x="2386" y="899"/>
                    </a:cubicBezTo>
                    <a:cubicBezTo>
                      <a:pt x="2386" y="899"/>
                      <a:pt x="2386" y="899"/>
                      <a:pt x="2417" y="899"/>
                    </a:cubicBezTo>
                    <a:lnTo>
                      <a:pt x="2417" y="899"/>
                    </a:lnTo>
                    <a:cubicBezTo>
                      <a:pt x="2417" y="868"/>
                      <a:pt x="2417" y="868"/>
                      <a:pt x="2417" y="868"/>
                    </a:cubicBezTo>
                    <a:lnTo>
                      <a:pt x="2449" y="868"/>
                    </a:lnTo>
                    <a:lnTo>
                      <a:pt x="2449" y="868"/>
                    </a:lnTo>
                    <a:cubicBezTo>
                      <a:pt x="2449" y="868"/>
                      <a:pt x="2449" y="868"/>
                      <a:pt x="2479" y="868"/>
                    </a:cubicBezTo>
                    <a:cubicBezTo>
                      <a:pt x="2479" y="836"/>
                      <a:pt x="2479" y="836"/>
                      <a:pt x="2510" y="836"/>
                    </a:cubicBezTo>
                    <a:cubicBezTo>
                      <a:pt x="2510" y="805"/>
                      <a:pt x="2541" y="805"/>
                      <a:pt x="2541" y="775"/>
                    </a:cubicBezTo>
                    <a:cubicBezTo>
                      <a:pt x="2573" y="744"/>
                      <a:pt x="2603" y="744"/>
                      <a:pt x="2603" y="744"/>
                    </a:cubicBezTo>
                    <a:lnTo>
                      <a:pt x="2603" y="744"/>
                    </a:lnTo>
                    <a:cubicBezTo>
                      <a:pt x="2634" y="744"/>
                      <a:pt x="2665" y="744"/>
                      <a:pt x="2665" y="775"/>
                    </a:cubicBezTo>
                    <a:cubicBezTo>
                      <a:pt x="2697" y="805"/>
                      <a:pt x="2697" y="805"/>
                      <a:pt x="2665" y="836"/>
                    </a:cubicBezTo>
                    <a:cubicBezTo>
                      <a:pt x="2665" y="836"/>
                      <a:pt x="2665" y="836"/>
                      <a:pt x="2665" y="868"/>
                    </a:cubicBezTo>
                    <a:cubicBezTo>
                      <a:pt x="2665" y="868"/>
                      <a:pt x="2665" y="868"/>
                      <a:pt x="2634" y="868"/>
                    </a:cubicBezTo>
                    <a:lnTo>
                      <a:pt x="2634" y="868"/>
                    </a:lnTo>
                    <a:lnTo>
                      <a:pt x="2665" y="868"/>
                    </a:lnTo>
                    <a:cubicBezTo>
                      <a:pt x="2665" y="868"/>
                      <a:pt x="2697" y="836"/>
                      <a:pt x="2727" y="836"/>
                    </a:cubicBezTo>
                    <a:cubicBezTo>
                      <a:pt x="2727" y="836"/>
                      <a:pt x="2727" y="836"/>
                      <a:pt x="2758" y="805"/>
                    </a:cubicBezTo>
                    <a:cubicBezTo>
                      <a:pt x="2758" y="805"/>
                      <a:pt x="2758" y="805"/>
                      <a:pt x="2789" y="805"/>
                    </a:cubicBezTo>
                    <a:lnTo>
                      <a:pt x="2789" y="805"/>
                    </a:lnTo>
                    <a:cubicBezTo>
                      <a:pt x="2789" y="775"/>
                      <a:pt x="2789" y="775"/>
                      <a:pt x="2821" y="7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5" name="Freeform 106"/>
              <p:cNvSpPr>
                <a:spLocks noChangeArrowheads="1"/>
              </p:cNvSpPr>
              <p:nvPr/>
            </p:nvSpPr>
            <p:spPr bwMode="auto">
              <a:xfrm>
                <a:off x="6291263" y="1712913"/>
                <a:ext cx="190500" cy="157162"/>
              </a:xfrm>
              <a:custGeom>
                <a:avLst/>
                <a:gdLst>
                  <a:gd name="T0" fmla="*/ 527 w 528"/>
                  <a:gd name="T1" fmla="*/ 31 h 436"/>
                  <a:gd name="T2" fmla="*/ 496 w 528"/>
                  <a:gd name="T3" fmla="*/ 0 h 436"/>
                  <a:gd name="T4" fmla="*/ 496 w 528"/>
                  <a:gd name="T5" fmla="*/ 0 h 436"/>
                  <a:gd name="T6" fmla="*/ 465 w 528"/>
                  <a:gd name="T7" fmla="*/ 0 h 436"/>
                  <a:gd name="T8" fmla="*/ 465 w 528"/>
                  <a:gd name="T9" fmla="*/ 31 h 436"/>
                  <a:gd name="T10" fmla="*/ 465 w 528"/>
                  <a:gd name="T11" fmla="*/ 31 h 436"/>
                  <a:gd name="T12" fmla="*/ 465 w 528"/>
                  <a:gd name="T13" fmla="*/ 94 h 436"/>
                  <a:gd name="T14" fmla="*/ 465 w 528"/>
                  <a:gd name="T15" fmla="*/ 94 h 436"/>
                  <a:gd name="T16" fmla="*/ 465 w 528"/>
                  <a:gd name="T17" fmla="*/ 124 h 436"/>
                  <a:gd name="T18" fmla="*/ 434 w 528"/>
                  <a:gd name="T19" fmla="*/ 187 h 436"/>
                  <a:gd name="T20" fmla="*/ 403 w 528"/>
                  <a:gd name="T21" fmla="*/ 187 h 436"/>
                  <a:gd name="T22" fmla="*/ 372 w 528"/>
                  <a:gd name="T23" fmla="*/ 218 h 436"/>
                  <a:gd name="T24" fmla="*/ 279 w 528"/>
                  <a:gd name="T25" fmla="*/ 279 h 436"/>
                  <a:gd name="T26" fmla="*/ 279 w 528"/>
                  <a:gd name="T27" fmla="*/ 248 h 436"/>
                  <a:gd name="T28" fmla="*/ 248 w 528"/>
                  <a:gd name="T29" fmla="*/ 279 h 436"/>
                  <a:gd name="T30" fmla="*/ 217 w 528"/>
                  <a:gd name="T31" fmla="*/ 342 h 436"/>
                  <a:gd name="T32" fmla="*/ 186 w 528"/>
                  <a:gd name="T33" fmla="*/ 342 h 436"/>
                  <a:gd name="T34" fmla="*/ 155 w 528"/>
                  <a:gd name="T35" fmla="*/ 342 h 436"/>
                  <a:gd name="T36" fmla="*/ 93 w 528"/>
                  <a:gd name="T37" fmla="*/ 342 h 436"/>
                  <a:gd name="T38" fmla="*/ 62 w 528"/>
                  <a:gd name="T39" fmla="*/ 342 h 436"/>
                  <a:gd name="T40" fmla="*/ 0 w 528"/>
                  <a:gd name="T41" fmla="*/ 403 h 436"/>
                  <a:gd name="T42" fmla="*/ 0 w 528"/>
                  <a:gd name="T43" fmla="*/ 403 h 436"/>
                  <a:gd name="T44" fmla="*/ 31 w 528"/>
                  <a:gd name="T45" fmla="*/ 403 h 436"/>
                  <a:gd name="T46" fmla="*/ 62 w 528"/>
                  <a:gd name="T47" fmla="*/ 403 h 436"/>
                  <a:gd name="T48" fmla="*/ 93 w 528"/>
                  <a:gd name="T49" fmla="*/ 372 h 436"/>
                  <a:gd name="T50" fmla="*/ 155 w 528"/>
                  <a:gd name="T51" fmla="*/ 342 h 436"/>
                  <a:gd name="T52" fmla="*/ 155 w 528"/>
                  <a:gd name="T53" fmla="*/ 342 h 436"/>
                  <a:gd name="T54" fmla="*/ 186 w 528"/>
                  <a:gd name="T55" fmla="*/ 342 h 436"/>
                  <a:gd name="T56" fmla="*/ 186 w 528"/>
                  <a:gd name="T57" fmla="*/ 403 h 436"/>
                  <a:gd name="T58" fmla="*/ 217 w 528"/>
                  <a:gd name="T59" fmla="*/ 435 h 436"/>
                  <a:gd name="T60" fmla="*/ 217 w 528"/>
                  <a:gd name="T61" fmla="*/ 403 h 436"/>
                  <a:gd name="T62" fmla="*/ 248 w 528"/>
                  <a:gd name="T63" fmla="*/ 372 h 436"/>
                  <a:gd name="T64" fmla="*/ 248 w 528"/>
                  <a:gd name="T65" fmla="*/ 342 h 436"/>
                  <a:gd name="T66" fmla="*/ 310 w 528"/>
                  <a:gd name="T67" fmla="*/ 372 h 436"/>
                  <a:gd name="T68" fmla="*/ 310 w 528"/>
                  <a:gd name="T69" fmla="*/ 372 h 436"/>
                  <a:gd name="T70" fmla="*/ 372 w 528"/>
                  <a:gd name="T71" fmla="*/ 342 h 436"/>
                  <a:gd name="T72" fmla="*/ 372 w 528"/>
                  <a:gd name="T73" fmla="*/ 342 h 436"/>
                  <a:gd name="T74" fmla="*/ 403 w 528"/>
                  <a:gd name="T75" fmla="*/ 311 h 436"/>
                  <a:gd name="T76" fmla="*/ 434 w 528"/>
                  <a:gd name="T77" fmla="*/ 311 h 436"/>
                  <a:gd name="T78" fmla="*/ 465 w 528"/>
                  <a:gd name="T79" fmla="*/ 311 h 436"/>
                  <a:gd name="T80" fmla="*/ 465 w 528"/>
                  <a:gd name="T81" fmla="*/ 248 h 436"/>
                  <a:gd name="T82" fmla="*/ 496 w 528"/>
                  <a:gd name="T83" fmla="*/ 218 h 436"/>
                  <a:gd name="T84" fmla="*/ 465 w 528"/>
                  <a:gd name="T85" fmla="*/ 187 h 436"/>
                  <a:gd name="T86" fmla="*/ 496 w 528"/>
                  <a:gd name="T87" fmla="*/ 124 h 436"/>
                  <a:gd name="T88" fmla="*/ 527 w 528"/>
                  <a:gd name="T89" fmla="*/ 94 h 436"/>
                  <a:gd name="T90" fmla="*/ 527 w 528"/>
                  <a:gd name="T91" fmla="*/ 94 h 436"/>
                  <a:gd name="T92" fmla="*/ 527 w 528"/>
                  <a:gd name="T9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436">
                    <a:moveTo>
                      <a:pt x="527" y="31"/>
                    </a:moveTo>
                    <a:lnTo>
                      <a:pt x="527" y="31"/>
                    </a:lnTo>
                    <a:lnTo>
                      <a:pt x="527" y="0"/>
                    </a:lnTo>
                    <a:lnTo>
                      <a:pt x="496" y="0"/>
                    </a:lnTo>
                    <a:lnTo>
                      <a:pt x="496" y="0"/>
                    </a:lnTo>
                    <a:lnTo>
                      <a:pt x="496" y="0"/>
                    </a:lnTo>
                    <a:cubicBezTo>
                      <a:pt x="496" y="0"/>
                      <a:pt x="496" y="0"/>
                      <a:pt x="465" y="0"/>
                    </a:cubicBezTo>
                    <a:lnTo>
                      <a:pt x="465" y="0"/>
                    </a:lnTo>
                    <a:lnTo>
                      <a:pt x="465" y="0"/>
                    </a:lnTo>
                    <a:lnTo>
                      <a:pt x="465" y="31"/>
                    </a:lnTo>
                    <a:lnTo>
                      <a:pt x="465" y="31"/>
                    </a:lnTo>
                    <a:lnTo>
                      <a:pt x="465" y="31"/>
                    </a:lnTo>
                    <a:cubicBezTo>
                      <a:pt x="465" y="31"/>
                      <a:pt x="465" y="31"/>
                      <a:pt x="465" y="63"/>
                    </a:cubicBezTo>
                    <a:cubicBezTo>
                      <a:pt x="465" y="63"/>
                      <a:pt x="465" y="63"/>
                      <a:pt x="465" y="94"/>
                    </a:cubicBezTo>
                    <a:lnTo>
                      <a:pt x="465" y="94"/>
                    </a:lnTo>
                    <a:lnTo>
                      <a:pt x="465" y="94"/>
                    </a:lnTo>
                    <a:cubicBezTo>
                      <a:pt x="465" y="94"/>
                      <a:pt x="465" y="94"/>
                      <a:pt x="465" y="124"/>
                    </a:cubicBezTo>
                    <a:lnTo>
                      <a:pt x="465" y="124"/>
                    </a:lnTo>
                    <a:lnTo>
                      <a:pt x="465" y="124"/>
                    </a:lnTo>
                    <a:cubicBezTo>
                      <a:pt x="465" y="124"/>
                      <a:pt x="434" y="155"/>
                      <a:pt x="434" y="187"/>
                    </a:cubicBezTo>
                    <a:lnTo>
                      <a:pt x="434" y="187"/>
                    </a:lnTo>
                    <a:cubicBezTo>
                      <a:pt x="403" y="187"/>
                      <a:pt x="403" y="187"/>
                      <a:pt x="403" y="187"/>
                    </a:cubicBezTo>
                    <a:lnTo>
                      <a:pt x="403" y="187"/>
                    </a:lnTo>
                    <a:cubicBezTo>
                      <a:pt x="403" y="187"/>
                      <a:pt x="403" y="218"/>
                      <a:pt x="372" y="218"/>
                    </a:cubicBezTo>
                    <a:lnTo>
                      <a:pt x="341" y="248"/>
                    </a:lnTo>
                    <a:cubicBezTo>
                      <a:pt x="341" y="248"/>
                      <a:pt x="310" y="279"/>
                      <a:pt x="279" y="279"/>
                    </a:cubicBezTo>
                    <a:lnTo>
                      <a:pt x="279" y="248"/>
                    </a:lnTo>
                    <a:lnTo>
                      <a:pt x="279" y="248"/>
                    </a:lnTo>
                    <a:cubicBezTo>
                      <a:pt x="279" y="279"/>
                      <a:pt x="279" y="279"/>
                      <a:pt x="248" y="279"/>
                    </a:cubicBezTo>
                    <a:lnTo>
                      <a:pt x="248" y="279"/>
                    </a:lnTo>
                    <a:lnTo>
                      <a:pt x="248" y="279"/>
                    </a:lnTo>
                    <a:cubicBezTo>
                      <a:pt x="248" y="311"/>
                      <a:pt x="248" y="342"/>
                      <a:pt x="217" y="342"/>
                    </a:cubicBezTo>
                    <a:lnTo>
                      <a:pt x="217" y="342"/>
                    </a:lnTo>
                    <a:cubicBezTo>
                      <a:pt x="217" y="342"/>
                      <a:pt x="217" y="342"/>
                      <a:pt x="186" y="342"/>
                    </a:cubicBezTo>
                    <a:lnTo>
                      <a:pt x="186" y="342"/>
                    </a:lnTo>
                    <a:lnTo>
                      <a:pt x="155" y="342"/>
                    </a:lnTo>
                    <a:lnTo>
                      <a:pt x="124" y="342"/>
                    </a:lnTo>
                    <a:cubicBezTo>
                      <a:pt x="93" y="342"/>
                      <a:pt x="93" y="342"/>
                      <a:pt x="93" y="342"/>
                    </a:cubicBezTo>
                    <a:cubicBezTo>
                      <a:pt x="62" y="342"/>
                      <a:pt x="62" y="342"/>
                      <a:pt x="62" y="342"/>
                    </a:cubicBezTo>
                    <a:lnTo>
                      <a:pt x="62" y="342"/>
                    </a:lnTo>
                    <a:cubicBezTo>
                      <a:pt x="31" y="372"/>
                      <a:pt x="31" y="372"/>
                      <a:pt x="0" y="372"/>
                    </a:cubicBezTo>
                    <a:lnTo>
                      <a:pt x="0" y="403"/>
                    </a:lnTo>
                    <a:lnTo>
                      <a:pt x="0" y="403"/>
                    </a:lnTo>
                    <a:lnTo>
                      <a:pt x="0" y="403"/>
                    </a:lnTo>
                    <a:lnTo>
                      <a:pt x="0" y="403"/>
                    </a:lnTo>
                    <a:lnTo>
                      <a:pt x="31" y="403"/>
                    </a:lnTo>
                    <a:lnTo>
                      <a:pt x="31" y="403"/>
                    </a:lnTo>
                    <a:lnTo>
                      <a:pt x="62" y="403"/>
                    </a:lnTo>
                    <a:cubicBezTo>
                      <a:pt x="62" y="372"/>
                      <a:pt x="62" y="372"/>
                      <a:pt x="93" y="372"/>
                    </a:cubicBezTo>
                    <a:lnTo>
                      <a:pt x="93" y="372"/>
                    </a:lnTo>
                    <a:lnTo>
                      <a:pt x="124" y="342"/>
                    </a:lnTo>
                    <a:lnTo>
                      <a:pt x="155" y="342"/>
                    </a:lnTo>
                    <a:lnTo>
                      <a:pt x="155" y="342"/>
                    </a:lnTo>
                    <a:lnTo>
                      <a:pt x="155" y="342"/>
                    </a:lnTo>
                    <a:lnTo>
                      <a:pt x="155" y="342"/>
                    </a:lnTo>
                    <a:lnTo>
                      <a:pt x="186" y="342"/>
                    </a:lnTo>
                    <a:cubicBezTo>
                      <a:pt x="186" y="342"/>
                      <a:pt x="186" y="342"/>
                      <a:pt x="217" y="372"/>
                    </a:cubicBezTo>
                    <a:cubicBezTo>
                      <a:pt x="217" y="372"/>
                      <a:pt x="217" y="403"/>
                      <a:pt x="186" y="403"/>
                    </a:cubicBezTo>
                    <a:lnTo>
                      <a:pt x="186" y="403"/>
                    </a:lnTo>
                    <a:cubicBezTo>
                      <a:pt x="186" y="435"/>
                      <a:pt x="186" y="435"/>
                      <a:pt x="217" y="435"/>
                    </a:cubicBezTo>
                    <a:lnTo>
                      <a:pt x="217" y="435"/>
                    </a:lnTo>
                    <a:cubicBezTo>
                      <a:pt x="217" y="435"/>
                      <a:pt x="217" y="435"/>
                      <a:pt x="217" y="403"/>
                    </a:cubicBezTo>
                    <a:cubicBezTo>
                      <a:pt x="217" y="403"/>
                      <a:pt x="217" y="403"/>
                      <a:pt x="248" y="403"/>
                    </a:cubicBezTo>
                    <a:cubicBezTo>
                      <a:pt x="248" y="372"/>
                      <a:pt x="248" y="372"/>
                      <a:pt x="248" y="372"/>
                    </a:cubicBezTo>
                    <a:cubicBezTo>
                      <a:pt x="248" y="342"/>
                      <a:pt x="248" y="342"/>
                      <a:pt x="248" y="342"/>
                    </a:cubicBezTo>
                    <a:lnTo>
                      <a:pt x="248" y="342"/>
                    </a:lnTo>
                    <a:cubicBezTo>
                      <a:pt x="279" y="342"/>
                      <a:pt x="279" y="342"/>
                      <a:pt x="310" y="372"/>
                    </a:cubicBezTo>
                    <a:lnTo>
                      <a:pt x="310" y="372"/>
                    </a:lnTo>
                    <a:lnTo>
                      <a:pt x="310" y="372"/>
                    </a:lnTo>
                    <a:lnTo>
                      <a:pt x="310" y="372"/>
                    </a:lnTo>
                    <a:cubicBezTo>
                      <a:pt x="341" y="342"/>
                      <a:pt x="341" y="342"/>
                      <a:pt x="341" y="342"/>
                    </a:cubicBezTo>
                    <a:lnTo>
                      <a:pt x="372" y="342"/>
                    </a:lnTo>
                    <a:lnTo>
                      <a:pt x="372" y="342"/>
                    </a:lnTo>
                    <a:lnTo>
                      <a:pt x="372" y="342"/>
                    </a:lnTo>
                    <a:lnTo>
                      <a:pt x="403" y="311"/>
                    </a:lnTo>
                    <a:lnTo>
                      <a:pt x="403" y="311"/>
                    </a:lnTo>
                    <a:cubicBezTo>
                      <a:pt x="403" y="311"/>
                      <a:pt x="403" y="311"/>
                      <a:pt x="434" y="311"/>
                    </a:cubicBezTo>
                    <a:lnTo>
                      <a:pt x="434" y="311"/>
                    </a:lnTo>
                    <a:lnTo>
                      <a:pt x="434" y="311"/>
                    </a:lnTo>
                    <a:cubicBezTo>
                      <a:pt x="465" y="311"/>
                      <a:pt x="465" y="311"/>
                      <a:pt x="465" y="311"/>
                    </a:cubicBezTo>
                    <a:lnTo>
                      <a:pt x="465" y="311"/>
                    </a:lnTo>
                    <a:cubicBezTo>
                      <a:pt x="465" y="311"/>
                      <a:pt x="465" y="279"/>
                      <a:pt x="465" y="248"/>
                    </a:cubicBezTo>
                    <a:cubicBezTo>
                      <a:pt x="465" y="248"/>
                      <a:pt x="465" y="248"/>
                      <a:pt x="465" y="218"/>
                    </a:cubicBezTo>
                    <a:lnTo>
                      <a:pt x="496" y="218"/>
                    </a:lnTo>
                    <a:lnTo>
                      <a:pt x="465" y="187"/>
                    </a:lnTo>
                    <a:lnTo>
                      <a:pt x="465" y="187"/>
                    </a:lnTo>
                    <a:lnTo>
                      <a:pt x="465" y="155"/>
                    </a:lnTo>
                    <a:lnTo>
                      <a:pt x="496" y="124"/>
                    </a:lnTo>
                    <a:lnTo>
                      <a:pt x="496" y="124"/>
                    </a:lnTo>
                    <a:cubicBezTo>
                      <a:pt x="527" y="94"/>
                      <a:pt x="527" y="94"/>
                      <a:pt x="527" y="94"/>
                    </a:cubicBezTo>
                    <a:lnTo>
                      <a:pt x="527" y="94"/>
                    </a:lnTo>
                    <a:lnTo>
                      <a:pt x="527" y="94"/>
                    </a:lnTo>
                    <a:lnTo>
                      <a:pt x="527" y="94"/>
                    </a:lnTo>
                    <a:cubicBezTo>
                      <a:pt x="527" y="63"/>
                      <a:pt x="527" y="63"/>
                      <a:pt x="527" y="63"/>
                    </a:cubicBezTo>
                    <a:cubicBezTo>
                      <a:pt x="527" y="31"/>
                      <a:pt x="527" y="31"/>
                      <a:pt x="527"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6" name="Freeform 107"/>
              <p:cNvSpPr>
                <a:spLocks noChangeArrowheads="1"/>
              </p:cNvSpPr>
              <p:nvPr/>
            </p:nvSpPr>
            <p:spPr bwMode="auto">
              <a:xfrm>
                <a:off x="6246813" y="1870075"/>
                <a:ext cx="33337" cy="55563"/>
              </a:xfrm>
              <a:custGeom>
                <a:avLst/>
                <a:gdLst>
                  <a:gd name="T0" fmla="*/ 61 w 93"/>
                  <a:gd name="T1" fmla="*/ 31 h 156"/>
                  <a:gd name="T2" fmla="*/ 61 w 93"/>
                  <a:gd name="T3" fmla="*/ 31 h 156"/>
                  <a:gd name="T4" fmla="*/ 61 w 93"/>
                  <a:gd name="T5" fmla="*/ 31 h 156"/>
                  <a:gd name="T6" fmla="*/ 61 w 93"/>
                  <a:gd name="T7" fmla="*/ 0 h 156"/>
                  <a:gd name="T8" fmla="*/ 61 w 93"/>
                  <a:gd name="T9" fmla="*/ 0 h 156"/>
                  <a:gd name="T10" fmla="*/ 61 w 93"/>
                  <a:gd name="T11" fmla="*/ 31 h 156"/>
                  <a:gd name="T12" fmla="*/ 30 w 93"/>
                  <a:gd name="T13" fmla="*/ 31 h 156"/>
                  <a:gd name="T14" fmla="*/ 0 w 93"/>
                  <a:gd name="T15" fmla="*/ 31 h 156"/>
                  <a:gd name="T16" fmla="*/ 0 w 93"/>
                  <a:gd name="T17" fmla="*/ 31 h 156"/>
                  <a:gd name="T18" fmla="*/ 0 w 93"/>
                  <a:gd name="T19" fmla="*/ 61 h 156"/>
                  <a:gd name="T20" fmla="*/ 30 w 93"/>
                  <a:gd name="T21" fmla="*/ 92 h 156"/>
                  <a:gd name="T22" fmla="*/ 30 w 93"/>
                  <a:gd name="T23" fmla="*/ 124 h 156"/>
                  <a:gd name="T24" fmla="*/ 61 w 93"/>
                  <a:gd name="T25" fmla="*/ 124 h 156"/>
                  <a:gd name="T26" fmla="*/ 61 w 93"/>
                  <a:gd name="T27" fmla="*/ 155 h 156"/>
                  <a:gd name="T28" fmla="*/ 61 w 93"/>
                  <a:gd name="T29" fmla="*/ 124 h 156"/>
                  <a:gd name="T30" fmla="*/ 92 w 93"/>
                  <a:gd name="T31" fmla="*/ 124 h 156"/>
                  <a:gd name="T32" fmla="*/ 92 w 93"/>
                  <a:gd name="T33" fmla="*/ 92 h 156"/>
                  <a:gd name="T34" fmla="*/ 92 w 93"/>
                  <a:gd name="T35" fmla="*/ 61 h 156"/>
                  <a:gd name="T36" fmla="*/ 92 w 93"/>
                  <a:gd name="T37" fmla="*/ 61 h 156"/>
                  <a:gd name="T38" fmla="*/ 92 w 93"/>
                  <a:gd name="T39" fmla="*/ 31 h 156"/>
                  <a:gd name="T40" fmla="*/ 61 w 93"/>
                  <a:gd name="T41"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56">
                    <a:moveTo>
                      <a:pt x="61" y="31"/>
                    </a:moveTo>
                    <a:lnTo>
                      <a:pt x="61" y="31"/>
                    </a:lnTo>
                    <a:lnTo>
                      <a:pt x="61" y="31"/>
                    </a:lnTo>
                    <a:lnTo>
                      <a:pt x="61" y="0"/>
                    </a:lnTo>
                    <a:lnTo>
                      <a:pt x="61" y="0"/>
                    </a:lnTo>
                    <a:lnTo>
                      <a:pt x="61" y="31"/>
                    </a:lnTo>
                    <a:cubicBezTo>
                      <a:pt x="30" y="31"/>
                      <a:pt x="30" y="31"/>
                      <a:pt x="30" y="31"/>
                    </a:cubicBezTo>
                    <a:cubicBezTo>
                      <a:pt x="30" y="31"/>
                      <a:pt x="30" y="31"/>
                      <a:pt x="0" y="31"/>
                    </a:cubicBezTo>
                    <a:lnTo>
                      <a:pt x="0" y="31"/>
                    </a:lnTo>
                    <a:cubicBezTo>
                      <a:pt x="0" y="61"/>
                      <a:pt x="0" y="61"/>
                      <a:pt x="0" y="61"/>
                    </a:cubicBezTo>
                    <a:cubicBezTo>
                      <a:pt x="30" y="61"/>
                      <a:pt x="30" y="61"/>
                      <a:pt x="30" y="92"/>
                    </a:cubicBezTo>
                    <a:cubicBezTo>
                      <a:pt x="30" y="92"/>
                      <a:pt x="30" y="92"/>
                      <a:pt x="30" y="124"/>
                    </a:cubicBezTo>
                    <a:lnTo>
                      <a:pt x="61" y="124"/>
                    </a:lnTo>
                    <a:cubicBezTo>
                      <a:pt x="61" y="124"/>
                      <a:pt x="61" y="124"/>
                      <a:pt x="61" y="155"/>
                    </a:cubicBezTo>
                    <a:cubicBezTo>
                      <a:pt x="61" y="124"/>
                      <a:pt x="61" y="124"/>
                      <a:pt x="61" y="124"/>
                    </a:cubicBezTo>
                    <a:lnTo>
                      <a:pt x="92" y="124"/>
                    </a:lnTo>
                    <a:lnTo>
                      <a:pt x="92" y="92"/>
                    </a:lnTo>
                    <a:lnTo>
                      <a:pt x="92" y="61"/>
                    </a:lnTo>
                    <a:lnTo>
                      <a:pt x="92" y="61"/>
                    </a:lnTo>
                    <a:lnTo>
                      <a:pt x="92" y="31"/>
                    </a:lnTo>
                    <a:cubicBezTo>
                      <a:pt x="61" y="31"/>
                      <a:pt x="61" y="31"/>
                      <a:pt x="61"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7" name="Freeform 108"/>
              <p:cNvSpPr>
                <a:spLocks noChangeArrowheads="1"/>
              </p:cNvSpPr>
              <p:nvPr/>
            </p:nvSpPr>
            <p:spPr bwMode="auto">
              <a:xfrm>
                <a:off x="5419725" y="1457325"/>
                <a:ext cx="614363" cy="223838"/>
              </a:xfrm>
              <a:custGeom>
                <a:avLst/>
                <a:gdLst>
                  <a:gd name="T0" fmla="*/ 558 w 1706"/>
                  <a:gd name="T1" fmla="*/ 124 h 621"/>
                  <a:gd name="T2" fmla="*/ 496 w 1706"/>
                  <a:gd name="T3" fmla="*/ 156 h 621"/>
                  <a:gd name="T4" fmla="*/ 435 w 1706"/>
                  <a:gd name="T5" fmla="*/ 156 h 621"/>
                  <a:gd name="T6" fmla="*/ 372 w 1706"/>
                  <a:gd name="T7" fmla="*/ 156 h 621"/>
                  <a:gd name="T8" fmla="*/ 311 w 1706"/>
                  <a:gd name="T9" fmla="*/ 94 h 621"/>
                  <a:gd name="T10" fmla="*/ 248 w 1706"/>
                  <a:gd name="T11" fmla="*/ 94 h 621"/>
                  <a:gd name="T12" fmla="*/ 187 w 1706"/>
                  <a:gd name="T13" fmla="*/ 94 h 621"/>
                  <a:gd name="T14" fmla="*/ 94 w 1706"/>
                  <a:gd name="T15" fmla="*/ 124 h 621"/>
                  <a:gd name="T16" fmla="*/ 63 w 1706"/>
                  <a:gd name="T17" fmla="*/ 187 h 621"/>
                  <a:gd name="T18" fmla="*/ 0 w 1706"/>
                  <a:gd name="T19" fmla="*/ 187 h 621"/>
                  <a:gd name="T20" fmla="*/ 63 w 1706"/>
                  <a:gd name="T21" fmla="*/ 218 h 621"/>
                  <a:gd name="T22" fmla="*/ 124 w 1706"/>
                  <a:gd name="T23" fmla="*/ 248 h 621"/>
                  <a:gd name="T24" fmla="*/ 187 w 1706"/>
                  <a:gd name="T25" fmla="*/ 311 h 621"/>
                  <a:gd name="T26" fmla="*/ 155 w 1706"/>
                  <a:gd name="T27" fmla="*/ 404 h 621"/>
                  <a:gd name="T28" fmla="*/ 218 w 1706"/>
                  <a:gd name="T29" fmla="*/ 404 h 621"/>
                  <a:gd name="T30" fmla="*/ 279 w 1706"/>
                  <a:gd name="T31" fmla="*/ 404 h 621"/>
                  <a:gd name="T32" fmla="*/ 342 w 1706"/>
                  <a:gd name="T33" fmla="*/ 404 h 621"/>
                  <a:gd name="T34" fmla="*/ 403 w 1706"/>
                  <a:gd name="T35" fmla="*/ 435 h 621"/>
                  <a:gd name="T36" fmla="*/ 435 w 1706"/>
                  <a:gd name="T37" fmla="*/ 496 h 621"/>
                  <a:gd name="T38" fmla="*/ 466 w 1706"/>
                  <a:gd name="T39" fmla="*/ 559 h 621"/>
                  <a:gd name="T40" fmla="*/ 620 w 1706"/>
                  <a:gd name="T41" fmla="*/ 559 h 621"/>
                  <a:gd name="T42" fmla="*/ 713 w 1706"/>
                  <a:gd name="T43" fmla="*/ 559 h 621"/>
                  <a:gd name="T44" fmla="*/ 807 w 1706"/>
                  <a:gd name="T45" fmla="*/ 589 h 621"/>
                  <a:gd name="T46" fmla="*/ 837 w 1706"/>
                  <a:gd name="T47" fmla="*/ 620 h 621"/>
                  <a:gd name="T48" fmla="*/ 899 w 1706"/>
                  <a:gd name="T49" fmla="*/ 589 h 621"/>
                  <a:gd name="T50" fmla="*/ 992 w 1706"/>
                  <a:gd name="T51" fmla="*/ 589 h 621"/>
                  <a:gd name="T52" fmla="*/ 1147 w 1706"/>
                  <a:gd name="T53" fmla="*/ 559 h 621"/>
                  <a:gd name="T54" fmla="*/ 1209 w 1706"/>
                  <a:gd name="T55" fmla="*/ 559 h 621"/>
                  <a:gd name="T56" fmla="*/ 1271 w 1706"/>
                  <a:gd name="T57" fmla="*/ 496 h 621"/>
                  <a:gd name="T58" fmla="*/ 1271 w 1706"/>
                  <a:gd name="T59" fmla="*/ 466 h 621"/>
                  <a:gd name="T60" fmla="*/ 1364 w 1706"/>
                  <a:gd name="T61" fmla="*/ 404 h 621"/>
                  <a:gd name="T62" fmla="*/ 1427 w 1706"/>
                  <a:gd name="T63" fmla="*/ 404 h 621"/>
                  <a:gd name="T64" fmla="*/ 1488 w 1706"/>
                  <a:gd name="T65" fmla="*/ 372 h 621"/>
                  <a:gd name="T66" fmla="*/ 1519 w 1706"/>
                  <a:gd name="T67" fmla="*/ 372 h 621"/>
                  <a:gd name="T68" fmla="*/ 1551 w 1706"/>
                  <a:gd name="T69" fmla="*/ 342 h 621"/>
                  <a:gd name="T70" fmla="*/ 1612 w 1706"/>
                  <a:gd name="T71" fmla="*/ 311 h 621"/>
                  <a:gd name="T72" fmla="*/ 1675 w 1706"/>
                  <a:gd name="T73" fmla="*/ 280 h 621"/>
                  <a:gd name="T74" fmla="*/ 1705 w 1706"/>
                  <a:gd name="T75" fmla="*/ 280 h 621"/>
                  <a:gd name="T76" fmla="*/ 1643 w 1706"/>
                  <a:gd name="T77" fmla="*/ 280 h 621"/>
                  <a:gd name="T78" fmla="*/ 1581 w 1706"/>
                  <a:gd name="T79" fmla="*/ 280 h 621"/>
                  <a:gd name="T80" fmla="*/ 1551 w 1706"/>
                  <a:gd name="T81" fmla="*/ 280 h 621"/>
                  <a:gd name="T82" fmla="*/ 1551 w 1706"/>
                  <a:gd name="T83" fmla="*/ 280 h 621"/>
                  <a:gd name="T84" fmla="*/ 1488 w 1706"/>
                  <a:gd name="T85" fmla="*/ 218 h 621"/>
                  <a:gd name="T86" fmla="*/ 1519 w 1706"/>
                  <a:gd name="T87" fmla="*/ 156 h 621"/>
                  <a:gd name="T88" fmla="*/ 1457 w 1706"/>
                  <a:gd name="T89" fmla="*/ 124 h 621"/>
                  <a:gd name="T90" fmla="*/ 1364 w 1706"/>
                  <a:gd name="T91" fmla="*/ 156 h 621"/>
                  <a:gd name="T92" fmla="*/ 1271 w 1706"/>
                  <a:gd name="T93" fmla="*/ 187 h 621"/>
                  <a:gd name="T94" fmla="*/ 1209 w 1706"/>
                  <a:gd name="T95" fmla="*/ 187 h 621"/>
                  <a:gd name="T96" fmla="*/ 1085 w 1706"/>
                  <a:gd name="T97" fmla="*/ 156 h 621"/>
                  <a:gd name="T98" fmla="*/ 961 w 1706"/>
                  <a:gd name="T99" fmla="*/ 124 h 621"/>
                  <a:gd name="T100" fmla="*/ 868 w 1706"/>
                  <a:gd name="T101" fmla="*/ 124 h 621"/>
                  <a:gd name="T102" fmla="*/ 775 w 1706"/>
                  <a:gd name="T103" fmla="*/ 124 h 621"/>
                  <a:gd name="T104" fmla="*/ 744 w 1706"/>
                  <a:gd name="T105" fmla="*/ 63 h 621"/>
                  <a:gd name="T106" fmla="*/ 651 w 1706"/>
                  <a:gd name="T107" fmla="*/ 32 h 621"/>
                  <a:gd name="T108" fmla="*/ 558 w 1706"/>
                  <a:gd name="T109" fmla="*/ 63 h 621"/>
                  <a:gd name="T110" fmla="*/ 590 w 1706"/>
                  <a:gd name="T111" fmla="*/ 9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6" h="621">
                    <a:moveTo>
                      <a:pt x="558" y="124"/>
                    </a:moveTo>
                    <a:lnTo>
                      <a:pt x="558" y="124"/>
                    </a:lnTo>
                    <a:lnTo>
                      <a:pt x="558" y="124"/>
                    </a:lnTo>
                    <a:lnTo>
                      <a:pt x="558" y="124"/>
                    </a:lnTo>
                    <a:lnTo>
                      <a:pt x="558" y="124"/>
                    </a:lnTo>
                    <a:cubicBezTo>
                      <a:pt x="527" y="156"/>
                      <a:pt x="527" y="156"/>
                      <a:pt x="496" y="156"/>
                    </a:cubicBezTo>
                    <a:lnTo>
                      <a:pt x="496" y="156"/>
                    </a:lnTo>
                    <a:lnTo>
                      <a:pt x="496" y="156"/>
                    </a:lnTo>
                    <a:lnTo>
                      <a:pt x="466" y="156"/>
                    </a:lnTo>
                    <a:lnTo>
                      <a:pt x="466" y="156"/>
                    </a:lnTo>
                    <a:cubicBezTo>
                      <a:pt x="466" y="156"/>
                      <a:pt x="466" y="156"/>
                      <a:pt x="435" y="156"/>
                    </a:cubicBezTo>
                    <a:lnTo>
                      <a:pt x="435" y="156"/>
                    </a:lnTo>
                    <a:lnTo>
                      <a:pt x="403" y="156"/>
                    </a:lnTo>
                    <a:lnTo>
                      <a:pt x="403" y="156"/>
                    </a:lnTo>
                    <a:lnTo>
                      <a:pt x="372" y="156"/>
                    </a:lnTo>
                    <a:lnTo>
                      <a:pt x="372" y="156"/>
                    </a:lnTo>
                    <a:lnTo>
                      <a:pt x="372" y="156"/>
                    </a:lnTo>
                    <a:cubicBezTo>
                      <a:pt x="342" y="156"/>
                      <a:pt x="342" y="124"/>
                      <a:pt x="342" y="124"/>
                    </a:cubicBezTo>
                    <a:lnTo>
                      <a:pt x="342" y="124"/>
                    </a:lnTo>
                    <a:cubicBezTo>
                      <a:pt x="311" y="124"/>
                      <a:pt x="311" y="124"/>
                      <a:pt x="311" y="94"/>
                    </a:cubicBezTo>
                    <a:lnTo>
                      <a:pt x="311" y="94"/>
                    </a:lnTo>
                    <a:lnTo>
                      <a:pt x="311" y="94"/>
                    </a:lnTo>
                    <a:lnTo>
                      <a:pt x="311" y="94"/>
                    </a:lnTo>
                    <a:cubicBezTo>
                      <a:pt x="279" y="94"/>
                      <a:pt x="279" y="94"/>
                      <a:pt x="248" y="94"/>
                    </a:cubicBezTo>
                    <a:lnTo>
                      <a:pt x="248" y="94"/>
                    </a:lnTo>
                    <a:lnTo>
                      <a:pt x="248" y="94"/>
                    </a:lnTo>
                    <a:lnTo>
                      <a:pt x="218" y="94"/>
                    </a:lnTo>
                    <a:cubicBezTo>
                      <a:pt x="218" y="94"/>
                      <a:pt x="218" y="94"/>
                      <a:pt x="187" y="94"/>
                    </a:cubicBezTo>
                    <a:lnTo>
                      <a:pt x="187" y="94"/>
                    </a:lnTo>
                    <a:cubicBezTo>
                      <a:pt x="187" y="94"/>
                      <a:pt x="187" y="94"/>
                      <a:pt x="155" y="94"/>
                    </a:cubicBezTo>
                    <a:lnTo>
                      <a:pt x="155" y="124"/>
                    </a:lnTo>
                    <a:cubicBezTo>
                      <a:pt x="124" y="124"/>
                      <a:pt x="124" y="124"/>
                      <a:pt x="94" y="124"/>
                    </a:cubicBezTo>
                    <a:lnTo>
                      <a:pt x="94" y="156"/>
                    </a:lnTo>
                    <a:lnTo>
                      <a:pt x="94" y="156"/>
                    </a:lnTo>
                    <a:cubicBezTo>
                      <a:pt x="63" y="187"/>
                      <a:pt x="63" y="187"/>
                      <a:pt x="63" y="187"/>
                    </a:cubicBezTo>
                    <a:lnTo>
                      <a:pt x="63" y="187"/>
                    </a:lnTo>
                    <a:lnTo>
                      <a:pt x="63" y="187"/>
                    </a:lnTo>
                    <a:cubicBezTo>
                      <a:pt x="31" y="187"/>
                      <a:pt x="31" y="187"/>
                      <a:pt x="31" y="187"/>
                    </a:cubicBezTo>
                    <a:lnTo>
                      <a:pt x="0" y="187"/>
                    </a:lnTo>
                    <a:lnTo>
                      <a:pt x="0" y="187"/>
                    </a:lnTo>
                    <a:lnTo>
                      <a:pt x="0" y="187"/>
                    </a:lnTo>
                    <a:lnTo>
                      <a:pt x="0" y="187"/>
                    </a:lnTo>
                    <a:cubicBezTo>
                      <a:pt x="31" y="187"/>
                      <a:pt x="31" y="218"/>
                      <a:pt x="31" y="218"/>
                    </a:cubicBezTo>
                    <a:cubicBezTo>
                      <a:pt x="63" y="218"/>
                      <a:pt x="63" y="218"/>
                      <a:pt x="63" y="218"/>
                    </a:cubicBezTo>
                    <a:cubicBezTo>
                      <a:pt x="94" y="218"/>
                      <a:pt x="94" y="218"/>
                      <a:pt x="94" y="218"/>
                    </a:cubicBezTo>
                    <a:cubicBezTo>
                      <a:pt x="94" y="218"/>
                      <a:pt x="94" y="218"/>
                      <a:pt x="124" y="248"/>
                    </a:cubicBezTo>
                    <a:lnTo>
                      <a:pt x="124" y="248"/>
                    </a:lnTo>
                    <a:lnTo>
                      <a:pt x="124" y="248"/>
                    </a:lnTo>
                    <a:cubicBezTo>
                      <a:pt x="124" y="248"/>
                      <a:pt x="124" y="248"/>
                      <a:pt x="124" y="280"/>
                    </a:cubicBezTo>
                    <a:cubicBezTo>
                      <a:pt x="124" y="280"/>
                      <a:pt x="124" y="280"/>
                      <a:pt x="155" y="280"/>
                    </a:cubicBezTo>
                    <a:lnTo>
                      <a:pt x="155" y="280"/>
                    </a:lnTo>
                    <a:lnTo>
                      <a:pt x="187" y="311"/>
                    </a:lnTo>
                    <a:lnTo>
                      <a:pt x="187" y="342"/>
                    </a:lnTo>
                    <a:lnTo>
                      <a:pt x="187" y="342"/>
                    </a:lnTo>
                    <a:cubicBezTo>
                      <a:pt x="187" y="372"/>
                      <a:pt x="155" y="372"/>
                      <a:pt x="155" y="372"/>
                    </a:cubicBezTo>
                    <a:cubicBezTo>
                      <a:pt x="155" y="404"/>
                      <a:pt x="155" y="404"/>
                      <a:pt x="155" y="404"/>
                    </a:cubicBezTo>
                    <a:lnTo>
                      <a:pt x="155" y="404"/>
                    </a:lnTo>
                    <a:cubicBezTo>
                      <a:pt x="187" y="404"/>
                      <a:pt x="187" y="404"/>
                      <a:pt x="218" y="404"/>
                    </a:cubicBezTo>
                    <a:lnTo>
                      <a:pt x="218" y="404"/>
                    </a:lnTo>
                    <a:lnTo>
                      <a:pt x="218" y="404"/>
                    </a:lnTo>
                    <a:cubicBezTo>
                      <a:pt x="248" y="404"/>
                      <a:pt x="248" y="404"/>
                      <a:pt x="279" y="404"/>
                    </a:cubicBezTo>
                    <a:lnTo>
                      <a:pt x="279" y="404"/>
                    </a:lnTo>
                    <a:lnTo>
                      <a:pt x="279" y="404"/>
                    </a:lnTo>
                    <a:lnTo>
                      <a:pt x="279" y="404"/>
                    </a:lnTo>
                    <a:cubicBezTo>
                      <a:pt x="311" y="404"/>
                      <a:pt x="311" y="404"/>
                      <a:pt x="311" y="404"/>
                    </a:cubicBezTo>
                    <a:lnTo>
                      <a:pt x="311" y="404"/>
                    </a:lnTo>
                    <a:cubicBezTo>
                      <a:pt x="311" y="404"/>
                      <a:pt x="311" y="404"/>
                      <a:pt x="342" y="404"/>
                    </a:cubicBezTo>
                    <a:lnTo>
                      <a:pt x="342" y="404"/>
                    </a:lnTo>
                    <a:lnTo>
                      <a:pt x="342" y="435"/>
                    </a:lnTo>
                    <a:lnTo>
                      <a:pt x="342" y="435"/>
                    </a:lnTo>
                    <a:lnTo>
                      <a:pt x="372" y="435"/>
                    </a:lnTo>
                    <a:lnTo>
                      <a:pt x="403" y="435"/>
                    </a:lnTo>
                    <a:cubicBezTo>
                      <a:pt x="403" y="466"/>
                      <a:pt x="435" y="466"/>
                      <a:pt x="435" y="466"/>
                    </a:cubicBezTo>
                    <a:lnTo>
                      <a:pt x="435" y="466"/>
                    </a:lnTo>
                    <a:lnTo>
                      <a:pt x="435" y="496"/>
                    </a:lnTo>
                    <a:lnTo>
                      <a:pt x="435" y="496"/>
                    </a:lnTo>
                    <a:lnTo>
                      <a:pt x="435" y="496"/>
                    </a:lnTo>
                    <a:lnTo>
                      <a:pt x="435" y="528"/>
                    </a:lnTo>
                    <a:cubicBezTo>
                      <a:pt x="466" y="528"/>
                      <a:pt x="466" y="528"/>
                      <a:pt x="466" y="559"/>
                    </a:cubicBezTo>
                    <a:lnTo>
                      <a:pt x="466" y="559"/>
                    </a:lnTo>
                    <a:lnTo>
                      <a:pt x="466" y="559"/>
                    </a:lnTo>
                    <a:cubicBezTo>
                      <a:pt x="496" y="559"/>
                      <a:pt x="558" y="559"/>
                      <a:pt x="558" y="559"/>
                    </a:cubicBezTo>
                    <a:cubicBezTo>
                      <a:pt x="590" y="559"/>
                      <a:pt x="590" y="559"/>
                      <a:pt x="620" y="559"/>
                    </a:cubicBezTo>
                    <a:lnTo>
                      <a:pt x="620" y="559"/>
                    </a:lnTo>
                    <a:cubicBezTo>
                      <a:pt x="651" y="559"/>
                      <a:pt x="651" y="559"/>
                      <a:pt x="651" y="559"/>
                    </a:cubicBezTo>
                    <a:lnTo>
                      <a:pt x="683" y="559"/>
                    </a:lnTo>
                    <a:cubicBezTo>
                      <a:pt x="683" y="559"/>
                      <a:pt x="683" y="559"/>
                      <a:pt x="713" y="559"/>
                    </a:cubicBezTo>
                    <a:lnTo>
                      <a:pt x="713" y="559"/>
                    </a:lnTo>
                    <a:lnTo>
                      <a:pt x="744" y="559"/>
                    </a:lnTo>
                    <a:cubicBezTo>
                      <a:pt x="775" y="589"/>
                      <a:pt x="775" y="589"/>
                      <a:pt x="775" y="589"/>
                    </a:cubicBezTo>
                    <a:lnTo>
                      <a:pt x="775" y="589"/>
                    </a:lnTo>
                    <a:cubicBezTo>
                      <a:pt x="807" y="589"/>
                      <a:pt x="807" y="589"/>
                      <a:pt x="807" y="589"/>
                    </a:cubicBezTo>
                    <a:lnTo>
                      <a:pt x="807" y="589"/>
                    </a:lnTo>
                    <a:cubicBezTo>
                      <a:pt x="807" y="589"/>
                      <a:pt x="807" y="589"/>
                      <a:pt x="837" y="589"/>
                    </a:cubicBezTo>
                    <a:lnTo>
                      <a:pt x="837" y="620"/>
                    </a:lnTo>
                    <a:lnTo>
                      <a:pt x="837" y="620"/>
                    </a:lnTo>
                    <a:cubicBezTo>
                      <a:pt x="868" y="620"/>
                      <a:pt x="868" y="589"/>
                      <a:pt x="868" y="589"/>
                    </a:cubicBezTo>
                    <a:lnTo>
                      <a:pt x="868" y="589"/>
                    </a:lnTo>
                    <a:lnTo>
                      <a:pt x="868" y="589"/>
                    </a:lnTo>
                    <a:lnTo>
                      <a:pt x="899" y="589"/>
                    </a:lnTo>
                    <a:lnTo>
                      <a:pt x="899" y="589"/>
                    </a:lnTo>
                    <a:cubicBezTo>
                      <a:pt x="899" y="589"/>
                      <a:pt x="899" y="589"/>
                      <a:pt x="899" y="620"/>
                    </a:cubicBezTo>
                    <a:cubicBezTo>
                      <a:pt x="931" y="620"/>
                      <a:pt x="931" y="620"/>
                      <a:pt x="931" y="620"/>
                    </a:cubicBezTo>
                    <a:cubicBezTo>
                      <a:pt x="931" y="620"/>
                      <a:pt x="961" y="589"/>
                      <a:pt x="992" y="589"/>
                    </a:cubicBezTo>
                    <a:cubicBezTo>
                      <a:pt x="992" y="589"/>
                      <a:pt x="1023" y="559"/>
                      <a:pt x="1055" y="559"/>
                    </a:cubicBezTo>
                    <a:lnTo>
                      <a:pt x="1055" y="559"/>
                    </a:lnTo>
                    <a:lnTo>
                      <a:pt x="1085" y="559"/>
                    </a:lnTo>
                    <a:cubicBezTo>
                      <a:pt x="1116" y="559"/>
                      <a:pt x="1116" y="559"/>
                      <a:pt x="1147" y="559"/>
                    </a:cubicBezTo>
                    <a:lnTo>
                      <a:pt x="1147" y="559"/>
                    </a:lnTo>
                    <a:cubicBezTo>
                      <a:pt x="1179" y="559"/>
                      <a:pt x="1179" y="559"/>
                      <a:pt x="1209" y="559"/>
                    </a:cubicBezTo>
                    <a:lnTo>
                      <a:pt x="1209" y="559"/>
                    </a:lnTo>
                    <a:lnTo>
                      <a:pt x="1209" y="559"/>
                    </a:lnTo>
                    <a:cubicBezTo>
                      <a:pt x="1209" y="559"/>
                      <a:pt x="1209" y="528"/>
                      <a:pt x="1240" y="528"/>
                    </a:cubicBezTo>
                    <a:lnTo>
                      <a:pt x="1240" y="528"/>
                    </a:lnTo>
                    <a:cubicBezTo>
                      <a:pt x="1240" y="528"/>
                      <a:pt x="1240" y="528"/>
                      <a:pt x="1240" y="496"/>
                    </a:cubicBezTo>
                    <a:cubicBezTo>
                      <a:pt x="1271" y="496"/>
                      <a:pt x="1271" y="496"/>
                      <a:pt x="1271" y="496"/>
                    </a:cubicBezTo>
                    <a:lnTo>
                      <a:pt x="1271" y="496"/>
                    </a:lnTo>
                    <a:lnTo>
                      <a:pt x="1271" y="466"/>
                    </a:lnTo>
                    <a:lnTo>
                      <a:pt x="1271" y="466"/>
                    </a:lnTo>
                    <a:lnTo>
                      <a:pt x="1271" y="466"/>
                    </a:lnTo>
                    <a:cubicBezTo>
                      <a:pt x="1271" y="435"/>
                      <a:pt x="1271" y="435"/>
                      <a:pt x="1271" y="435"/>
                    </a:cubicBezTo>
                    <a:cubicBezTo>
                      <a:pt x="1271" y="404"/>
                      <a:pt x="1271" y="404"/>
                      <a:pt x="1303" y="404"/>
                    </a:cubicBezTo>
                    <a:lnTo>
                      <a:pt x="1303" y="404"/>
                    </a:lnTo>
                    <a:cubicBezTo>
                      <a:pt x="1333" y="404"/>
                      <a:pt x="1364" y="404"/>
                      <a:pt x="1364" y="404"/>
                    </a:cubicBezTo>
                    <a:cubicBezTo>
                      <a:pt x="1364" y="404"/>
                      <a:pt x="1364" y="404"/>
                      <a:pt x="1395" y="404"/>
                    </a:cubicBezTo>
                    <a:lnTo>
                      <a:pt x="1395" y="404"/>
                    </a:lnTo>
                    <a:lnTo>
                      <a:pt x="1395" y="404"/>
                    </a:lnTo>
                    <a:lnTo>
                      <a:pt x="1427" y="404"/>
                    </a:lnTo>
                    <a:lnTo>
                      <a:pt x="1427" y="404"/>
                    </a:lnTo>
                    <a:lnTo>
                      <a:pt x="1427" y="404"/>
                    </a:lnTo>
                    <a:lnTo>
                      <a:pt x="1427" y="404"/>
                    </a:lnTo>
                    <a:cubicBezTo>
                      <a:pt x="1427" y="404"/>
                      <a:pt x="1457" y="372"/>
                      <a:pt x="1488" y="372"/>
                    </a:cubicBezTo>
                    <a:lnTo>
                      <a:pt x="1488" y="372"/>
                    </a:lnTo>
                    <a:lnTo>
                      <a:pt x="1488" y="372"/>
                    </a:lnTo>
                    <a:cubicBezTo>
                      <a:pt x="1519" y="372"/>
                      <a:pt x="1519" y="372"/>
                      <a:pt x="1519" y="372"/>
                    </a:cubicBezTo>
                    <a:lnTo>
                      <a:pt x="1519" y="372"/>
                    </a:lnTo>
                    <a:lnTo>
                      <a:pt x="1519" y="372"/>
                    </a:lnTo>
                    <a:lnTo>
                      <a:pt x="1519" y="372"/>
                    </a:lnTo>
                    <a:lnTo>
                      <a:pt x="1551" y="372"/>
                    </a:lnTo>
                    <a:cubicBezTo>
                      <a:pt x="1551" y="342"/>
                      <a:pt x="1551" y="342"/>
                      <a:pt x="1551" y="342"/>
                    </a:cubicBezTo>
                    <a:cubicBezTo>
                      <a:pt x="1551" y="342"/>
                      <a:pt x="1551" y="311"/>
                      <a:pt x="1581" y="311"/>
                    </a:cubicBezTo>
                    <a:lnTo>
                      <a:pt x="1581" y="311"/>
                    </a:lnTo>
                    <a:cubicBezTo>
                      <a:pt x="1581" y="311"/>
                      <a:pt x="1581" y="311"/>
                      <a:pt x="1612" y="311"/>
                    </a:cubicBezTo>
                    <a:lnTo>
                      <a:pt x="1612" y="311"/>
                    </a:lnTo>
                    <a:lnTo>
                      <a:pt x="1612" y="311"/>
                    </a:lnTo>
                    <a:cubicBezTo>
                      <a:pt x="1643" y="280"/>
                      <a:pt x="1643" y="280"/>
                      <a:pt x="1643" y="280"/>
                    </a:cubicBezTo>
                    <a:lnTo>
                      <a:pt x="1675" y="280"/>
                    </a:lnTo>
                    <a:lnTo>
                      <a:pt x="1675" y="280"/>
                    </a:lnTo>
                    <a:lnTo>
                      <a:pt x="1675" y="280"/>
                    </a:lnTo>
                    <a:lnTo>
                      <a:pt x="1675" y="280"/>
                    </a:lnTo>
                    <a:lnTo>
                      <a:pt x="1705" y="280"/>
                    </a:lnTo>
                    <a:lnTo>
                      <a:pt x="1705" y="280"/>
                    </a:lnTo>
                    <a:lnTo>
                      <a:pt x="1675" y="280"/>
                    </a:lnTo>
                    <a:lnTo>
                      <a:pt x="1675" y="280"/>
                    </a:lnTo>
                    <a:lnTo>
                      <a:pt x="1675" y="280"/>
                    </a:lnTo>
                    <a:cubicBezTo>
                      <a:pt x="1643" y="280"/>
                      <a:pt x="1643" y="280"/>
                      <a:pt x="1643" y="280"/>
                    </a:cubicBezTo>
                    <a:lnTo>
                      <a:pt x="1643" y="280"/>
                    </a:lnTo>
                    <a:lnTo>
                      <a:pt x="1612" y="280"/>
                    </a:lnTo>
                    <a:lnTo>
                      <a:pt x="1612" y="280"/>
                    </a:lnTo>
                    <a:cubicBezTo>
                      <a:pt x="1612" y="280"/>
                      <a:pt x="1612" y="280"/>
                      <a:pt x="1581" y="280"/>
                    </a:cubicBezTo>
                    <a:lnTo>
                      <a:pt x="1581" y="280"/>
                    </a:lnTo>
                    <a:lnTo>
                      <a:pt x="1581" y="280"/>
                    </a:lnTo>
                    <a:cubicBezTo>
                      <a:pt x="1581" y="280"/>
                      <a:pt x="1581" y="280"/>
                      <a:pt x="1551" y="280"/>
                    </a:cubicBezTo>
                    <a:lnTo>
                      <a:pt x="1551" y="280"/>
                    </a:lnTo>
                    <a:lnTo>
                      <a:pt x="1551" y="280"/>
                    </a:lnTo>
                    <a:lnTo>
                      <a:pt x="1551" y="280"/>
                    </a:lnTo>
                    <a:lnTo>
                      <a:pt x="1551" y="280"/>
                    </a:lnTo>
                    <a:lnTo>
                      <a:pt x="1551" y="280"/>
                    </a:lnTo>
                    <a:cubicBezTo>
                      <a:pt x="1519" y="280"/>
                      <a:pt x="1488" y="280"/>
                      <a:pt x="1488" y="248"/>
                    </a:cubicBezTo>
                    <a:lnTo>
                      <a:pt x="1488" y="248"/>
                    </a:lnTo>
                    <a:lnTo>
                      <a:pt x="1488" y="248"/>
                    </a:lnTo>
                    <a:cubicBezTo>
                      <a:pt x="1488" y="218"/>
                      <a:pt x="1488" y="218"/>
                      <a:pt x="1488" y="218"/>
                    </a:cubicBezTo>
                    <a:lnTo>
                      <a:pt x="1488" y="218"/>
                    </a:lnTo>
                    <a:cubicBezTo>
                      <a:pt x="1488" y="187"/>
                      <a:pt x="1488" y="187"/>
                      <a:pt x="1488" y="187"/>
                    </a:cubicBezTo>
                    <a:lnTo>
                      <a:pt x="1519" y="187"/>
                    </a:lnTo>
                    <a:lnTo>
                      <a:pt x="1519" y="156"/>
                    </a:lnTo>
                    <a:lnTo>
                      <a:pt x="1519" y="156"/>
                    </a:lnTo>
                    <a:lnTo>
                      <a:pt x="1519" y="156"/>
                    </a:lnTo>
                    <a:cubicBezTo>
                      <a:pt x="1488" y="156"/>
                      <a:pt x="1488" y="124"/>
                      <a:pt x="1488" y="124"/>
                    </a:cubicBezTo>
                    <a:cubicBezTo>
                      <a:pt x="1488" y="124"/>
                      <a:pt x="1488" y="124"/>
                      <a:pt x="1457" y="124"/>
                    </a:cubicBezTo>
                    <a:lnTo>
                      <a:pt x="1457" y="124"/>
                    </a:lnTo>
                    <a:lnTo>
                      <a:pt x="1427" y="124"/>
                    </a:lnTo>
                    <a:lnTo>
                      <a:pt x="1395" y="124"/>
                    </a:lnTo>
                    <a:cubicBezTo>
                      <a:pt x="1395" y="156"/>
                      <a:pt x="1395" y="156"/>
                      <a:pt x="1364" y="156"/>
                    </a:cubicBezTo>
                    <a:cubicBezTo>
                      <a:pt x="1364" y="187"/>
                      <a:pt x="1364" y="187"/>
                      <a:pt x="1333" y="187"/>
                    </a:cubicBezTo>
                    <a:cubicBezTo>
                      <a:pt x="1333" y="187"/>
                      <a:pt x="1333" y="187"/>
                      <a:pt x="1303" y="187"/>
                    </a:cubicBezTo>
                    <a:lnTo>
                      <a:pt x="1303" y="187"/>
                    </a:lnTo>
                    <a:lnTo>
                      <a:pt x="1271" y="187"/>
                    </a:lnTo>
                    <a:lnTo>
                      <a:pt x="1240" y="187"/>
                    </a:lnTo>
                    <a:lnTo>
                      <a:pt x="1240" y="187"/>
                    </a:lnTo>
                    <a:lnTo>
                      <a:pt x="1209" y="187"/>
                    </a:lnTo>
                    <a:lnTo>
                      <a:pt x="1209" y="187"/>
                    </a:lnTo>
                    <a:cubicBezTo>
                      <a:pt x="1179" y="187"/>
                      <a:pt x="1179" y="187"/>
                      <a:pt x="1179" y="187"/>
                    </a:cubicBezTo>
                    <a:cubicBezTo>
                      <a:pt x="1147" y="187"/>
                      <a:pt x="1147" y="187"/>
                      <a:pt x="1147" y="187"/>
                    </a:cubicBezTo>
                    <a:cubicBezTo>
                      <a:pt x="1116" y="187"/>
                      <a:pt x="1085" y="156"/>
                      <a:pt x="1085" y="156"/>
                    </a:cubicBezTo>
                    <a:lnTo>
                      <a:pt x="1085" y="156"/>
                    </a:lnTo>
                    <a:cubicBezTo>
                      <a:pt x="1055" y="156"/>
                      <a:pt x="1055" y="156"/>
                      <a:pt x="1055" y="124"/>
                    </a:cubicBezTo>
                    <a:cubicBezTo>
                      <a:pt x="1023" y="124"/>
                      <a:pt x="992" y="124"/>
                      <a:pt x="961" y="124"/>
                    </a:cubicBezTo>
                    <a:lnTo>
                      <a:pt x="961" y="124"/>
                    </a:lnTo>
                    <a:lnTo>
                      <a:pt x="961" y="124"/>
                    </a:lnTo>
                    <a:lnTo>
                      <a:pt x="931" y="124"/>
                    </a:lnTo>
                    <a:lnTo>
                      <a:pt x="899" y="124"/>
                    </a:lnTo>
                    <a:lnTo>
                      <a:pt x="868" y="124"/>
                    </a:lnTo>
                    <a:lnTo>
                      <a:pt x="868" y="124"/>
                    </a:lnTo>
                    <a:lnTo>
                      <a:pt x="837" y="124"/>
                    </a:lnTo>
                    <a:lnTo>
                      <a:pt x="837" y="124"/>
                    </a:lnTo>
                    <a:cubicBezTo>
                      <a:pt x="807" y="124"/>
                      <a:pt x="807" y="124"/>
                      <a:pt x="807" y="124"/>
                    </a:cubicBezTo>
                    <a:cubicBezTo>
                      <a:pt x="775" y="124"/>
                      <a:pt x="775" y="124"/>
                      <a:pt x="775" y="124"/>
                    </a:cubicBezTo>
                    <a:lnTo>
                      <a:pt x="775" y="94"/>
                    </a:lnTo>
                    <a:lnTo>
                      <a:pt x="744" y="94"/>
                    </a:lnTo>
                    <a:lnTo>
                      <a:pt x="744" y="94"/>
                    </a:lnTo>
                    <a:lnTo>
                      <a:pt x="744" y="63"/>
                    </a:lnTo>
                    <a:lnTo>
                      <a:pt x="744" y="63"/>
                    </a:lnTo>
                    <a:lnTo>
                      <a:pt x="713" y="32"/>
                    </a:lnTo>
                    <a:cubicBezTo>
                      <a:pt x="683" y="32"/>
                      <a:pt x="683" y="32"/>
                      <a:pt x="651" y="32"/>
                    </a:cubicBezTo>
                    <a:lnTo>
                      <a:pt x="651" y="32"/>
                    </a:lnTo>
                    <a:cubicBezTo>
                      <a:pt x="620" y="32"/>
                      <a:pt x="620" y="32"/>
                      <a:pt x="590" y="0"/>
                    </a:cubicBezTo>
                    <a:cubicBezTo>
                      <a:pt x="590" y="32"/>
                      <a:pt x="590" y="32"/>
                      <a:pt x="558" y="32"/>
                    </a:cubicBezTo>
                    <a:cubicBezTo>
                      <a:pt x="558" y="32"/>
                      <a:pt x="558" y="32"/>
                      <a:pt x="558" y="63"/>
                    </a:cubicBezTo>
                    <a:lnTo>
                      <a:pt x="558" y="63"/>
                    </a:lnTo>
                    <a:lnTo>
                      <a:pt x="558" y="63"/>
                    </a:lnTo>
                    <a:lnTo>
                      <a:pt x="558" y="63"/>
                    </a:lnTo>
                    <a:lnTo>
                      <a:pt x="558" y="63"/>
                    </a:lnTo>
                    <a:cubicBezTo>
                      <a:pt x="558" y="63"/>
                      <a:pt x="590" y="63"/>
                      <a:pt x="590" y="94"/>
                    </a:cubicBezTo>
                    <a:lnTo>
                      <a:pt x="590" y="94"/>
                    </a:lnTo>
                    <a:lnTo>
                      <a:pt x="590" y="94"/>
                    </a:lnTo>
                    <a:cubicBezTo>
                      <a:pt x="590" y="94"/>
                      <a:pt x="590" y="94"/>
                      <a:pt x="558" y="1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8" name="Freeform 109"/>
              <p:cNvSpPr>
                <a:spLocks noChangeArrowheads="1"/>
              </p:cNvSpPr>
              <p:nvPr/>
            </p:nvSpPr>
            <p:spPr bwMode="auto">
              <a:xfrm>
                <a:off x="4114800" y="798513"/>
                <a:ext cx="33338" cy="11112"/>
              </a:xfrm>
              <a:custGeom>
                <a:avLst/>
                <a:gdLst>
                  <a:gd name="T0" fmla="*/ 31 w 93"/>
                  <a:gd name="T1" fmla="*/ 31 h 32"/>
                  <a:gd name="T2" fmla="*/ 31 w 93"/>
                  <a:gd name="T3" fmla="*/ 31 h 32"/>
                  <a:gd name="T4" fmla="*/ 62 w 93"/>
                  <a:gd name="T5" fmla="*/ 31 h 32"/>
                  <a:gd name="T6" fmla="*/ 92 w 93"/>
                  <a:gd name="T7" fmla="*/ 0 h 32"/>
                  <a:gd name="T8" fmla="*/ 92 w 93"/>
                  <a:gd name="T9" fmla="*/ 0 h 32"/>
                  <a:gd name="T10" fmla="*/ 62 w 93"/>
                  <a:gd name="T11" fmla="*/ 31 h 32"/>
                  <a:gd name="T12" fmla="*/ 31 w 93"/>
                  <a:gd name="T13" fmla="*/ 31 h 32"/>
                  <a:gd name="T14" fmla="*/ 31 w 93"/>
                  <a:gd name="T15" fmla="*/ 31 h 32"/>
                  <a:gd name="T16" fmla="*/ 0 w 93"/>
                  <a:gd name="T17" fmla="*/ 31 h 32"/>
                  <a:gd name="T18" fmla="*/ 0 w 93"/>
                  <a:gd name="T19" fmla="*/ 31 h 32"/>
                  <a:gd name="T20" fmla="*/ 0 w 93"/>
                  <a:gd name="T21" fmla="*/ 31 h 32"/>
                  <a:gd name="T22" fmla="*/ 31 w 93"/>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31" y="31"/>
                    </a:moveTo>
                    <a:lnTo>
                      <a:pt x="31" y="31"/>
                    </a:lnTo>
                    <a:lnTo>
                      <a:pt x="62" y="31"/>
                    </a:lnTo>
                    <a:cubicBezTo>
                      <a:pt x="62" y="31"/>
                      <a:pt x="92" y="31"/>
                      <a:pt x="92" y="0"/>
                    </a:cubicBezTo>
                    <a:lnTo>
                      <a:pt x="92" y="0"/>
                    </a:lnTo>
                    <a:cubicBezTo>
                      <a:pt x="62" y="31"/>
                      <a:pt x="62" y="31"/>
                      <a:pt x="62" y="31"/>
                    </a:cubicBezTo>
                    <a:lnTo>
                      <a:pt x="31" y="31"/>
                    </a:lnTo>
                    <a:lnTo>
                      <a:pt x="31" y="31"/>
                    </a:lnTo>
                    <a:lnTo>
                      <a:pt x="0" y="31"/>
                    </a:lnTo>
                    <a:lnTo>
                      <a:pt x="0" y="31"/>
                    </a:lnTo>
                    <a:lnTo>
                      <a:pt x="0" y="31"/>
                    </a:lnTo>
                    <a:cubicBezTo>
                      <a:pt x="31" y="31"/>
                      <a:pt x="31" y="31"/>
                      <a:pt x="31"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9" name="Freeform 110"/>
              <p:cNvSpPr>
                <a:spLocks noChangeArrowheads="1"/>
              </p:cNvSpPr>
              <p:nvPr/>
            </p:nvSpPr>
            <p:spPr bwMode="auto">
              <a:xfrm>
                <a:off x="3779838" y="1189038"/>
                <a:ext cx="122237" cy="112712"/>
              </a:xfrm>
              <a:custGeom>
                <a:avLst/>
                <a:gdLst>
                  <a:gd name="T0" fmla="*/ 340 w 341"/>
                  <a:gd name="T1" fmla="*/ 187 h 312"/>
                  <a:gd name="T2" fmla="*/ 340 w 341"/>
                  <a:gd name="T3" fmla="*/ 187 h 312"/>
                  <a:gd name="T4" fmla="*/ 340 w 341"/>
                  <a:gd name="T5" fmla="*/ 187 h 312"/>
                  <a:gd name="T6" fmla="*/ 309 w 341"/>
                  <a:gd name="T7" fmla="*/ 156 h 312"/>
                  <a:gd name="T8" fmla="*/ 309 w 341"/>
                  <a:gd name="T9" fmla="*/ 156 h 312"/>
                  <a:gd name="T10" fmla="*/ 340 w 341"/>
                  <a:gd name="T11" fmla="*/ 94 h 312"/>
                  <a:gd name="T12" fmla="*/ 340 w 341"/>
                  <a:gd name="T13" fmla="*/ 94 h 312"/>
                  <a:gd name="T14" fmla="*/ 309 w 341"/>
                  <a:gd name="T15" fmla="*/ 63 h 312"/>
                  <a:gd name="T16" fmla="*/ 309 w 341"/>
                  <a:gd name="T17" fmla="*/ 32 h 312"/>
                  <a:gd name="T18" fmla="*/ 309 w 341"/>
                  <a:gd name="T19" fmla="*/ 0 h 312"/>
                  <a:gd name="T20" fmla="*/ 309 w 341"/>
                  <a:gd name="T21" fmla="*/ 0 h 312"/>
                  <a:gd name="T22" fmla="*/ 248 w 341"/>
                  <a:gd name="T23" fmla="*/ 32 h 312"/>
                  <a:gd name="T24" fmla="*/ 217 w 341"/>
                  <a:gd name="T25" fmla="*/ 0 h 312"/>
                  <a:gd name="T26" fmla="*/ 156 w 341"/>
                  <a:gd name="T27" fmla="*/ 32 h 312"/>
                  <a:gd name="T28" fmla="*/ 124 w 341"/>
                  <a:gd name="T29" fmla="*/ 32 h 312"/>
                  <a:gd name="T30" fmla="*/ 93 w 341"/>
                  <a:gd name="T31" fmla="*/ 63 h 312"/>
                  <a:gd name="T32" fmla="*/ 62 w 341"/>
                  <a:gd name="T33" fmla="*/ 63 h 312"/>
                  <a:gd name="T34" fmla="*/ 32 w 341"/>
                  <a:gd name="T35" fmla="*/ 94 h 312"/>
                  <a:gd name="T36" fmla="*/ 62 w 341"/>
                  <a:gd name="T37" fmla="*/ 94 h 312"/>
                  <a:gd name="T38" fmla="*/ 93 w 341"/>
                  <a:gd name="T39" fmla="*/ 94 h 312"/>
                  <a:gd name="T40" fmla="*/ 93 w 341"/>
                  <a:gd name="T41" fmla="*/ 156 h 312"/>
                  <a:gd name="T42" fmla="*/ 124 w 341"/>
                  <a:gd name="T43" fmla="*/ 156 h 312"/>
                  <a:gd name="T44" fmla="*/ 32 w 341"/>
                  <a:gd name="T45" fmla="*/ 248 h 312"/>
                  <a:gd name="T46" fmla="*/ 0 w 341"/>
                  <a:gd name="T47" fmla="*/ 248 h 312"/>
                  <a:gd name="T48" fmla="*/ 0 w 341"/>
                  <a:gd name="T49" fmla="*/ 280 h 312"/>
                  <a:gd name="T50" fmla="*/ 62 w 341"/>
                  <a:gd name="T51" fmla="*/ 311 h 312"/>
                  <a:gd name="T52" fmla="*/ 93 w 341"/>
                  <a:gd name="T53" fmla="*/ 311 h 312"/>
                  <a:gd name="T54" fmla="*/ 156 w 341"/>
                  <a:gd name="T55" fmla="*/ 280 h 312"/>
                  <a:gd name="T56" fmla="*/ 217 w 341"/>
                  <a:gd name="T57" fmla="*/ 248 h 312"/>
                  <a:gd name="T58" fmla="*/ 248 w 341"/>
                  <a:gd name="T59" fmla="*/ 218 h 312"/>
                  <a:gd name="T60" fmla="*/ 280 w 341"/>
                  <a:gd name="T61" fmla="*/ 218 h 312"/>
                  <a:gd name="T62" fmla="*/ 309 w 341"/>
                  <a:gd name="T63" fmla="*/ 21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12">
                    <a:moveTo>
                      <a:pt x="340" y="187"/>
                    </a:moveTo>
                    <a:lnTo>
                      <a:pt x="340" y="187"/>
                    </a:lnTo>
                    <a:lnTo>
                      <a:pt x="340" y="187"/>
                    </a:lnTo>
                    <a:lnTo>
                      <a:pt x="340" y="187"/>
                    </a:lnTo>
                    <a:lnTo>
                      <a:pt x="340" y="187"/>
                    </a:lnTo>
                    <a:lnTo>
                      <a:pt x="340" y="187"/>
                    </a:lnTo>
                    <a:cubicBezTo>
                      <a:pt x="340" y="187"/>
                      <a:pt x="309" y="187"/>
                      <a:pt x="309" y="156"/>
                    </a:cubicBezTo>
                    <a:lnTo>
                      <a:pt x="309" y="156"/>
                    </a:lnTo>
                    <a:lnTo>
                      <a:pt x="309" y="156"/>
                    </a:lnTo>
                    <a:lnTo>
                      <a:pt x="309" y="156"/>
                    </a:lnTo>
                    <a:cubicBezTo>
                      <a:pt x="340" y="124"/>
                      <a:pt x="340" y="124"/>
                      <a:pt x="340" y="124"/>
                    </a:cubicBezTo>
                    <a:cubicBezTo>
                      <a:pt x="340" y="124"/>
                      <a:pt x="309" y="124"/>
                      <a:pt x="340" y="94"/>
                    </a:cubicBezTo>
                    <a:lnTo>
                      <a:pt x="340" y="94"/>
                    </a:lnTo>
                    <a:lnTo>
                      <a:pt x="340" y="94"/>
                    </a:lnTo>
                    <a:cubicBezTo>
                      <a:pt x="309" y="63"/>
                      <a:pt x="309" y="63"/>
                      <a:pt x="309" y="63"/>
                    </a:cubicBezTo>
                    <a:lnTo>
                      <a:pt x="309" y="63"/>
                    </a:lnTo>
                    <a:lnTo>
                      <a:pt x="309" y="63"/>
                    </a:lnTo>
                    <a:cubicBezTo>
                      <a:pt x="309" y="32"/>
                      <a:pt x="309" y="32"/>
                      <a:pt x="309" y="32"/>
                    </a:cubicBezTo>
                    <a:lnTo>
                      <a:pt x="309" y="32"/>
                    </a:lnTo>
                    <a:lnTo>
                      <a:pt x="309" y="0"/>
                    </a:lnTo>
                    <a:lnTo>
                      <a:pt x="309" y="0"/>
                    </a:lnTo>
                    <a:lnTo>
                      <a:pt x="309" y="0"/>
                    </a:lnTo>
                    <a:cubicBezTo>
                      <a:pt x="309" y="0"/>
                      <a:pt x="309" y="0"/>
                      <a:pt x="280" y="32"/>
                    </a:cubicBezTo>
                    <a:lnTo>
                      <a:pt x="248" y="32"/>
                    </a:lnTo>
                    <a:cubicBezTo>
                      <a:pt x="248" y="32"/>
                      <a:pt x="217" y="32"/>
                      <a:pt x="217" y="0"/>
                    </a:cubicBezTo>
                    <a:lnTo>
                      <a:pt x="217" y="0"/>
                    </a:lnTo>
                    <a:cubicBezTo>
                      <a:pt x="186" y="0"/>
                      <a:pt x="186" y="0"/>
                      <a:pt x="186" y="0"/>
                    </a:cubicBezTo>
                    <a:cubicBezTo>
                      <a:pt x="186" y="0"/>
                      <a:pt x="186" y="32"/>
                      <a:pt x="156" y="32"/>
                    </a:cubicBezTo>
                    <a:lnTo>
                      <a:pt x="156" y="32"/>
                    </a:lnTo>
                    <a:lnTo>
                      <a:pt x="124" y="32"/>
                    </a:lnTo>
                    <a:lnTo>
                      <a:pt x="124" y="32"/>
                    </a:lnTo>
                    <a:cubicBezTo>
                      <a:pt x="124" y="32"/>
                      <a:pt x="124" y="63"/>
                      <a:pt x="93" y="63"/>
                    </a:cubicBezTo>
                    <a:lnTo>
                      <a:pt x="62" y="63"/>
                    </a:lnTo>
                    <a:lnTo>
                      <a:pt x="62" y="63"/>
                    </a:lnTo>
                    <a:cubicBezTo>
                      <a:pt x="62" y="94"/>
                      <a:pt x="32" y="94"/>
                      <a:pt x="32" y="94"/>
                    </a:cubicBezTo>
                    <a:lnTo>
                      <a:pt x="32" y="94"/>
                    </a:lnTo>
                    <a:cubicBezTo>
                      <a:pt x="62" y="94"/>
                      <a:pt x="62" y="94"/>
                      <a:pt x="62" y="94"/>
                    </a:cubicBezTo>
                    <a:lnTo>
                      <a:pt x="62" y="94"/>
                    </a:lnTo>
                    <a:lnTo>
                      <a:pt x="62" y="94"/>
                    </a:lnTo>
                    <a:lnTo>
                      <a:pt x="93" y="94"/>
                    </a:lnTo>
                    <a:cubicBezTo>
                      <a:pt x="93" y="94"/>
                      <a:pt x="93" y="94"/>
                      <a:pt x="93" y="124"/>
                    </a:cubicBezTo>
                    <a:cubicBezTo>
                      <a:pt x="124" y="124"/>
                      <a:pt x="93" y="156"/>
                      <a:pt x="93" y="156"/>
                    </a:cubicBezTo>
                    <a:cubicBezTo>
                      <a:pt x="93" y="156"/>
                      <a:pt x="93" y="156"/>
                      <a:pt x="62" y="156"/>
                    </a:cubicBezTo>
                    <a:cubicBezTo>
                      <a:pt x="124" y="156"/>
                      <a:pt x="124" y="156"/>
                      <a:pt x="124" y="156"/>
                    </a:cubicBezTo>
                    <a:cubicBezTo>
                      <a:pt x="62" y="218"/>
                      <a:pt x="62" y="218"/>
                      <a:pt x="62" y="218"/>
                    </a:cubicBezTo>
                    <a:cubicBezTo>
                      <a:pt x="62" y="218"/>
                      <a:pt x="62" y="218"/>
                      <a:pt x="32" y="248"/>
                    </a:cubicBezTo>
                    <a:lnTo>
                      <a:pt x="0" y="248"/>
                    </a:lnTo>
                    <a:lnTo>
                      <a:pt x="0" y="248"/>
                    </a:lnTo>
                    <a:lnTo>
                      <a:pt x="0" y="280"/>
                    </a:lnTo>
                    <a:lnTo>
                      <a:pt x="0" y="280"/>
                    </a:lnTo>
                    <a:cubicBezTo>
                      <a:pt x="0" y="280"/>
                      <a:pt x="32" y="280"/>
                      <a:pt x="32" y="311"/>
                    </a:cubicBezTo>
                    <a:cubicBezTo>
                      <a:pt x="32" y="311"/>
                      <a:pt x="32" y="311"/>
                      <a:pt x="62" y="311"/>
                    </a:cubicBezTo>
                    <a:lnTo>
                      <a:pt x="62" y="311"/>
                    </a:lnTo>
                    <a:lnTo>
                      <a:pt x="93" y="311"/>
                    </a:lnTo>
                    <a:cubicBezTo>
                      <a:pt x="124" y="311"/>
                      <a:pt x="124" y="311"/>
                      <a:pt x="156" y="280"/>
                    </a:cubicBezTo>
                    <a:lnTo>
                      <a:pt x="156" y="280"/>
                    </a:lnTo>
                    <a:cubicBezTo>
                      <a:pt x="186" y="248"/>
                      <a:pt x="186" y="248"/>
                      <a:pt x="217" y="248"/>
                    </a:cubicBezTo>
                    <a:lnTo>
                      <a:pt x="217" y="248"/>
                    </a:lnTo>
                    <a:lnTo>
                      <a:pt x="217" y="248"/>
                    </a:lnTo>
                    <a:cubicBezTo>
                      <a:pt x="217" y="248"/>
                      <a:pt x="217" y="218"/>
                      <a:pt x="248" y="218"/>
                    </a:cubicBezTo>
                    <a:cubicBezTo>
                      <a:pt x="248" y="187"/>
                      <a:pt x="248" y="187"/>
                      <a:pt x="248" y="187"/>
                    </a:cubicBezTo>
                    <a:cubicBezTo>
                      <a:pt x="280" y="187"/>
                      <a:pt x="280" y="187"/>
                      <a:pt x="280" y="218"/>
                    </a:cubicBezTo>
                    <a:cubicBezTo>
                      <a:pt x="309" y="218"/>
                      <a:pt x="309" y="218"/>
                      <a:pt x="309" y="218"/>
                    </a:cubicBezTo>
                    <a:lnTo>
                      <a:pt x="309" y="218"/>
                    </a:lnTo>
                    <a:cubicBezTo>
                      <a:pt x="309" y="187"/>
                      <a:pt x="309" y="187"/>
                      <a:pt x="340" y="1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0" name="Freeform 111"/>
              <p:cNvSpPr>
                <a:spLocks noChangeArrowheads="1"/>
              </p:cNvSpPr>
              <p:nvPr/>
            </p:nvSpPr>
            <p:spPr bwMode="auto">
              <a:xfrm>
                <a:off x="4092575" y="1033463"/>
                <a:ext cx="77788" cy="22225"/>
              </a:xfrm>
              <a:custGeom>
                <a:avLst/>
                <a:gdLst>
                  <a:gd name="T0" fmla="*/ 31 w 218"/>
                  <a:gd name="T1" fmla="*/ 31 h 63"/>
                  <a:gd name="T2" fmla="*/ 31 w 218"/>
                  <a:gd name="T3" fmla="*/ 31 h 63"/>
                  <a:gd name="T4" fmla="*/ 62 w 218"/>
                  <a:gd name="T5" fmla="*/ 62 h 63"/>
                  <a:gd name="T6" fmla="*/ 93 w 218"/>
                  <a:gd name="T7" fmla="*/ 62 h 63"/>
                  <a:gd name="T8" fmla="*/ 124 w 218"/>
                  <a:gd name="T9" fmla="*/ 62 h 63"/>
                  <a:gd name="T10" fmla="*/ 124 w 218"/>
                  <a:gd name="T11" fmla="*/ 62 h 63"/>
                  <a:gd name="T12" fmla="*/ 186 w 218"/>
                  <a:gd name="T13" fmla="*/ 62 h 63"/>
                  <a:gd name="T14" fmla="*/ 186 w 218"/>
                  <a:gd name="T15" fmla="*/ 62 h 63"/>
                  <a:gd name="T16" fmla="*/ 186 w 218"/>
                  <a:gd name="T17" fmla="*/ 62 h 63"/>
                  <a:gd name="T18" fmla="*/ 186 w 218"/>
                  <a:gd name="T19" fmla="*/ 62 h 63"/>
                  <a:gd name="T20" fmla="*/ 217 w 218"/>
                  <a:gd name="T21" fmla="*/ 62 h 63"/>
                  <a:gd name="T22" fmla="*/ 217 w 218"/>
                  <a:gd name="T23" fmla="*/ 62 h 63"/>
                  <a:gd name="T24" fmla="*/ 217 w 218"/>
                  <a:gd name="T25" fmla="*/ 31 h 63"/>
                  <a:gd name="T26" fmla="*/ 217 w 218"/>
                  <a:gd name="T27" fmla="*/ 0 h 63"/>
                  <a:gd name="T28" fmla="*/ 217 w 218"/>
                  <a:gd name="T29" fmla="*/ 0 h 63"/>
                  <a:gd name="T30" fmla="*/ 217 w 218"/>
                  <a:gd name="T31" fmla="*/ 31 h 63"/>
                  <a:gd name="T32" fmla="*/ 186 w 218"/>
                  <a:gd name="T33" fmla="*/ 0 h 63"/>
                  <a:gd name="T34" fmla="*/ 186 w 218"/>
                  <a:gd name="T35" fmla="*/ 0 h 63"/>
                  <a:gd name="T36" fmla="*/ 124 w 218"/>
                  <a:gd name="T37" fmla="*/ 0 h 63"/>
                  <a:gd name="T38" fmla="*/ 124 w 218"/>
                  <a:gd name="T39" fmla="*/ 0 h 63"/>
                  <a:gd name="T40" fmla="*/ 93 w 218"/>
                  <a:gd name="T41" fmla="*/ 0 h 63"/>
                  <a:gd name="T42" fmla="*/ 93 w 218"/>
                  <a:gd name="T43" fmla="*/ 0 h 63"/>
                  <a:gd name="T44" fmla="*/ 62 w 218"/>
                  <a:gd name="T45" fmla="*/ 0 h 63"/>
                  <a:gd name="T46" fmla="*/ 31 w 218"/>
                  <a:gd name="T47" fmla="*/ 0 h 63"/>
                  <a:gd name="T48" fmla="*/ 0 w 218"/>
                  <a:gd name="T49" fmla="*/ 0 h 63"/>
                  <a:gd name="T50" fmla="*/ 0 w 218"/>
                  <a:gd name="T51" fmla="*/ 31 h 63"/>
                  <a:gd name="T52" fmla="*/ 0 w 218"/>
                  <a:gd name="T53" fmla="*/ 31 h 63"/>
                  <a:gd name="T54" fmla="*/ 0 w 218"/>
                  <a:gd name="T55" fmla="*/ 31 h 63"/>
                  <a:gd name="T56" fmla="*/ 31 w 218"/>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63">
                    <a:moveTo>
                      <a:pt x="31" y="31"/>
                    </a:moveTo>
                    <a:lnTo>
                      <a:pt x="31" y="31"/>
                    </a:lnTo>
                    <a:lnTo>
                      <a:pt x="62" y="62"/>
                    </a:lnTo>
                    <a:lnTo>
                      <a:pt x="93" y="62"/>
                    </a:lnTo>
                    <a:cubicBezTo>
                      <a:pt x="93" y="62"/>
                      <a:pt x="93" y="62"/>
                      <a:pt x="124" y="62"/>
                    </a:cubicBezTo>
                    <a:lnTo>
                      <a:pt x="124" y="62"/>
                    </a:lnTo>
                    <a:cubicBezTo>
                      <a:pt x="154" y="62"/>
                      <a:pt x="154" y="62"/>
                      <a:pt x="186" y="62"/>
                    </a:cubicBezTo>
                    <a:lnTo>
                      <a:pt x="186" y="62"/>
                    </a:lnTo>
                    <a:lnTo>
                      <a:pt x="186" y="62"/>
                    </a:lnTo>
                    <a:lnTo>
                      <a:pt x="186" y="62"/>
                    </a:lnTo>
                    <a:cubicBezTo>
                      <a:pt x="186" y="62"/>
                      <a:pt x="186" y="62"/>
                      <a:pt x="217" y="62"/>
                    </a:cubicBezTo>
                    <a:lnTo>
                      <a:pt x="217" y="62"/>
                    </a:lnTo>
                    <a:cubicBezTo>
                      <a:pt x="217" y="31"/>
                      <a:pt x="217" y="31"/>
                      <a:pt x="217" y="31"/>
                    </a:cubicBezTo>
                    <a:lnTo>
                      <a:pt x="217" y="0"/>
                    </a:lnTo>
                    <a:lnTo>
                      <a:pt x="217" y="0"/>
                    </a:lnTo>
                    <a:lnTo>
                      <a:pt x="217" y="31"/>
                    </a:lnTo>
                    <a:cubicBezTo>
                      <a:pt x="186" y="31"/>
                      <a:pt x="186" y="0"/>
                      <a:pt x="186" y="0"/>
                    </a:cubicBezTo>
                    <a:lnTo>
                      <a:pt x="186" y="0"/>
                    </a:lnTo>
                    <a:cubicBezTo>
                      <a:pt x="154" y="0"/>
                      <a:pt x="154" y="0"/>
                      <a:pt x="124" y="0"/>
                    </a:cubicBezTo>
                    <a:lnTo>
                      <a:pt x="124" y="0"/>
                    </a:lnTo>
                    <a:lnTo>
                      <a:pt x="93" y="0"/>
                    </a:lnTo>
                    <a:lnTo>
                      <a:pt x="93" y="0"/>
                    </a:lnTo>
                    <a:lnTo>
                      <a:pt x="62" y="0"/>
                    </a:lnTo>
                    <a:cubicBezTo>
                      <a:pt x="31" y="0"/>
                      <a:pt x="31" y="0"/>
                      <a:pt x="31" y="0"/>
                    </a:cubicBezTo>
                    <a:lnTo>
                      <a:pt x="0" y="0"/>
                    </a:lnTo>
                    <a:cubicBezTo>
                      <a:pt x="0" y="0"/>
                      <a:pt x="0" y="0"/>
                      <a:pt x="0" y="31"/>
                    </a:cubicBezTo>
                    <a:lnTo>
                      <a:pt x="0" y="31"/>
                    </a:lnTo>
                    <a:lnTo>
                      <a:pt x="0" y="31"/>
                    </a:lnTo>
                    <a:lnTo>
                      <a:pt x="31"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1" name="Freeform 112"/>
              <p:cNvSpPr>
                <a:spLocks noChangeArrowheads="1"/>
              </p:cNvSpPr>
              <p:nvPr/>
            </p:nvSpPr>
            <p:spPr bwMode="auto">
              <a:xfrm>
                <a:off x="4192588" y="1022350"/>
                <a:ext cx="77787" cy="22225"/>
              </a:xfrm>
              <a:custGeom>
                <a:avLst/>
                <a:gdLst>
                  <a:gd name="T0" fmla="*/ 31 w 218"/>
                  <a:gd name="T1" fmla="*/ 31 h 63"/>
                  <a:gd name="T2" fmla="*/ 31 w 218"/>
                  <a:gd name="T3" fmla="*/ 31 h 63"/>
                  <a:gd name="T4" fmla="*/ 31 w 218"/>
                  <a:gd name="T5" fmla="*/ 31 h 63"/>
                  <a:gd name="T6" fmla="*/ 62 w 218"/>
                  <a:gd name="T7" fmla="*/ 0 h 63"/>
                  <a:gd name="T8" fmla="*/ 62 w 218"/>
                  <a:gd name="T9" fmla="*/ 0 h 63"/>
                  <a:gd name="T10" fmla="*/ 93 w 218"/>
                  <a:gd name="T11" fmla="*/ 0 h 63"/>
                  <a:gd name="T12" fmla="*/ 124 w 218"/>
                  <a:gd name="T13" fmla="*/ 31 h 63"/>
                  <a:gd name="T14" fmla="*/ 155 w 218"/>
                  <a:gd name="T15" fmla="*/ 31 h 63"/>
                  <a:gd name="T16" fmla="*/ 155 w 218"/>
                  <a:gd name="T17" fmla="*/ 31 h 63"/>
                  <a:gd name="T18" fmla="*/ 155 w 218"/>
                  <a:gd name="T19" fmla="*/ 62 h 63"/>
                  <a:gd name="T20" fmla="*/ 186 w 218"/>
                  <a:gd name="T21" fmla="*/ 31 h 63"/>
                  <a:gd name="T22" fmla="*/ 186 w 218"/>
                  <a:gd name="T23" fmla="*/ 31 h 63"/>
                  <a:gd name="T24" fmla="*/ 217 w 218"/>
                  <a:gd name="T25" fmla="*/ 31 h 63"/>
                  <a:gd name="T26" fmla="*/ 217 w 218"/>
                  <a:gd name="T27" fmla="*/ 31 h 63"/>
                  <a:gd name="T28" fmla="*/ 217 w 218"/>
                  <a:gd name="T29" fmla="*/ 31 h 63"/>
                  <a:gd name="T30" fmla="*/ 217 w 218"/>
                  <a:gd name="T31" fmla="*/ 31 h 63"/>
                  <a:gd name="T32" fmla="*/ 186 w 218"/>
                  <a:gd name="T33" fmla="*/ 31 h 63"/>
                  <a:gd name="T34" fmla="*/ 155 w 218"/>
                  <a:gd name="T35" fmla="*/ 0 h 63"/>
                  <a:gd name="T36" fmla="*/ 62 w 218"/>
                  <a:gd name="T37" fmla="*/ 0 h 63"/>
                  <a:gd name="T38" fmla="*/ 62 w 218"/>
                  <a:gd name="T39" fmla="*/ 0 h 63"/>
                  <a:gd name="T40" fmla="*/ 31 w 218"/>
                  <a:gd name="T41" fmla="*/ 0 h 63"/>
                  <a:gd name="T42" fmla="*/ 0 w 218"/>
                  <a:gd name="T43" fmla="*/ 0 h 63"/>
                  <a:gd name="T44" fmla="*/ 31 w 218"/>
                  <a:gd name="T45" fmla="*/ 0 h 63"/>
                  <a:gd name="T46" fmla="*/ 31 w 218"/>
                  <a:gd name="T4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63">
                    <a:moveTo>
                      <a:pt x="31" y="31"/>
                    </a:moveTo>
                    <a:lnTo>
                      <a:pt x="31" y="31"/>
                    </a:lnTo>
                    <a:lnTo>
                      <a:pt x="31" y="31"/>
                    </a:lnTo>
                    <a:lnTo>
                      <a:pt x="62" y="0"/>
                    </a:lnTo>
                    <a:lnTo>
                      <a:pt x="62" y="0"/>
                    </a:lnTo>
                    <a:cubicBezTo>
                      <a:pt x="62" y="0"/>
                      <a:pt x="62" y="0"/>
                      <a:pt x="93" y="0"/>
                    </a:cubicBezTo>
                    <a:cubicBezTo>
                      <a:pt x="93" y="0"/>
                      <a:pt x="124" y="0"/>
                      <a:pt x="124" y="31"/>
                    </a:cubicBezTo>
                    <a:cubicBezTo>
                      <a:pt x="124" y="31"/>
                      <a:pt x="124" y="31"/>
                      <a:pt x="155" y="31"/>
                    </a:cubicBezTo>
                    <a:lnTo>
                      <a:pt x="155" y="31"/>
                    </a:lnTo>
                    <a:cubicBezTo>
                      <a:pt x="155" y="31"/>
                      <a:pt x="155" y="31"/>
                      <a:pt x="155" y="62"/>
                    </a:cubicBezTo>
                    <a:cubicBezTo>
                      <a:pt x="155" y="31"/>
                      <a:pt x="186" y="31"/>
                      <a:pt x="186" y="31"/>
                    </a:cubicBezTo>
                    <a:lnTo>
                      <a:pt x="186" y="31"/>
                    </a:lnTo>
                    <a:cubicBezTo>
                      <a:pt x="217" y="31"/>
                      <a:pt x="217" y="31"/>
                      <a:pt x="217" y="31"/>
                    </a:cubicBezTo>
                    <a:lnTo>
                      <a:pt x="217" y="31"/>
                    </a:lnTo>
                    <a:lnTo>
                      <a:pt x="217" y="31"/>
                    </a:lnTo>
                    <a:lnTo>
                      <a:pt x="217" y="31"/>
                    </a:lnTo>
                    <a:cubicBezTo>
                      <a:pt x="217" y="31"/>
                      <a:pt x="217" y="31"/>
                      <a:pt x="186" y="31"/>
                    </a:cubicBezTo>
                    <a:lnTo>
                      <a:pt x="155" y="0"/>
                    </a:lnTo>
                    <a:cubicBezTo>
                      <a:pt x="124" y="0"/>
                      <a:pt x="93" y="0"/>
                      <a:pt x="62" y="0"/>
                    </a:cubicBezTo>
                    <a:lnTo>
                      <a:pt x="62" y="0"/>
                    </a:lnTo>
                    <a:cubicBezTo>
                      <a:pt x="31" y="0"/>
                      <a:pt x="31" y="0"/>
                      <a:pt x="31" y="0"/>
                    </a:cubicBezTo>
                    <a:lnTo>
                      <a:pt x="0" y="0"/>
                    </a:lnTo>
                    <a:lnTo>
                      <a:pt x="31" y="0"/>
                    </a:lnTo>
                    <a:cubicBezTo>
                      <a:pt x="31" y="0"/>
                      <a:pt x="31" y="0"/>
                      <a:pt x="31"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2" name="Freeform 113"/>
              <p:cNvSpPr>
                <a:spLocks noChangeArrowheads="1"/>
              </p:cNvSpPr>
              <p:nvPr/>
            </p:nvSpPr>
            <p:spPr bwMode="auto">
              <a:xfrm>
                <a:off x="3890963" y="1111250"/>
                <a:ext cx="77787" cy="66675"/>
              </a:xfrm>
              <a:custGeom>
                <a:avLst/>
                <a:gdLst>
                  <a:gd name="T0" fmla="*/ 31 w 218"/>
                  <a:gd name="T1" fmla="*/ 186 h 187"/>
                  <a:gd name="T2" fmla="*/ 31 w 218"/>
                  <a:gd name="T3" fmla="*/ 186 h 187"/>
                  <a:gd name="T4" fmla="*/ 62 w 218"/>
                  <a:gd name="T5" fmla="*/ 155 h 187"/>
                  <a:gd name="T6" fmla="*/ 62 w 218"/>
                  <a:gd name="T7" fmla="*/ 155 h 187"/>
                  <a:gd name="T8" fmla="*/ 62 w 218"/>
                  <a:gd name="T9" fmla="*/ 155 h 187"/>
                  <a:gd name="T10" fmla="*/ 93 w 218"/>
                  <a:gd name="T11" fmla="*/ 155 h 187"/>
                  <a:gd name="T12" fmla="*/ 93 w 218"/>
                  <a:gd name="T13" fmla="*/ 155 h 187"/>
                  <a:gd name="T14" fmla="*/ 93 w 218"/>
                  <a:gd name="T15" fmla="*/ 155 h 187"/>
                  <a:gd name="T16" fmla="*/ 93 w 218"/>
                  <a:gd name="T17" fmla="*/ 124 h 187"/>
                  <a:gd name="T18" fmla="*/ 93 w 218"/>
                  <a:gd name="T19" fmla="*/ 124 h 187"/>
                  <a:gd name="T20" fmla="*/ 124 w 218"/>
                  <a:gd name="T21" fmla="*/ 93 h 187"/>
                  <a:gd name="T22" fmla="*/ 124 w 218"/>
                  <a:gd name="T23" fmla="*/ 93 h 187"/>
                  <a:gd name="T24" fmla="*/ 124 w 218"/>
                  <a:gd name="T25" fmla="*/ 93 h 187"/>
                  <a:gd name="T26" fmla="*/ 124 w 218"/>
                  <a:gd name="T27" fmla="*/ 93 h 187"/>
                  <a:gd name="T28" fmla="*/ 124 w 218"/>
                  <a:gd name="T29" fmla="*/ 93 h 187"/>
                  <a:gd name="T30" fmla="*/ 155 w 218"/>
                  <a:gd name="T31" fmla="*/ 62 h 187"/>
                  <a:gd name="T32" fmla="*/ 155 w 218"/>
                  <a:gd name="T33" fmla="*/ 62 h 187"/>
                  <a:gd name="T34" fmla="*/ 155 w 218"/>
                  <a:gd name="T35" fmla="*/ 31 h 187"/>
                  <a:gd name="T36" fmla="*/ 186 w 218"/>
                  <a:gd name="T37" fmla="*/ 0 h 187"/>
                  <a:gd name="T38" fmla="*/ 186 w 218"/>
                  <a:gd name="T39" fmla="*/ 0 h 187"/>
                  <a:gd name="T40" fmla="*/ 186 w 218"/>
                  <a:gd name="T41" fmla="*/ 0 h 187"/>
                  <a:gd name="T42" fmla="*/ 186 w 218"/>
                  <a:gd name="T43" fmla="*/ 0 h 187"/>
                  <a:gd name="T44" fmla="*/ 186 w 218"/>
                  <a:gd name="T45" fmla="*/ 0 h 187"/>
                  <a:gd name="T46" fmla="*/ 217 w 218"/>
                  <a:gd name="T47" fmla="*/ 0 h 187"/>
                  <a:gd name="T48" fmla="*/ 217 w 218"/>
                  <a:gd name="T49" fmla="*/ 0 h 187"/>
                  <a:gd name="T50" fmla="*/ 217 w 218"/>
                  <a:gd name="T51" fmla="*/ 0 h 187"/>
                  <a:gd name="T52" fmla="*/ 186 w 218"/>
                  <a:gd name="T53" fmla="*/ 0 h 187"/>
                  <a:gd name="T54" fmla="*/ 186 w 218"/>
                  <a:gd name="T55" fmla="*/ 0 h 187"/>
                  <a:gd name="T56" fmla="*/ 186 w 218"/>
                  <a:gd name="T57" fmla="*/ 0 h 187"/>
                  <a:gd name="T58" fmla="*/ 155 w 218"/>
                  <a:gd name="T59" fmla="*/ 0 h 187"/>
                  <a:gd name="T60" fmla="*/ 155 w 218"/>
                  <a:gd name="T61" fmla="*/ 0 h 187"/>
                  <a:gd name="T62" fmla="*/ 155 w 218"/>
                  <a:gd name="T63" fmla="*/ 0 h 187"/>
                  <a:gd name="T64" fmla="*/ 124 w 218"/>
                  <a:gd name="T65" fmla="*/ 0 h 187"/>
                  <a:gd name="T66" fmla="*/ 124 w 218"/>
                  <a:gd name="T67" fmla="*/ 31 h 187"/>
                  <a:gd name="T68" fmla="*/ 93 w 218"/>
                  <a:gd name="T69" fmla="*/ 93 h 187"/>
                  <a:gd name="T70" fmla="*/ 62 w 218"/>
                  <a:gd name="T71" fmla="*/ 93 h 187"/>
                  <a:gd name="T72" fmla="*/ 62 w 218"/>
                  <a:gd name="T73" fmla="*/ 93 h 187"/>
                  <a:gd name="T74" fmla="*/ 62 w 218"/>
                  <a:gd name="T75" fmla="*/ 93 h 187"/>
                  <a:gd name="T76" fmla="*/ 31 w 218"/>
                  <a:gd name="T77" fmla="*/ 124 h 187"/>
                  <a:gd name="T78" fmla="*/ 0 w 218"/>
                  <a:gd name="T79" fmla="*/ 155 h 187"/>
                  <a:gd name="T80" fmla="*/ 31 w 218"/>
                  <a:gd name="T8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87">
                    <a:moveTo>
                      <a:pt x="31" y="186"/>
                    </a:moveTo>
                    <a:lnTo>
                      <a:pt x="31" y="186"/>
                    </a:lnTo>
                    <a:cubicBezTo>
                      <a:pt x="31" y="155"/>
                      <a:pt x="62" y="155"/>
                      <a:pt x="62" y="155"/>
                    </a:cubicBezTo>
                    <a:lnTo>
                      <a:pt x="62" y="155"/>
                    </a:lnTo>
                    <a:lnTo>
                      <a:pt x="62" y="155"/>
                    </a:lnTo>
                    <a:cubicBezTo>
                      <a:pt x="93" y="155"/>
                      <a:pt x="93" y="155"/>
                      <a:pt x="93" y="155"/>
                    </a:cubicBezTo>
                    <a:lnTo>
                      <a:pt x="93" y="155"/>
                    </a:lnTo>
                    <a:lnTo>
                      <a:pt x="93" y="155"/>
                    </a:lnTo>
                    <a:cubicBezTo>
                      <a:pt x="93" y="124"/>
                      <a:pt x="93" y="124"/>
                      <a:pt x="93" y="124"/>
                    </a:cubicBezTo>
                    <a:lnTo>
                      <a:pt x="93" y="124"/>
                    </a:lnTo>
                    <a:lnTo>
                      <a:pt x="124" y="93"/>
                    </a:lnTo>
                    <a:lnTo>
                      <a:pt x="124" y="93"/>
                    </a:lnTo>
                    <a:lnTo>
                      <a:pt x="124" y="93"/>
                    </a:lnTo>
                    <a:lnTo>
                      <a:pt x="124" y="93"/>
                    </a:lnTo>
                    <a:lnTo>
                      <a:pt x="124" y="93"/>
                    </a:lnTo>
                    <a:lnTo>
                      <a:pt x="155" y="62"/>
                    </a:lnTo>
                    <a:lnTo>
                      <a:pt x="155" y="62"/>
                    </a:lnTo>
                    <a:lnTo>
                      <a:pt x="155" y="31"/>
                    </a:lnTo>
                    <a:cubicBezTo>
                      <a:pt x="155" y="31"/>
                      <a:pt x="155" y="0"/>
                      <a:pt x="186" y="0"/>
                    </a:cubicBezTo>
                    <a:lnTo>
                      <a:pt x="186" y="0"/>
                    </a:lnTo>
                    <a:lnTo>
                      <a:pt x="186" y="0"/>
                    </a:lnTo>
                    <a:lnTo>
                      <a:pt x="186" y="0"/>
                    </a:lnTo>
                    <a:lnTo>
                      <a:pt x="186" y="0"/>
                    </a:lnTo>
                    <a:lnTo>
                      <a:pt x="217" y="0"/>
                    </a:lnTo>
                    <a:lnTo>
                      <a:pt x="217" y="0"/>
                    </a:lnTo>
                    <a:lnTo>
                      <a:pt x="217" y="0"/>
                    </a:lnTo>
                    <a:lnTo>
                      <a:pt x="186" y="0"/>
                    </a:lnTo>
                    <a:lnTo>
                      <a:pt x="186" y="0"/>
                    </a:lnTo>
                    <a:lnTo>
                      <a:pt x="186" y="0"/>
                    </a:lnTo>
                    <a:cubicBezTo>
                      <a:pt x="155" y="0"/>
                      <a:pt x="155" y="0"/>
                      <a:pt x="155" y="0"/>
                    </a:cubicBezTo>
                    <a:lnTo>
                      <a:pt x="155" y="0"/>
                    </a:lnTo>
                    <a:lnTo>
                      <a:pt x="155" y="0"/>
                    </a:lnTo>
                    <a:cubicBezTo>
                      <a:pt x="124" y="0"/>
                      <a:pt x="124" y="0"/>
                      <a:pt x="124" y="0"/>
                    </a:cubicBezTo>
                    <a:lnTo>
                      <a:pt x="124" y="31"/>
                    </a:lnTo>
                    <a:cubicBezTo>
                      <a:pt x="124" y="62"/>
                      <a:pt x="93" y="93"/>
                      <a:pt x="93" y="93"/>
                    </a:cubicBezTo>
                    <a:cubicBezTo>
                      <a:pt x="93" y="93"/>
                      <a:pt x="93" y="93"/>
                      <a:pt x="62" y="93"/>
                    </a:cubicBezTo>
                    <a:lnTo>
                      <a:pt x="62" y="93"/>
                    </a:lnTo>
                    <a:lnTo>
                      <a:pt x="62" y="93"/>
                    </a:lnTo>
                    <a:cubicBezTo>
                      <a:pt x="62" y="124"/>
                      <a:pt x="62" y="124"/>
                      <a:pt x="31" y="124"/>
                    </a:cubicBezTo>
                    <a:cubicBezTo>
                      <a:pt x="31" y="155"/>
                      <a:pt x="31" y="155"/>
                      <a:pt x="0" y="155"/>
                    </a:cubicBezTo>
                    <a:cubicBezTo>
                      <a:pt x="0" y="155"/>
                      <a:pt x="31" y="155"/>
                      <a:pt x="31" y="18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3" name="Freeform 114"/>
              <p:cNvSpPr>
                <a:spLocks noChangeArrowheads="1"/>
              </p:cNvSpPr>
              <p:nvPr/>
            </p:nvSpPr>
            <p:spPr bwMode="auto">
              <a:xfrm>
                <a:off x="4025900" y="1033463"/>
                <a:ext cx="44450" cy="33337"/>
              </a:xfrm>
              <a:custGeom>
                <a:avLst/>
                <a:gdLst>
                  <a:gd name="T0" fmla="*/ 31 w 125"/>
                  <a:gd name="T1" fmla="*/ 62 h 94"/>
                  <a:gd name="T2" fmla="*/ 31 w 125"/>
                  <a:gd name="T3" fmla="*/ 62 h 94"/>
                  <a:gd name="T4" fmla="*/ 62 w 125"/>
                  <a:gd name="T5" fmla="*/ 62 h 94"/>
                  <a:gd name="T6" fmla="*/ 93 w 125"/>
                  <a:gd name="T7" fmla="*/ 93 h 94"/>
                  <a:gd name="T8" fmla="*/ 93 w 125"/>
                  <a:gd name="T9" fmla="*/ 93 h 94"/>
                  <a:gd name="T10" fmla="*/ 93 w 125"/>
                  <a:gd name="T11" fmla="*/ 93 h 94"/>
                  <a:gd name="T12" fmla="*/ 93 w 125"/>
                  <a:gd name="T13" fmla="*/ 93 h 94"/>
                  <a:gd name="T14" fmla="*/ 124 w 125"/>
                  <a:gd name="T15" fmla="*/ 62 h 94"/>
                  <a:gd name="T16" fmla="*/ 124 w 125"/>
                  <a:gd name="T17" fmla="*/ 62 h 94"/>
                  <a:gd name="T18" fmla="*/ 93 w 125"/>
                  <a:gd name="T19" fmla="*/ 31 h 94"/>
                  <a:gd name="T20" fmla="*/ 93 w 125"/>
                  <a:gd name="T21" fmla="*/ 31 h 94"/>
                  <a:gd name="T22" fmla="*/ 93 w 125"/>
                  <a:gd name="T23" fmla="*/ 31 h 94"/>
                  <a:gd name="T24" fmla="*/ 93 w 125"/>
                  <a:gd name="T25" fmla="*/ 0 h 94"/>
                  <a:gd name="T26" fmla="*/ 93 w 125"/>
                  <a:gd name="T27" fmla="*/ 0 h 94"/>
                  <a:gd name="T28" fmla="*/ 62 w 125"/>
                  <a:gd name="T29" fmla="*/ 31 h 94"/>
                  <a:gd name="T30" fmla="*/ 62 w 125"/>
                  <a:gd name="T31" fmla="*/ 31 h 94"/>
                  <a:gd name="T32" fmla="*/ 31 w 125"/>
                  <a:gd name="T33" fmla="*/ 62 h 94"/>
                  <a:gd name="T34" fmla="*/ 0 w 125"/>
                  <a:gd name="T35" fmla="*/ 62 h 94"/>
                  <a:gd name="T36" fmla="*/ 0 w 125"/>
                  <a:gd name="T37" fmla="*/ 62 h 94"/>
                  <a:gd name="T38" fmla="*/ 0 w 125"/>
                  <a:gd name="T39" fmla="*/ 62 h 94"/>
                  <a:gd name="T40" fmla="*/ 0 w 125"/>
                  <a:gd name="T41" fmla="*/ 62 h 94"/>
                  <a:gd name="T42" fmla="*/ 31 w 125"/>
                  <a:gd name="T43"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4">
                    <a:moveTo>
                      <a:pt x="31" y="62"/>
                    </a:moveTo>
                    <a:lnTo>
                      <a:pt x="31" y="62"/>
                    </a:lnTo>
                    <a:cubicBezTo>
                      <a:pt x="31" y="62"/>
                      <a:pt x="31" y="62"/>
                      <a:pt x="62" y="62"/>
                    </a:cubicBezTo>
                    <a:cubicBezTo>
                      <a:pt x="62" y="62"/>
                      <a:pt x="62" y="93"/>
                      <a:pt x="93" y="93"/>
                    </a:cubicBezTo>
                    <a:lnTo>
                      <a:pt x="93" y="93"/>
                    </a:lnTo>
                    <a:lnTo>
                      <a:pt x="93" y="93"/>
                    </a:lnTo>
                    <a:lnTo>
                      <a:pt x="93" y="93"/>
                    </a:lnTo>
                    <a:cubicBezTo>
                      <a:pt x="124" y="62"/>
                      <a:pt x="124" y="62"/>
                      <a:pt x="124" y="62"/>
                    </a:cubicBezTo>
                    <a:lnTo>
                      <a:pt x="124" y="62"/>
                    </a:lnTo>
                    <a:cubicBezTo>
                      <a:pt x="93" y="62"/>
                      <a:pt x="93" y="62"/>
                      <a:pt x="93" y="31"/>
                    </a:cubicBezTo>
                    <a:lnTo>
                      <a:pt x="93" y="31"/>
                    </a:lnTo>
                    <a:lnTo>
                      <a:pt x="93" y="31"/>
                    </a:lnTo>
                    <a:cubicBezTo>
                      <a:pt x="93" y="0"/>
                      <a:pt x="93" y="0"/>
                      <a:pt x="93" y="0"/>
                    </a:cubicBezTo>
                    <a:lnTo>
                      <a:pt x="93" y="0"/>
                    </a:lnTo>
                    <a:cubicBezTo>
                      <a:pt x="62" y="31"/>
                      <a:pt x="62" y="31"/>
                      <a:pt x="62" y="31"/>
                    </a:cubicBezTo>
                    <a:lnTo>
                      <a:pt x="62" y="31"/>
                    </a:lnTo>
                    <a:cubicBezTo>
                      <a:pt x="62" y="31"/>
                      <a:pt x="62" y="31"/>
                      <a:pt x="31" y="62"/>
                    </a:cubicBezTo>
                    <a:cubicBezTo>
                      <a:pt x="31" y="62"/>
                      <a:pt x="31" y="62"/>
                      <a:pt x="0" y="62"/>
                    </a:cubicBezTo>
                    <a:lnTo>
                      <a:pt x="0" y="62"/>
                    </a:lnTo>
                    <a:lnTo>
                      <a:pt x="0" y="62"/>
                    </a:lnTo>
                    <a:lnTo>
                      <a:pt x="0" y="62"/>
                    </a:lnTo>
                    <a:lnTo>
                      <a:pt x="31"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4" name="Freeform 115"/>
              <p:cNvSpPr>
                <a:spLocks noChangeArrowheads="1"/>
              </p:cNvSpPr>
              <p:nvPr/>
            </p:nvSpPr>
            <p:spPr bwMode="auto">
              <a:xfrm>
                <a:off x="5521325" y="787400"/>
                <a:ext cx="112713" cy="44450"/>
              </a:xfrm>
              <a:custGeom>
                <a:avLst/>
                <a:gdLst>
                  <a:gd name="T0" fmla="*/ 279 w 312"/>
                  <a:gd name="T1" fmla="*/ 62 h 125"/>
                  <a:gd name="T2" fmla="*/ 279 w 312"/>
                  <a:gd name="T3" fmla="*/ 62 h 125"/>
                  <a:gd name="T4" fmla="*/ 279 w 312"/>
                  <a:gd name="T5" fmla="*/ 62 h 125"/>
                  <a:gd name="T6" fmla="*/ 279 w 312"/>
                  <a:gd name="T7" fmla="*/ 93 h 125"/>
                  <a:gd name="T8" fmla="*/ 248 w 312"/>
                  <a:gd name="T9" fmla="*/ 93 h 125"/>
                  <a:gd name="T10" fmla="*/ 217 w 312"/>
                  <a:gd name="T11" fmla="*/ 62 h 125"/>
                  <a:gd name="T12" fmla="*/ 217 w 312"/>
                  <a:gd name="T13" fmla="*/ 31 h 125"/>
                  <a:gd name="T14" fmla="*/ 217 w 312"/>
                  <a:gd name="T15" fmla="*/ 0 h 125"/>
                  <a:gd name="T16" fmla="*/ 217 w 312"/>
                  <a:gd name="T17" fmla="*/ 0 h 125"/>
                  <a:gd name="T18" fmla="*/ 156 w 312"/>
                  <a:gd name="T19" fmla="*/ 0 h 125"/>
                  <a:gd name="T20" fmla="*/ 124 w 312"/>
                  <a:gd name="T21" fmla="*/ 0 h 125"/>
                  <a:gd name="T22" fmla="*/ 124 w 312"/>
                  <a:gd name="T23" fmla="*/ 0 h 125"/>
                  <a:gd name="T24" fmla="*/ 93 w 312"/>
                  <a:gd name="T25" fmla="*/ 0 h 125"/>
                  <a:gd name="T26" fmla="*/ 93 w 312"/>
                  <a:gd name="T27" fmla="*/ 0 h 125"/>
                  <a:gd name="T28" fmla="*/ 32 w 312"/>
                  <a:gd name="T29" fmla="*/ 0 h 125"/>
                  <a:gd name="T30" fmla="*/ 32 w 312"/>
                  <a:gd name="T31" fmla="*/ 0 h 125"/>
                  <a:gd name="T32" fmla="*/ 0 w 312"/>
                  <a:gd name="T33" fmla="*/ 0 h 125"/>
                  <a:gd name="T34" fmla="*/ 0 w 312"/>
                  <a:gd name="T35" fmla="*/ 0 h 125"/>
                  <a:gd name="T36" fmla="*/ 0 w 312"/>
                  <a:gd name="T37" fmla="*/ 31 h 125"/>
                  <a:gd name="T38" fmla="*/ 0 w 312"/>
                  <a:gd name="T39" fmla="*/ 31 h 125"/>
                  <a:gd name="T40" fmla="*/ 32 w 312"/>
                  <a:gd name="T41" fmla="*/ 31 h 125"/>
                  <a:gd name="T42" fmla="*/ 32 w 312"/>
                  <a:gd name="T43" fmla="*/ 31 h 125"/>
                  <a:gd name="T44" fmla="*/ 32 w 312"/>
                  <a:gd name="T45" fmla="*/ 31 h 125"/>
                  <a:gd name="T46" fmla="*/ 63 w 312"/>
                  <a:gd name="T47" fmla="*/ 31 h 125"/>
                  <a:gd name="T48" fmla="*/ 93 w 312"/>
                  <a:gd name="T49" fmla="*/ 0 h 125"/>
                  <a:gd name="T50" fmla="*/ 93 w 312"/>
                  <a:gd name="T51" fmla="*/ 0 h 125"/>
                  <a:gd name="T52" fmla="*/ 124 w 312"/>
                  <a:gd name="T53" fmla="*/ 31 h 125"/>
                  <a:gd name="T54" fmla="*/ 93 w 312"/>
                  <a:gd name="T55" fmla="*/ 93 h 125"/>
                  <a:gd name="T56" fmla="*/ 156 w 312"/>
                  <a:gd name="T57" fmla="*/ 93 h 125"/>
                  <a:gd name="T58" fmla="*/ 156 w 312"/>
                  <a:gd name="T59" fmla="*/ 93 h 125"/>
                  <a:gd name="T60" fmla="*/ 156 w 312"/>
                  <a:gd name="T61" fmla="*/ 93 h 125"/>
                  <a:gd name="T62" fmla="*/ 217 w 312"/>
                  <a:gd name="T63" fmla="*/ 93 h 125"/>
                  <a:gd name="T64" fmla="*/ 248 w 312"/>
                  <a:gd name="T65" fmla="*/ 93 h 125"/>
                  <a:gd name="T66" fmla="*/ 248 w 312"/>
                  <a:gd name="T67" fmla="*/ 93 h 125"/>
                  <a:gd name="T68" fmla="*/ 248 w 312"/>
                  <a:gd name="T69" fmla="*/ 93 h 125"/>
                  <a:gd name="T70" fmla="*/ 279 w 312"/>
                  <a:gd name="T71" fmla="*/ 93 h 125"/>
                  <a:gd name="T72" fmla="*/ 279 w 312"/>
                  <a:gd name="T73" fmla="*/ 93 h 125"/>
                  <a:gd name="T74" fmla="*/ 279 w 312"/>
                  <a:gd name="T75" fmla="*/ 124 h 125"/>
                  <a:gd name="T76" fmla="*/ 311 w 312"/>
                  <a:gd name="T77" fmla="*/ 93 h 125"/>
                  <a:gd name="T78" fmla="*/ 311 w 312"/>
                  <a:gd name="T79" fmla="*/ 93 h 125"/>
                  <a:gd name="T80" fmla="*/ 279 w 312"/>
                  <a:gd name="T8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125">
                    <a:moveTo>
                      <a:pt x="279" y="62"/>
                    </a:moveTo>
                    <a:lnTo>
                      <a:pt x="279" y="62"/>
                    </a:lnTo>
                    <a:lnTo>
                      <a:pt x="279" y="62"/>
                    </a:lnTo>
                    <a:cubicBezTo>
                      <a:pt x="279" y="62"/>
                      <a:pt x="279" y="62"/>
                      <a:pt x="279" y="93"/>
                    </a:cubicBezTo>
                    <a:cubicBezTo>
                      <a:pt x="248" y="93"/>
                      <a:pt x="248" y="93"/>
                      <a:pt x="248" y="93"/>
                    </a:cubicBezTo>
                    <a:lnTo>
                      <a:pt x="217" y="62"/>
                    </a:lnTo>
                    <a:lnTo>
                      <a:pt x="217" y="31"/>
                    </a:lnTo>
                    <a:lnTo>
                      <a:pt x="217" y="0"/>
                    </a:lnTo>
                    <a:lnTo>
                      <a:pt x="217" y="0"/>
                    </a:lnTo>
                    <a:cubicBezTo>
                      <a:pt x="187" y="0"/>
                      <a:pt x="187" y="0"/>
                      <a:pt x="156" y="0"/>
                    </a:cubicBezTo>
                    <a:cubicBezTo>
                      <a:pt x="156" y="0"/>
                      <a:pt x="156" y="0"/>
                      <a:pt x="124" y="0"/>
                    </a:cubicBezTo>
                    <a:lnTo>
                      <a:pt x="124" y="0"/>
                    </a:lnTo>
                    <a:cubicBezTo>
                      <a:pt x="124" y="0"/>
                      <a:pt x="124" y="0"/>
                      <a:pt x="93" y="0"/>
                    </a:cubicBezTo>
                    <a:lnTo>
                      <a:pt x="93" y="0"/>
                    </a:lnTo>
                    <a:cubicBezTo>
                      <a:pt x="93" y="0"/>
                      <a:pt x="63" y="0"/>
                      <a:pt x="32" y="0"/>
                    </a:cubicBezTo>
                    <a:lnTo>
                      <a:pt x="32" y="0"/>
                    </a:lnTo>
                    <a:lnTo>
                      <a:pt x="0" y="0"/>
                    </a:lnTo>
                    <a:lnTo>
                      <a:pt x="0" y="0"/>
                    </a:lnTo>
                    <a:lnTo>
                      <a:pt x="0" y="31"/>
                    </a:lnTo>
                    <a:lnTo>
                      <a:pt x="0" y="31"/>
                    </a:lnTo>
                    <a:cubicBezTo>
                      <a:pt x="32" y="31"/>
                      <a:pt x="32" y="31"/>
                      <a:pt x="32" y="31"/>
                    </a:cubicBezTo>
                    <a:lnTo>
                      <a:pt x="32" y="31"/>
                    </a:lnTo>
                    <a:lnTo>
                      <a:pt x="32" y="31"/>
                    </a:lnTo>
                    <a:lnTo>
                      <a:pt x="63" y="31"/>
                    </a:lnTo>
                    <a:cubicBezTo>
                      <a:pt x="63" y="0"/>
                      <a:pt x="63" y="0"/>
                      <a:pt x="93" y="0"/>
                    </a:cubicBezTo>
                    <a:lnTo>
                      <a:pt x="93" y="0"/>
                    </a:lnTo>
                    <a:lnTo>
                      <a:pt x="124" y="31"/>
                    </a:lnTo>
                    <a:cubicBezTo>
                      <a:pt x="124" y="62"/>
                      <a:pt x="93" y="62"/>
                      <a:pt x="93" y="93"/>
                    </a:cubicBezTo>
                    <a:cubicBezTo>
                      <a:pt x="93" y="93"/>
                      <a:pt x="124" y="93"/>
                      <a:pt x="156" y="93"/>
                    </a:cubicBezTo>
                    <a:lnTo>
                      <a:pt x="156" y="93"/>
                    </a:lnTo>
                    <a:lnTo>
                      <a:pt x="156" y="93"/>
                    </a:lnTo>
                    <a:cubicBezTo>
                      <a:pt x="187" y="93"/>
                      <a:pt x="217" y="93"/>
                      <a:pt x="217" y="93"/>
                    </a:cubicBezTo>
                    <a:lnTo>
                      <a:pt x="248" y="93"/>
                    </a:lnTo>
                    <a:lnTo>
                      <a:pt x="248" y="93"/>
                    </a:lnTo>
                    <a:lnTo>
                      <a:pt x="248" y="93"/>
                    </a:lnTo>
                    <a:cubicBezTo>
                      <a:pt x="279" y="93"/>
                      <a:pt x="279" y="93"/>
                      <a:pt x="279" y="93"/>
                    </a:cubicBezTo>
                    <a:lnTo>
                      <a:pt x="279" y="93"/>
                    </a:lnTo>
                    <a:lnTo>
                      <a:pt x="279" y="124"/>
                    </a:lnTo>
                    <a:cubicBezTo>
                      <a:pt x="279" y="93"/>
                      <a:pt x="279" y="93"/>
                      <a:pt x="311" y="93"/>
                    </a:cubicBezTo>
                    <a:lnTo>
                      <a:pt x="311" y="93"/>
                    </a:lnTo>
                    <a:lnTo>
                      <a:pt x="279"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5" name="Freeform 116"/>
              <p:cNvSpPr>
                <a:spLocks noChangeArrowheads="1"/>
              </p:cNvSpPr>
              <p:nvPr/>
            </p:nvSpPr>
            <p:spPr bwMode="auto">
              <a:xfrm>
                <a:off x="6402388" y="898525"/>
                <a:ext cx="134937" cy="22225"/>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6" name="Freeform 117"/>
              <p:cNvSpPr>
                <a:spLocks noChangeArrowheads="1"/>
              </p:cNvSpPr>
              <p:nvPr/>
            </p:nvSpPr>
            <p:spPr bwMode="auto">
              <a:xfrm>
                <a:off x="4795838" y="909638"/>
                <a:ext cx="66675" cy="33337"/>
              </a:xfrm>
              <a:custGeom>
                <a:avLst/>
                <a:gdLst>
                  <a:gd name="T0" fmla="*/ 30 w 187"/>
                  <a:gd name="T1" fmla="*/ 93 h 94"/>
                  <a:gd name="T2" fmla="*/ 30 w 187"/>
                  <a:gd name="T3" fmla="*/ 93 h 94"/>
                  <a:gd name="T4" fmla="*/ 30 w 187"/>
                  <a:gd name="T5" fmla="*/ 93 h 94"/>
                  <a:gd name="T6" fmla="*/ 62 w 187"/>
                  <a:gd name="T7" fmla="*/ 62 h 94"/>
                  <a:gd name="T8" fmla="*/ 62 w 187"/>
                  <a:gd name="T9" fmla="*/ 62 h 94"/>
                  <a:gd name="T10" fmla="*/ 93 w 187"/>
                  <a:gd name="T11" fmla="*/ 31 h 94"/>
                  <a:gd name="T12" fmla="*/ 93 w 187"/>
                  <a:gd name="T13" fmla="*/ 31 h 94"/>
                  <a:gd name="T14" fmla="*/ 93 w 187"/>
                  <a:gd name="T15" fmla="*/ 31 h 94"/>
                  <a:gd name="T16" fmla="*/ 124 w 187"/>
                  <a:gd name="T17" fmla="*/ 31 h 94"/>
                  <a:gd name="T18" fmla="*/ 154 w 187"/>
                  <a:gd name="T19" fmla="*/ 31 h 94"/>
                  <a:gd name="T20" fmla="*/ 154 w 187"/>
                  <a:gd name="T21" fmla="*/ 31 h 94"/>
                  <a:gd name="T22" fmla="*/ 186 w 187"/>
                  <a:gd name="T23" fmla="*/ 0 h 94"/>
                  <a:gd name="T24" fmla="*/ 186 w 187"/>
                  <a:gd name="T25" fmla="*/ 0 h 94"/>
                  <a:gd name="T26" fmla="*/ 154 w 187"/>
                  <a:gd name="T27" fmla="*/ 0 h 94"/>
                  <a:gd name="T28" fmla="*/ 154 w 187"/>
                  <a:gd name="T29" fmla="*/ 0 h 94"/>
                  <a:gd name="T30" fmla="*/ 154 w 187"/>
                  <a:gd name="T31" fmla="*/ 0 h 94"/>
                  <a:gd name="T32" fmla="*/ 124 w 187"/>
                  <a:gd name="T33" fmla="*/ 0 h 94"/>
                  <a:gd name="T34" fmla="*/ 124 w 187"/>
                  <a:gd name="T35" fmla="*/ 0 h 94"/>
                  <a:gd name="T36" fmla="*/ 93 w 187"/>
                  <a:gd name="T37" fmla="*/ 0 h 94"/>
                  <a:gd name="T38" fmla="*/ 93 w 187"/>
                  <a:gd name="T39" fmla="*/ 0 h 94"/>
                  <a:gd name="T40" fmla="*/ 62 w 187"/>
                  <a:gd name="T41" fmla="*/ 0 h 94"/>
                  <a:gd name="T42" fmla="*/ 62 w 187"/>
                  <a:gd name="T43" fmla="*/ 0 h 94"/>
                  <a:gd name="T44" fmla="*/ 30 w 187"/>
                  <a:gd name="T45" fmla="*/ 31 h 94"/>
                  <a:gd name="T46" fmla="*/ 30 w 187"/>
                  <a:gd name="T47" fmla="*/ 31 h 94"/>
                  <a:gd name="T48" fmla="*/ 0 w 187"/>
                  <a:gd name="T49" fmla="*/ 62 h 94"/>
                  <a:gd name="T50" fmla="*/ 0 w 187"/>
                  <a:gd name="T51" fmla="*/ 62 h 94"/>
                  <a:gd name="T52" fmla="*/ 0 w 187"/>
                  <a:gd name="T53" fmla="*/ 62 h 94"/>
                  <a:gd name="T54" fmla="*/ 0 w 187"/>
                  <a:gd name="T55" fmla="*/ 62 h 94"/>
                  <a:gd name="T56" fmla="*/ 30 w 187"/>
                  <a:gd name="T5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94">
                    <a:moveTo>
                      <a:pt x="30" y="93"/>
                    </a:moveTo>
                    <a:lnTo>
                      <a:pt x="30" y="93"/>
                    </a:lnTo>
                    <a:lnTo>
                      <a:pt x="30" y="93"/>
                    </a:lnTo>
                    <a:cubicBezTo>
                      <a:pt x="30" y="62"/>
                      <a:pt x="30" y="62"/>
                      <a:pt x="62" y="62"/>
                    </a:cubicBezTo>
                    <a:lnTo>
                      <a:pt x="62" y="62"/>
                    </a:lnTo>
                    <a:cubicBezTo>
                      <a:pt x="62" y="62"/>
                      <a:pt x="62" y="31"/>
                      <a:pt x="93" y="31"/>
                    </a:cubicBezTo>
                    <a:lnTo>
                      <a:pt x="93" y="31"/>
                    </a:lnTo>
                    <a:lnTo>
                      <a:pt x="93" y="31"/>
                    </a:lnTo>
                    <a:cubicBezTo>
                      <a:pt x="93" y="31"/>
                      <a:pt x="93" y="31"/>
                      <a:pt x="124" y="31"/>
                    </a:cubicBezTo>
                    <a:cubicBezTo>
                      <a:pt x="124" y="0"/>
                      <a:pt x="154" y="31"/>
                      <a:pt x="154" y="31"/>
                    </a:cubicBezTo>
                    <a:lnTo>
                      <a:pt x="154" y="31"/>
                    </a:lnTo>
                    <a:cubicBezTo>
                      <a:pt x="154" y="31"/>
                      <a:pt x="154" y="0"/>
                      <a:pt x="186" y="0"/>
                    </a:cubicBezTo>
                    <a:lnTo>
                      <a:pt x="186" y="0"/>
                    </a:lnTo>
                    <a:cubicBezTo>
                      <a:pt x="154" y="0"/>
                      <a:pt x="154" y="0"/>
                      <a:pt x="154" y="0"/>
                    </a:cubicBezTo>
                    <a:lnTo>
                      <a:pt x="154" y="0"/>
                    </a:lnTo>
                    <a:lnTo>
                      <a:pt x="154" y="0"/>
                    </a:lnTo>
                    <a:lnTo>
                      <a:pt x="124" y="0"/>
                    </a:lnTo>
                    <a:lnTo>
                      <a:pt x="124" y="0"/>
                    </a:lnTo>
                    <a:cubicBezTo>
                      <a:pt x="124" y="0"/>
                      <a:pt x="124" y="0"/>
                      <a:pt x="93" y="0"/>
                    </a:cubicBezTo>
                    <a:lnTo>
                      <a:pt x="93" y="0"/>
                    </a:lnTo>
                    <a:lnTo>
                      <a:pt x="62" y="0"/>
                    </a:lnTo>
                    <a:lnTo>
                      <a:pt x="62" y="0"/>
                    </a:lnTo>
                    <a:cubicBezTo>
                      <a:pt x="62" y="31"/>
                      <a:pt x="62" y="31"/>
                      <a:pt x="30" y="31"/>
                    </a:cubicBezTo>
                    <a:lnTo>
                      <a:pt x="30" y="31"/>
                    </a:lnTo>
                    <a:lnTo>
                      <a:pt x="0" y="62"/>
                    </a:lnTo>
                    <a:lnTo>
                      <a:pt x="0" y="62"/>
                    </a:lnTo>
                    <a:lnTo>
                      <a:pt x="0" y="62"/>
                    </a:lnTo>
                    <a:lnTo>
                      <a:pt x="0" y="62"/>
                    </a:lnTo>
                    <a:lnTo>
                      <a:pt x="30" y="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7" name="Freeform 118"/>
              <p:cNvSpPr>
                <a:spLocks noChangeArrowheads="1"/>
              </p:cNvSpPr>
              <p:nvPr/>
            </p:nvSpPr>
            <p:spPr bwMode="auto">
              <a:xfrm>
                <a:off x="4716463" y="965200"/>
                <a:ext cx="57150" cy="44450"/>
              </a:xfrm>
              <a:custGeom>
                <a:avLst/>
                <a:gdLst>
                  <a:gd name="T0" fmla="*/ 63 w 157"/>
                  <a:gd name="T1" fmla="*/ 93 h 125"/>
                  <a:gd name="T2" fmla="*/ 63 w 157"/>
                  <a:gd name="T3" fmla="*/ 93 h 125"/>
                  <a:gd name="T4" fmla="*/ 63 w 157"/>
                  <a:gd name="T5" fmla="*/ 124 h 125"/>
                  <a:gd name="T6" fmla="*/ 63 w 157"/>
                  <a:gd name="T7" fmla="*/ 124 h 125"/>
                  <a:gd name="T8" fmla="*/ 63 w 157"/>
                  <a:gd name="T9" fmla="*/ 124 h 125"/>
                  <a:gd name="T10" fmla="*/ 63 w 157"/>
                  <a:gd name="T11" fmla="*/ 124 h 125"/>
                  <a:gd name="T12" fmla="*/ 94 w 157"/>
                  <a:gd name="T13" fmla="*/ 124 h 125"/>
                  <a:gd name="T14" fmla="*/ 156 w 157"/>
                  <a:gd name="T15" fmla="*/ 124 h 125"/>
                  <a:gd name="T16" fmla="*/ 156 w 157"/>
                  <a:gd name="T17" fmla="*/ 124 h 125"/>
                  <a:gd name="T18" fmla="*/ 156 w 157"/>
                  <a:gd name="T19" fmla="*/ 124 h 125"/>
                  <a:gd name="T20" fmla="*/ 156 w 157"/>
                  <a:gd name="T21" fmla="*/ 124 h 125"/>
                  <a:gd name="T22" fmla="*/ 94 w 157"/>
                  <a:gd name="T23" fmla="*/ 62 h 125"/>
                  <a:gd name="T24" fmla="*/ 94 w 157"/>
                  <a:gd name="T25" fmla="*/ 31 h 125"/>
                  <a:gd name="T26" fmla="*/ 94 w 157"/>
                  <a:gd name="T27" fmla="*/ 31 h 125"/>
                  <a:gd name="T28" fmla="*/ 94 w 157"/>
                  <a:gd name="T29" fmla="*/ 0 h 125"/>
                  <a:gd name="T30" fmla="*/ 94 w 157"/>
                  <a:gd name="T31" fmla="*/ 0 h 125"/>
                  <a:gd name="T32" fmla="*/ 63 w 157"/>
                  <a:gd name="T33" fmla="*/ 0 h 125"/>
                  <a:gd name="T34" fmla="*/ 63 w 157"/>
                  <a:gd name="T35" fmla="*/ 0 h 125"/>
                  <a:gd name="T36" fmla="*/ 63 w 157"/>
                  <a:gd name="T37" fmla="*/ 0 h 125"/>
                  <a:gd name="T38" fmla="*/ 32 w 157"/>
                  <a:gd name="T39" fmla="*/ 31 h 125"/>
                  <a:gd name="T40" fmla="*/ 0 w 157"/>
                  <a:gd name="T41" fmla="*/ 62 h 125"/>
                  <a:gd name="T42" fmla="*/ 0 w 157"/>
                  <a:gd name="T43" fmla="*/ 62 h 125"/>
                  <a:gd name="T44" fmla="*/ 63 w 157"/>
                  <a:gd name="T4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125">
                    <a:moveTo>
                      <a:pt x="63" y="93"/>
                    </a:moveTo>
                    <a:lnTo>
                      <a:pt x="63" y="93"/>
                    </a:lnTo>
                    <a:lnTo>
                      <a:pt x="63" y="124"/>
                    </a:lnTo>
                    <a:lnTo>
                      <a:pt x="63" y="124"/>
                    </a:lnTo>
                    <a:lnTo>
                      <a:pt x="63" y="124"/>
                    </a:lnTo>
                    <a:lnTo>
                      <a:pt x="63" y="124"/>
                    </a:lnTo>
                    <a:cubicBezTo>
                      <a:pt x="94" y="124"/>
                      <a:pt x="94" y="124"/>
                      <a:pt x="94" y="124"/>
                    </a:cubicBezTo>
                    <a:cubicBezTo>
                      <a:pt x="124" y="124"/>
                      <a:pt x="124" y="124"/>
                      <a:pt x="156" y="124"/>
                    </a:cubicBezTo>
                    <a:lnTo>
                      <a:pt x="156" y="124"/>
                    </a:lnTo>
                    <a:lnTo>
                      <a:pt x="156" y="124"/>
                    </a:lnTo>
                    <a:lnTo>
                      <a:pt x="156" y="124"/>
                    </a:lnTo>
                    <a:cubicBezTo>
                      <a:pt x="124" y="124"/>
                      <a:pt x="124" y="93"/>
                      <a:pt x="94" y="62"/>
                    </a:cubicBezTo>
                    <a:lnTo>
                      <a:pt x="94" y="31"/>
                    </a:lnTo>
                    <a:lnTo>
                      <a:pt x="94" y="31"/>
                    </a:lnTo>
                    <a:lnTo>
                      <a:pt x="94" y="0"/>
                    </a:lnTo>
                    <a:lnTo>
                      <a:pt x="94" y="0"/>
                    </a:lnTo>
                    <a:cubicBezTo>
                      <a:pt x="94" y="0"/>
                      <a:pt x="94" y="0"/>
                      <a:pt x="63" y="0"/>
                    </a:cubicBezTo>
                    <a:lnTo>
                      <a:pt x="63" y="0"/>
                    </a:lnTo>
                    <a:lnTo>
                      <a:pt x="63" y="0"/>
                    </a:lnTo>
                    <a:lnTo>
                      <a:pt x="32" y="31"/>
                    </a:lnTo>
                    <a:cubicBezTo>
                      <a:pt x="32" y="31"/>
                      <a:pt x="32" y="62"/>
                      <a:pt x="0" y="62"/>
                    </a:cubicBezTo>
                    <a:lnTo>
                      <a:pt x="0" y="62"/>
                    </a:lnTo>
                    <a:cubicBezTo>
                      <a:pt x="32" y="62"/>
                      <a:pt x="32" y="62"/>
                      <a:pt x="63" y="9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8" name="Freeform 119"/>
              <p:cNvSpPr>
                <a:spLocks noChangeArrowheads="1"/>
              </p:cNvSpPr>
              <p:nvPr/>
            </p:nvSpPr>
            <p:spPr bwMode="auto">
              <a:xfrm>
                <a:off x="6178550" y="1781175"/>
                <a:ext cx="55563" cy="66675"/>
              </a:xfrm>
              <a:custGeom>
                <a:avLst/>
                <a:gdLst>
                  <a:gd name="T0" fmla="*/ 93 w 156"/>
                  <a:gd name="T1" fmla="*/ 0 h 186"/>
                  <a:gd name="T2" fmla="*/ 93 w 156"/>
                  <a:gd name="T3" fmla="*/ 0 h 186"/>
                  <a:gd name="T4" fmla="*/ 93 w 156"/>
                  <a:gd name="T5" fmla="*/ 0 h 186"/>
                  <a:gd name="T6" fmla="*/ 93 w 156"/>
                  <a:gd name="T7" fmla="*/ 0 h 186"/>
                  <a:gd name="T8" fmla="*/ 62 w 156"/>
                  <a:gd name="T9" fmla="*/ 0 h 186"/>
                  <a:gd name="T10" fmla="*/ 62 w 156"/>
                  <a:gd name="T11" fmla="*/ 0 h 186"/>
                  <a:gd name="T12" fmla="*/ 62 w 156"/>
                  <a:gd name="T13" fmla="*/ 0 h 186"/>
                  <a:gd name="T14" fmla="*/ 62 w 156"/>
                  <a:gd name="T15" fmla="*/ 0 h 186"/>
                  <a:gd name="T16" fmla="*/ 31 w 156"/>
                  <a:gd name="T17" fmla="*/ 0 h 186"/>
                  <a:gd name="T18" fmla="*/ 62 w 156"/>
                  <a:gd name="T19" fmla="*/ 31 h 186"/>
                  <a:gd name="T20" fmla="*/ 62 w 156"/>
                  <a:gd name="T21" fmla="*/ 92 h 186"/>
                  <a:gd name="T22" fmla="*/ 31 w 156"/>
                  <a:gd name="T23" fmla="*/ 92 h 186"/>
                  <a:gd name="T24" fmla="*/ 31 w 156"/>
                  <a:gd name="T25" fmla="*/ 155 h 186"/>
                  <a:gd name="T26" fmla="*/ 0 w 156"/>
                  <a:gd name="T27" fmla="*/ 185 h 186"/>
                  <a:gd name="T28" fmla="*/ 31 w 156"/>
                  <a:gd name="T29" fmla="*/ 185 h 186"/>
                  <a:gd name="T30" fmla="*/ 62 w 156"/>
                  <a:gd name="T31" fmla="*/ 155 h 186"/>
                  <a:gd name="T32" fmla="*/ 62 w 156"/>
                  <a:gd name="T33" fmla="*/ 155 h 186"/>
                  <a:gd name="T34" fmla="*/ 93 w 156"/>
                  <a:gd name="T35" fmla="*/ 124 h 186"/>
                  <a:gd name="T36" fmla="*/ 93 w 156"/>
                  <a:gd name="T37" fmla="*/ 124 h 186"/>
                  <a:gd name="T38" fmla="*/ 124 w 156"/>
                  <a:gd name="T39" fmla="*/ 124 h 186"/>
                  <a:gd name="T40" fmla="*/ 155 w 156"/>
                  <a:gd name="T41" fmla="*/ 124 h 186"/>
                  <a:gd name="T42" fmla="*/ 155 w 156"/>
                  <a:gd name="T43" fmla="*/ 124 h 186"/>
                  <a:gd name="T44" fmla="*/ 155 w 156"/>
                  <a:gd name="T45" fmla="*/ 61 h 186"/>
                  <a:gd name="T46" fmla="*/ 124 w 156"/>
                  <a:gd name="T47" fmla="*/ 0 h 186"/>
                  <a:gd name="T48" fmla="*/ 93 w 156"/>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6">
                    <a:moveTo>
                      <a:pt x="93" y="0"/>
                    </a:moveTo>
                    <a:lnTo>
                      <a:pt x="93" y="0"/>
                    </a:lnTo>
                    <a:lnTo>
                      <a:pt x="93" y="0"/>
                    </a:lnTo>
                    <a:lnTo>
                      <a:pt x="93" y="0"/>
                    </a:lnTo>
                    <a:cubicBezTo>
                      <a:pt x="93" y="0"/>
                      <a:pt x="93" y="0"/>
                      <a:pt x="62" y="0"/>
                    </a:cubicBezTo>
                    <a:lnTo>
                      <a:pt x="62" y="0"/>
                    </a:lnTo>
                    <a:lnTo>
                      <a:pt x="62" y="0"/>
                    </a:lnTo>
                    <a:lnTo>
                      <a:pt x="62" y="0"/>
                    </a:lnTo>
                    <a:lnTo>
                      <a:pt x="31" y="0"/>
                    </a:lnTo>
                    <a:cubicBezTo>
                      <a:pt x="62" y="0"/>
                      <a:pt x="62" y="31"/>
                      <a:pt x="62" y="31"/>
                    </a:cubicBezTo>
                    <a:cubicBezTo>
                      <a:pt x="62" y="61"/>
                      <a:pt x="62" y="61"/>
                      <a:pt x="62" y="92"/>
                    </a:cubicBezTo>
                    <a:cubicBezTo>
                      <a:pt x="31" y="92"/>
                      <a:pt x="31" y="92"/>
                      <a:pt x="31" y="92"/>
                    </a:cubicBezTo>
                    <a:cubicBezTo>
                      <a:pt x="31" y="124"/>
                      <a:pt x="31" y="124"/>
                      <a:pt x="31" y="155"/>
                    </a:cubicBezTo>
                    <a:cubicBezTo>
                      <a:pt x="31" y="155"/>
                      <a:pt x="31" y="185"/>
                      <a:pt x="0" y="185"/>
                    </a:cubicBezTo>
                    <a:cubicBezTo>
                      <a:pt x="31" y="185"/>
                      <a:pt x="31" y="185"/>
                      <a:pt x="31" y="185"/>
                    </a:cubicBezTo>
                    <a:cubicBezTo>
                      <a:pt x="62" y="155"/>
                      <a:pt x="62" y="155"/>
                      <a:pt x="62" y="155"/>
                    </a:cubicBezTo>
                    <a:lnTo>
                      <a:pt x="62" y="155"/>
                    </a:lnTo>
                    <a:lnTo>
                      <a:pt x="93" y="124"/>
                    </a:lnTo>
                    <a:lnTo>
                      <a:pt x="93" y="124"/>
                    </a:lnTo>
                    <a:cubicBezTo>
                      <a:pt x="124" y="124"/>
                      <a:pt x="124" y="124"/>
                      <a:pt x="124" y="124"/>
                    </a:cubicBezTo>
                    <a:cubicBezTo>
                      <a:pt x="124" y="124"/>
                      <a:pt x="124" y="124"/>
                      <a:pt x="155" y="124"/>
                    </a:cubicBezTo>
                    <a:lnTo>
                      <a:pt x="155" y="124"/>
                    </a:lnTo>
                    <a:cubicBezTo>
                      <a:pt x="155" y="124"/>
                      <a:pt x="155" y="92"/>
                      <a:pt x="155" y="61"/>
                    </a:cubicBezTo>
                    <a:cubicBezTo>
                      <a:pt x="155" y="31"/>
                      <a:pt x="124" y="31"/>
                      <a:pt x="124" y="0"/>
                    </a:cubicBezTo>
                    <a:cubicBezTo>
                      <a:pt x="124" y="0"/>
                      <a:pt x="124" y="0"/>
                      <a:pt x="93"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9" name="Freeform 120"/>
              <p:cNvSpPr>
                <a:spLocks noChangeArrowheads="1"/>
              </p:cNvSpPr>
              <p:nvPr/>
            </p:nvSpPr>
            <p:spPr bwMode="auto">
              <a:xfrm>
                <a:off x="6134100" y="2438400"/>
                <a:ext cx="33338" cy="66675"/>
              </a:xfrm>
              <a:custGeom>
                <a:avLst/>
                <a:gdLst>
                  <a:gd name="T0" fmla="*/ 93 w 94"/>
                  <a:gd name="T1" fmla="*/ 32 h 187"/>
                  <a:gd name="T2" fmla="*/ 93 w 94"/>
                  <a:gd name="T3" fmla="*/ 32 h 187"/>
                  <a:gd name="T4" fmla="*/ 63 w 94"/>
                  <a:gd name="T5" fmla="*/ 32 h 187"/>
                  <a:gd name="T6" fmla="*/ 31 w 94"/>
                  <a:gd name="T7" fmla="*/ 62 h 187"/>
                  <a:gd name="T8" fmla="*/ 31 w 94"/>
                  <a:gd name="T9" fmla="*/ 62 h 187"/>
                  <a:gd name="T10" fmla="*/ 0 w 94"/>
                  <a:gd name="T11" fmla="*/ 93 h 187"/>
                  <a:gd name="T12" fmla="*/ 0 w 94"/>
                  <a:gd name="T13" fmla="*/ 93 h 187"/>
                  <a:gd name="T14" fmla="*/ 0 w 94"/>
                  <a:gd name="T15" fmla="*/ 93 h 187"/>
                  <a:gd name="T16" fmla="*/ 0 w 94"/>
                  <a:gd name="T17" fmla="*/ 156 h 187"/>
                  <a:gd name="T18" fmla="*/ 0 w 94"/>
                  <a:gd name="T19" fmla="*/ 156 h 187"/>
                  <a:gd name="T20" fmla="*/ 0 w 94"/>
                  <a:gd name="T21" fmla="*/ 156 h 187"/>
                  <a:gd name="T22" fmla="*/ 0 w 94"/>
                  <a:gd name="T23" fmla="*/ 186 h 187"/>
                  <a:gd name="T24" fmla="*/ 0 w 94"/>
                  <a:gd name="T25" fmla="*/ 186 h 187"/>
                  <a:gd name="T26" fmla="*/ 0 w 94"/>
                  <a:gd name="T27" fmla="*/ 186 h 187"/>
                  <a:gd name="T28" fmla="*/ 31 w 94"/>
                  <a:gd name="T29" fmla="*/ 186 h 187"/>
                  <a:gd name="T30" fmla="*/ 63 w 94"/>
                  <a:gd name="T31" fmla="*/ 186 h 187"/>
                  <a:gd name="T32" fmla="*/ 63 w 94"/>
                  <a:gd name="T33" fmla="*/ 186 h 187"/>
                  <a:gd name="T34" fmla="*/ 31 w 94"/>
                  <a:gd name="T35" fmla="*/ 156 h 187"/>
                  <a:gd name="T36" fmla="*/ 63 w 94"/>
                  <a:gd name="T37" fmla="*/ 124 h 187"/>
                  <a:gd name="T38" fmla="*/ 93 w 94"/>
                  <a:gd name="T39" fmla="*/ 124 h 187"/>
                  <a:gd name="T40" fmla="*/ 93 w 94"/>
                  <a:gd name="T41" fmla="*/ 124 h 187"/>
                  <a:gd name="T42" fmla="*/ 93 w 94"/>
                  <a:gd name="T43" fmla="*/ 124 h 187"/>
                  <a:gd name="T44" fmla="*/ 93 w 94"/>
                  <a:gd name="T45" fmla="*/ 124 h 187"/>
                  <a:gd name="T46" fmla="*/ 93 w 94"/>
                  <a:gd name="T47" fmla="*/ 124 h 187"/>
                  <a:gd name="T48" fmla="*/ 93 w 94"/>
                  <a:gd name="T49" fmla="*/ 93 h 187"/>
                  <a:gd name="T50" fmla="*/ 93 w 94"/>
                  <a:gd name="T51" fmla="*/ 62 h 187"/>
                  <a:gd name="T52" fmla="*/ 93 w 94"/>
                  <a:gd name="T53" fmla="*/ 32 h 187"/>
                  <a:gd name="T54" fmla="*/ 93 w 94"/>
                  <a:gd name="T55" fmla="*/ 32 h 187"/>
                  <a:gd name="T56" fmla="*/ 93 w 94"/>
                  <a:gd name="T57" fmla="*/ 32 h 187"/>
                  <a:gd name="T58" fmla="*/ 93 w 94"/>
                  <a:gd name="T59" fmla="*/ 32 h 187"/>
                  <a:gd name="T60" fmla="*/ 93 w 94"/>
                  <a:gd name="T61" fmla="*/ 32 h 187"/>
                  <a:gd name="T62" fmla="*/ 93 w 94"/>
                  <a:gd name="T63" fmla="*/ 0 h 187"/>
                  <a:gd name="T64" fmla="*/ 93 w 94"/>
                  <a:gd name="T6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87">
                    <a:moveTo>
                      <a:pt x="93" y="32"/>
                    </a:moveTo>
                    <a:lnTo>
                      <a:pt x="93" y="32"/>
                    </a:lnTo>
                    <a:cubicBezTo>
                      <a:pt x="63" y="32"/>
                      <a:pt x="63" y="32"/>
                      <a:pt x="63" y="32"/>
                    </a:cubicBezTo>
                    <a:cubicBezTo>
                      <a:pt x="63" y="32"/>
                      <a:pt x="63" y="32"/>
                      <a:pt x="31" y="62"/>
                    </a:cubicBezTo>
                    <a:lnTo>
                      <a:pt x="31" y="62"/>
                    </a:lnTo>
                    <a:cubicBezTo>
                      <a:pt x="31" y="93"/>
                      <a:pt x="0" y="93"/>
                      <a:pt x="0" y="93"/>
                    </a:cubicBezTo>
                    <a:lnTo>
                      <a:pt x="0" y="93"/>
                    </a:lnTo>
                    <a:lnTo>
                      <a:pt x="0" y="93"/>
                    </a:lnTo>
                    <a:cubicBezTo>
                      <a:pt x="31" y="124"/>
                      <a:pt x="31" y="124"/>
                      <a:pt x="0" y="156"/>
                    </a:cubicBezTo>
                    <a:lnTo>
                      <a:pt x="0" y="156"/>
                    </a:lnTo>
                    <a:lnTo>
                      <a:pt x="0" y="156"/>
                    </a:lnTo>
                    <a:lnTo>
                      <a:pt x="0" y="186"/>
                    </a:lnTo>
                    <a:lnTo>
                      <a:pt x="0" y="186"/>
                    </a:lnTo>
                    <a:lnTo>
                      <a:pt x="0" y="186"/>
                    </a:lnTo>
                    <a:lnTo>
                      <a:pt x="31" y="186"/>
                    </a:lnTo>
                    <a:lnTo>
                      <a:pt x="63" y="186"/>
                    </a:lnTo>
                    <a:lnTo>
                      <a:pt x="63" y="186"/>
                    </a:lnTo>
                    <a:cubicBezTo>
                      <a:pt x="31" y="186"/>
                      <a:pt x="31" y="156"/>
                      <a:pt x="31" y="156"/>
                    </a:cubicBezTo>
                    <a:cubicBezTo>
                      <a:pt x="63" y="124"/>
                      <a:pt x="63" y="124"/>
                      <a:pt x="63" y="124"/>
                    </a:cubicBezTo>
                    <a:cubicBezTo>
                      <a:pt x="63" y="124"/>
                      <a:pt x="63" y="124"/>
                      <a:pt x="93" y="124"/>
                    </a:cubicBezTo>
                    <a:lnTo>
                      <a:pt x="93" y="124"/>
                    </a:lnTo>
                    <a:lnTo>
                      <a:pt x="93" y="124"/>
                    </a:lnTo>
                    <a:lnTo>
                      <a:pt x="93" y="124"/>
                    </a:lnTo>
                    <a:lnTo>
                      <a:pt x="93" y="124"/>
                    </a:lnTo>
                    <a:cubicBezTo>
                      <a:pt x="93" y="93"/>
                      <a:pt x="93" y="93"/>
                      <a:pt x="93" y="93"/>
                    </a:cubicBezTo>
                    <a:lnTo>
                      <a:pt x="93" y="62"/>
                    </a:lnTo>
                    <a:cubicBezTo>
                      <a:pt x="93" y="62"/>
                      <a:pt x="93" y="62"/>
                      <a:pt x="93" y="32"/>
                    </a:cubicBezTo>
                    <a:lnTo>
                      <a:pt x="93" y="32"/>
                    </a:lnTo>
                    <a:lnTo>
                      <a:pt x="93" y="32"/>
                    </a:lnTo>
                    <a:lnTo>
                      <a:pt x="93" y="32"/>
                    </a:lnTo>
                    <a:lnTo>
                      <a:pt x="93" y="32"/>
                    </a:lnTo>
                    <a:lnTo>
                      <a:pt x="93" y="0"/>
                    </a:lnTo>
                    <a:lnTo>
                      <a:pt x="93" y="3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0" name="Freeform 121"/>
              <p:cNvSpPr>
                <a:spLocks noChangeArrowheads="1"/>
              </p:cNvSpPr>
              <p:nvPr/>
            </p:nvSpPr>
            <p:spPr bwMode="auto">
              <a:xfrm>
                <a:off x="6034088" y="2684463"/>
                <a:ext cx="34925" cy="55562"/>
              </a:xfrm>
              <a:custGeom>
                <a:avLst/>
                <a:gdLst>
                  <a:gd name="T0" fmla="*/ 62 w 95"/>
                  <a:gd name="T1" fmla="*/ 0 h 156"/>
                  <a:gd name="T2" fmla="*/ 62 w 95"/>
                  <a:gd name="T3" fmla="*/ 0 h 156"/>
                  <a:gd name="T4" fmla="*/ 31 w 95"/>
                  <a:gd name="T5" fmla="*/ 0 h 156"/>
                  <a:gd name="T6" fmla="*/ 31 w 95"/>
                  <a:gd name="T7" fmla="*/ 0 h 156"/>
                  <a:gd name="T8" fmla="*/ 31 w 95"/>
                  <a:gd name="T9" fmla="*/ 0 h 156"/>
                  <a:gd name="T10" fmla="*/ 31 w 95"/>
                  <a:gd name="T11" fmla="*/ 31 h 156"/>
                  <a:gd name="T12" fmla="*/ 31 w 95"/>
                  <a:gd name="T13" fmla="*/ 31 h 156"/>
                  <a:gd name="T14" fmla="*/ 31 w 95"/>
                  <a:gd name="T15" fmla="*/ 62 h 156"/>
                  <a:gd name="T16" fmla="*/ 31 w 95"/>
                  <a:gd name="T17" fmla="*/ 93 h 156"/>
                  <a:gd name="T18" fmla="*/ 0 w 95"/>
                  <a:gd name="T19" fmla="*/ 93 h 156"/>
                  <a:gd name="T20" fmla="*/ 0 w 95"/>
                  <a:gd name="T21" fmla="*/ 93 h 156"/>
                  <a:gd name="T22" fmla="*/ 0 w 95"/>
                  <a:gd name="T23" fmla="*/ 93 h 156"/>
                  <a:gd name="T24" fmla="*/ 31 w 95"/>
                  <a:gd name="T25" fmla="*/ 124 h 156"/>
                  <a:gd name="T26" fmla="*/ 31 w 95"/>
                  <a:gd name="T27" fmla="*/ 155 h 156"/>
                  <a:gd name="T28" fmla="*/ 31 w 95"/>
                  <a:gd name="T29" fmla="*/ 155 h 156"/>
                  <a:gd name="T30" fmla="*/ 31 w 95"/>
                  <a:gd name="T31" fmla="*/ 155 h 156"/>
                  <a:gd name="T32" fmla="*/ 31 w 95"/>
                  <a:gd name="T33" fmla="*/ 155 h 156"/>
                  <a:gd name="T34" fmla="*/ 31 w 95"/>
                  <a:gd name="T35" fmla="*/ 124 h 156"/>
                  <a:gd name="T36" fmla="*/ 31 w 95"/>
                  <a:gd name="T37" fmla="*/ 124 h 156"/>
                  <a:gd name="T38" fmla="*/ 31 w 95"/>
                  <a:gd name="T39" fmla="*/ 93 h 156"/>
                  <a:gd name="T40" fmla="*/ 62 w 95"/>
                  <a:gd name="T41" fmla="*/ 62 h 156"/>
                  <a:gd name="T42" fmla="*/ 62 w 95"/>
                  <a:gd name="T43" fmla="*/ 62 h 156"/>
                  <a:gd name="T44" fmla="*/ 94 w 95"/>
                  <a:gd name="T45" fmla="*/ 62 h 156"/>
                  <a:gd name="T46" fmla="*/ 94 w 95"/>
                  <a:gd name="T47" fmla="*/ 62 h 156"/>
                  <a:gd name="T48" fmla="*/ 94 w 95"/>
                  <a:gd name="T49" fmla="*/ 31 h 156"/>
                  <a:gd name="T50" fmla="*/ 94 w 95"/>
                  <a:gd name="T51" fmla="*/ 31 h 156"/>
                  <a:gd name="T52" fmla="*/ 94 w 95"/>
                  <a:gd name="T53" fmla="*/ 31 h 156"/>
                  <a:gd name="T54" fmla="*/ 62 w 95"/>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56">
                    <a:moveTo>
                      <a:pt x="62" y="0"/>
                    </a:moveTo>
                    <a:lnTo>
                      <a:pt x="62" y="0"/>
                    </a:lnTo>
                    <a:cubicBezTo>
                      <a:pt x="31" y="0"/>
                      <a:pt x="31" y="0"/>
                      <a:pt x="31" y="0"/>
                    </a:cubicBezTo>
                    <a:lnTo>
                      <a:pt x="31" y="0"/>
                    </a:lnTo>
                    <a:lnTo>
                      <a:pt x="31" y="0"/>
                    </a:lnTo>
                    <a:lnTo>
                      <a:pt x="31" y="31"/>
                    </a:lnTo>
                    <a:lnTo>
                      <a:pt x="31" y="31"/>
                    </a:lnTo>
                    <a:cubicBezTo>
                      <a:pt x="31" y="62"/>
                      <a:pt x="31" y="62"/>
                      <a:pt x="31" y="62"/>
                    </a:cubicBezTo>
                    <a:cubicBezTo>
                      <a:pt x="31" y="62"/>
                      <a:pt x="31" y="62"/>
                      <a:pt x="31" y="93"/>
                    </a:cubicBezTo>
                    <a:lnTo>
                      <a:pt x="0" y="93"/>
                    </a:lnTo>
                    <a:lnTo>
                      <a:pt x="0" y="93"/>
                    </a:lnTo>
                    <a:lnTo>
                      <a:pt x="0" y="93"/>
                    </a:lnTo>
                    <a:cubicBezTo>
                      <a:pt x="31" y="93"/>
                      <a:pt x="31" y="124"/>
                      <a:pt x="31" y="124"/>
                    </a:cubicBezTo>
                    <a:cubicBezTo>
                      <a:pt x="31" y="124"/>
                      <a:pt x="31" y="124"/>
                      <a:pt x="31" y="155"/>
                    </a:cubicBezTo>
                    <a:lnTo>
                      <a:pt x="31" y="155"/>
                    </a:lnTo>
                    <a:lnTo>
                      <a:pt x="31" y="155"/>
                    </a:lnTo>
                    <a:lnTo>
                      <a:pt x="31" y="155"/>
                    </a:lnTo>
                    <a:cubicBezTo>
                      <a:pt x="31" y="155"/>
                      <a:pt x="31" y="155"/>
                      <a:pt x="31" y="124"/>
                    </a:cubicBezTo>
                    <a:lnTo>
                      <a:pt x="31" y="124"/>
                    </a:lnTo>
                    <a:cubicBezTo>
                      <a:pt x="31" y="124"/>
                      <a:pt x="31" y="124"/>
                      <a:pt x="31" y="93"/>
                    </a:cubicBezTo>
                    <a:lnTo>
                      <a:pt x="62" y="62"/>
                    </a:lnTo>
                    <a:lnTo>
                      <a:pt x="62" y="62"/>
                    </a:lnTo>
                    <a:lnTo>
                      <a:pt x="94" y="62"/>
                    </a:lnTo>
                    <a:lnTo>
                      <a:pt x="94" y="62"/>
                    </a:lnTo>
                    <a:cubicBezTo>
                      <a:pt x="94" y="31"/>
                      <a:pt x="94" y="31"/>
                      <a:pt x="94" y="31"/>
                    </a:cubicBezTo>
                    <a:lnTo>
                      <a:pt x="94" y="31"/>
                    </a:lnTo>
                    <a:lnTo>
                      <a:pt x="94" y="31"/>
                    </a:lnTo>
                    <a:cubicBezTo>
                      <a:pt x="62" y="31"/>
                      <a:pt x="62" y="31"/>
                      <a:pt x="6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1" name="Freeform 122"/>
              <p:cNvSpPr>
                <a:spLocks noChangeArrowheads="1"/>
              </p:cNvSpPr>
              <p:nvPr/>
            </p:nvSpPr>
            <p:spPr bwMode="auto">
              <a:xfrm>
                <a:off x="6280150" y="2673350"/>
                <a:ext cx="44450" cy="22225"/>
              </a:xfrm>
              <a:custGeom>
                <a:avLst/>
                <a:gdLst>
                  <a:gd name="T0" fmla="*/ 31 w 125"/>
                  <a:gd name="T1" fmla="*/ 62 h 63"/>
                  <a:gd name="T2" fmla="*/ 31 w 125"/>
                  <a:gd name="T3" fmla="*/ 62 h 63"/>
                  <a:gd name="T4" fmla="*/ 31 w 125"/>
                  <a:gd name="T5" fmla="*/ 62 h 63"/>
                  <a:gd name="T6" fmla="*/ 31 w 125"/>
                  <a:gd name="T7" fmla="*/ 62 h 63"/>
                  <a:gd name="T8" fmla="*/ 62 w 125"/>
                  <a:gd name="T9" fmla="*/ 62 h 63"/>
                  <a:gd name="T10" fmla="*/ 62 w 125"/>
                  <a:gd name="T11" fmla="*/ 62 h 63"/>
                  <a:gd name="T12" fmla="*/ 62 w 125"/>
                  <a:gd name="T13" fmla="*/ 62 h 63"/>
                  <a:gd name="T14" fmla="*/ 124 w 125"/>
                  <a:gd name="T15" fmla="*/ 62 h 63"/>
                  <a:gd name="T16" fmla="*/ 124 w 125"/>
                  <a:gd name="T17" fmla="*/ 62 h 63"/>
                  <a:gd name="T18" fmla="*/ 124 w 125"/>
                  <a:gd name="T19" fmla="*/ 31 h 63"/>
                  <a:gd name="T20" fmla="*/ 124 w 125"/>
                  <a:gd name="T21" fmla="*/ 31 h 63"/>
                  <a:gd name="T22" fmla="*/ 124 w 125"/>
                  <a:gd name="T23" fmla="*/ 31 h 63"/>
                  <a:gd name="T24" fmla="*/ 124 w 125"/>
                  <a:gd name="T25" fmla="*/ 0 h 63"/>
                  <a:gd name="T26" fmla="*/ 124 w 125"/>
                  <a:gd name="T27" fmla="*/ 0 h 63"/>
                  <a:gd name="T28" fmla="*/ 124 w 125"/>
                  <a:gd name="T29" fmla="*/ 0 h 63"/>
                  <a:gd name="T30" fmla="*/ 62 w 125"/>
                  <a:gd name="T31" fmla="*/ 0 h 63"/>
                  <a:gd name="T32" fmla="*/ 62 w 125"/>
                  <a:gd name="T33" fmla="*/ 0 h 63"/>
                  <a:gd name="T34" fmla="*/ 62 w 125"/>
                  <a:gd name="T35" fmla="*/ 0 h 63"/>
                  <a:gd name="T36" fmla="*/ 62 w 125"/>
                  <a:gd name="T37" fmla="*/ 0 h 63"/>
                  <a:gd name="T38" fmla="*/ 31 w 125"/>
                  <a:gd name="T39" fmla="*/ 0 h 63"/>
                  <a:gd name="T40" fmla="*/ 0 w 125"/>
                  <a:gd name="T41" fmla="*/ 0 h 63"/>
                  <a:gd name="T42" fmla="*/ 0 w 125"/>
                  <a:gd name="T43" fmla="*/ 0 h 63"/>
                  <a:gd name="T44" fmla="*/ 31 w 125"/>
                  <a:gd name="T4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63">
                    <a:moveTo>
                      <a:pt x="31" y="62"/>
                    </a:moveTo>
                    <a:lnTo>
                      <a:pt x="31" y="62"/>
                    </a:lnTo>
                    <a:lnTo>
                      <a:pt x="31" y="62"/>
                    </a:lnTo>
                    <a:lnTo>
                      <a:pt x="31" y="62"/>
                    </a:lnTo>
                    <a:lnTo>
                      <a:pt x="62" y="62"/>
                    </a:lnTo>
                    <a:lnTo>
                      <a:pt x="62" y="62"/>
                    </a:lnTo>
                    <a:lnTo>
                      <a:pt x="62" y="62"/>
                    </a:lnTo>
                    <a:cubicBezTo>
                      <a:pt x="93" y="62"/>
                      <a:pt x="93" y="62"/>
                      <a:pt x="124" y="62"/>
                    </a:cubicBezTo>
                    <a:lnTo>
                      <a:pt x="124" y="62"/>
                    </a:lnTo>
                    <a:cubicBezTo>
                      <a:pt x="124" y="62"/>
                      <a:pt x="124" y="62"/>
                      <a:pt x="124" y="31"/>
                    </a:cubicBezTo>
                    <a:lnTo>
                      <a:pt x="124" y="31"/>
                    </a:lnTo>
                    <a:lnTo>
                      <a:pt x="124" y="31"/>
                    </a:lnTo>
                    <a:lnTo>
                      <a:pt x="124" y="0"/>
                    </a:lnTo>
                    <a:lnTo>
                      <a:pt x="124" y="0"/>
                    </a:lnTo>
                    <a:lnTo>
                      <a:pt x="124" y="0"/>
                    </a:lnTo>
                    <a:cubicBezTo>
                      <a:pt x="93" y="0"/>
                      <a:pt x="93" y="0"/>
                      <a:pt x="62" y="0"/>
                    </a:cubicBezTo>
                    <a:lnTo>
                      <a:pt x="62" y="0"/>
                    </a:lnTo>
                    <a:lnTo>
                      <a:pt x="62" y="0"/>
                    </a:lnTo>
                    <a:lnTo>
                      <a:pt x="62" y="0"/>
                    </a:lnTo>
                    <a:cubicBezTo>
                      <a:pt x="31" y="0"/>
                      <a:pt x="31" y="0"/>
                      <a:pt x="31" y="0"/>
                    </a:cubicBezTo>
                    <a:lnTo>
                      <a:pt x="0" y="0"/>
                    </a:lnTo>
                    <a:lnTo>
                      <a:pt x="0" y="0"/>
                    </a:lnTo>
                    <a:cubicBezTo>
                      <a:pt x="31" y="31"/>
                      <a:pt x="31" y="31"/>
                      <a:pt x="31"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2" name="Freeform 123"/>
              <p:cNvSpPr>
                <a:spLocks noChangeArrowheads="1"/>
              </p:cNvSpPr>
              <p:nvPr/>
            </p:nvSpPr>
            <p:spPr bwMode="auto">
              <a:xfrm>
                <a:off x="6313488" y="2695575"/>
                <a:ext cx="146050" cy="146050"/>
              </a:xfrm>
              <a:custGeom>
                <a:avLst/>
                <a:gdLst>
                  <a:gd name="T0" fmla="*/ 31 w 404"/>
                  <a:gd name="T1" fmla="*/ 62 h 404"/>
                  <a:gd name="T2" fmla="*/ 0 w 404"/>
                  <a:gd name="T3" fmla="*/ 62 h 404"/>
                  <a:gd name="T4" fmla="*/ 0 w 404"/>
                  <a:gd name="T5" fmla="*/ 124 h 404"/>
                  <a:gd name="T6" fmla="*/ 31 w 404"/>
                  <a:gd name="T7" fmla="*/ 93 h 404"/>
                  <a:gd name="T8" fmla="*/ 62 w 404"/>
                  <a:gd name="T9" fmla="*/ 124 h 404"/>
                  <a:gd name="T10" fmla="*/ 62 w 404"/>
                  <a:gd name="T11" fmla="*/ 124 h 404"/>
                  <a:gd name="T12" fmla="*/ 93 w 404"/>
                  <a:gd name="T13" fmla="*/ 124 h 404"/>
                  <a:gd name="T14" fmla="*/ 124 w 404"/>
                  <a:gd name="T15" fmla="*/ 155 h 404"/>
                  <a:gd name="T16" fmla="*/ 155 w 404"/>
                  <a:gd name="T17" fmla="*/ 155 h 404"/>
                  <a:gd name="T18" fmla="*/ 186 w 404"/>
                  <a:gd name="T19" fmla="*/ 155 h 404"/>
                  <a:gd name="T20" fmla="*/ 248 w 404"/>
                  <a:gd name="T21" fmla="*/ 186 h 404"/>
                  <a:gd name="T22" fmla="*/ 279 w 404"/>
                  <a:gd name="T23" fmla="*/ 217 h 404"/>
                  <a:gd name="T24" fmla="*/ 279 w 404"/>
                  <a:gd name="T25" fmla="*/ 248 h 404"/>
                  <a:gd name="T26" fmla="*/ 310 w 404"/>
                  <a:gd name="T27" fmla="*/ 310 h 404"/>
                  <a:gd name="T28" fmla="*/ 310 w 404"/>
                  <a:gd name="T29" fmla="*/ 341 h 404"/>
                  <a:gd name="T30" fmla="*/ 279 w 404"/>
                  <a:gd name="T31" fmla="*/ 372 h 404"/>
                  <a:gd name="T32" fmla="*/ 279 w 404"/>
                  <a:gd name="T33" fmla="*/ 403 h 404"/>
                  <a:gd name="T34" fmla="*/ 310 w 404"/>
                  <a:gd name="T35" fmla="*/ 403 h 404"/>
                  <a:gd name="T36" fmla="*/ 310 w 404"/>
                  <a:gd name="T37" fmla="*/ 403 h 404"/>
                  <a:gd name="T38" fmla="*/ 341 w 404"/>
                  <a:gd name="T39" fmla="*/ 372 h 404"/>
                  <a:gd name="T40" fmla="*/ 403 w 404"/>
                  <a:gd name="T41" fmla="*/ 403 h 404"/>
                  <a:gd name="T42" fmla="*/ 403 w 404"/>
                  <a:gd name="T43" fmla="*/ 341 h 404"/>
                  <a:gd name="T44" fmla="*/ 403 w 404"/>
                  <a:gd name="T45" fmla="*/ 310 h 404"/>
                  <a:gd name="T46" fmla="*/ 403 w 404"/>
                  <a:gd name="T47" fmla="*/ 310 h 404"/>
                  <a:gd name="T48" fmla="*/ 403 w 404"/>
                  <a:gd name="T49" fmla="*/ 279 h 404"/>
                  <a:gd name="T50" fmla="*/ 403 w 404"/>
                  <a:gd name="T51" fmla="*/ 279 h 404"/>
                  <a:gd name="T52" fmla="*/ 372 w 404"/>
                  <a:gd name="T53" fmla="*/ 62 h 404"/>
                  <a:gd name="T54" fmla="*/ 372 w 404"/>
                  <a:gd name="T55" fmla="*/ 62 h 404"/>
                  <a:gd name="T56" fmla="*/ 341 w 404"/>
                  <a:gd name="T57" fmla="*/ 62 h 404"/>
                  <a:gd name="T58" fmla="*/ 310 w 404"/>
                  <a:gd name="T59" fmla="*/ 31 h 404"/>
                  <a:gd name="T60" fmla="*/ 248 w 404"/>
                  <a:gd name="T61" fmla="*/ 0 h 404"/>
                  <a:gd name="T62" fmla="*/ 217 w 404"/>
                  <a:gd name="T63" fmla="*/ 62 h 404"/>
                  <a:gd name="T64" fmla="*/ 186 w 404"/>
                  <a:gd name="T65" fmla="*/ 62 h 404"/>
                  <a:gd name="T66" fmla="*/ 186 w 404"/>
                  <a:gd name="T67" fmla="*/ 93 h 404"/>
                  <a:gd name="T68" fmla="*/ 93 w 404"/>
                  <a:gd name="T69" fmla="*/ 124 h 404"/>
                  <a:gd name="T70" fmla="*/ 62 w 404"/>
                  <a:gd name="T71" fmla="*/ 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404">
                    <a:moveTo>
                      <a:pt x="31" y="62"/>
                    </a:moveTo>
                    <a:lnTo>
                      <a:pt x="31" y="62"/>
                    </a:lnTo>
                    <a:cubicBezTo>
                      <a:pt x="0" y="62"/>
                      <a:pt x="0" y="62"/>
                      <a:pt x="0" y="62"/>
                    </a:cubicBezTo>
                    <a:lnTo>
                      <a:pt x="0" y="62"/>
                    </a:lnTo>
                    <a:cubicBezTo>
                      <a:pt x="0" y="62"/>
                      <a:pt x="0" y="62"/>
                      <a:pt x="0" y="93"/>
                    </a:cubicBezTo>
                    <a:cubicBezTo>
                      <a:pt x="0" y="93"/>
                      <a:pt x="0" y="93"/>
                      <a:pt x="0" y="124"/>
                    </a:cubicBezTo>
                    <a:lnTo>
                      <a:pt x="0" y="124"/>
                    </a:lnTo>
                    <a:cubicBezTo>
                      <a:pt x="0" y="93"/>
                      <a:pt x="31" y="93"/>
                      <a:pt x="31" y="93"/>
                    </a:cubicBezTo>
                    <a:lnTo>
                      <a:pt x="31" y="93"/>
                    </a:lnTo>
                    <a:cubicBezTo>
                      <a:pt x="31" y="93"/>
                      <a:pt x="62" y="93"/>
                      <a:pt x="62" y="124"/>
                    </a:cubicBezTo>
                    <a:lnTo>
                      <a:pt x="62" y="124"/>
                    </a:lnTo>
                    <a:lnTo>
                      <a:pt x="62" y="124"/>
                    </a:lnTo>
                    <a:lnTo>
                      <a:pt x="62" y="124"/>
                    </a:lnTo>
                    <a:cubicBezTo>
                      <a:pt x="93" y="124"/>
                      <a:pt x="93" y="124"/>
                      <a:pt x="93" y="124"/>
                    </a:cubicBezTo>
                    <a:lnTo>
                      <a:pt x="124" y="124"/>
                    </a:lnTo>
                    <a:cubicBezTo>
                      <a:pt x="124" y="155"/>
                      <a:pt x="124" y="155"/>
                      <a:pt x="124" y="155"/>
                    </a:cubicBezTo>
                    <a:lnTo>
                      <a:pt x="124" y="155"/>
                    </a:lnTo>
                    <a:cubicBezTo>
                      <a:pt x="124" y="155"/>
                      <a:pt x="124" y="155"/>
                      <a:pt x="155" y="155"/>
                    </a:cubicBezTo>
                    <a:lnTo>
                      <a:pt x="186" y="155"/>
                    </a:lnTo>
                    <a:lnTo>
                      <a:pt x="186" y="155"/>
                    </a:lnTo>
                    <a:cubicBezTo>
                      <a:pt x="186" y="155"/>
                      <a:pt x="186" y="155"/>
                      <a:pt x="217" y="155"/>
                    </a:cubicBezTo>
                    <a:cubicBezTo>
                      <a:pt x="217" y="155"/>
                      <a:pt x="217" y="155"/>
                      <a:pt x="248" y="186"/>
                    </a:cubicBezTo>
                    <a:cubicBezTo>
                      <a:pt x="248" y="217"/>
                      <a:pt x="248" y="217"/>
                      <a:pt x="248" y="217"/>
                    </a:cubicBezTo>
                    <a:cubicBezTo>
                      <a:pt x="279" y="217"/>
                      <a:pt x="279" y="217"/>
                      <a:pt x="279" y="217"/>
                    </a:cubicBezTo>
                    <a:cubicBezTo>
                      <a:pt x="279" y="248"/>
                      <a:pt x="279" y="248"/>
                      <a:pt x="279" y="248"/>
                    </a:cubicBezTo>
                    <a:lnTo>
                      <a:pt x="279" y="248"/>
                    </a:lnTo>
                    <a:cubicBezTo>
                      <a:pt x="310" y="248"/>
                      <a:pt x="310" y="248"/>
                      <a:pt x="310" y="279"/>
                    </a:cubicBezTo>
                    <a:cubicBezTo>
                      <a:pt x="310" y="279"/>
                      <a:pt x="310" y="279"/>
                      <a:pt x="310" y="310"/>
                    </a:cubicBezTo>
                    <a:lnTo>
                      <a:pt x="310" y="310"/>
                    </a:lnTo>
                    <a:cubicBezTo>
                      <a:pt x="341" y="341"/>
                      <a:pt x="341" y="341"/>
                      <a:pt x="310" y="341"/>
                    </a:cubicBezTo>
                    <a:cubicBezTo>
                      <a:pt x="310" y="372"/>
                      <a:pt x="310" y="372"/>
                      <a:pt x="279" y="372"/>
                    </a:cubicBezTo>
                    <a:lnTo>
                      <a:pt x="279" y="372"/>
                    </a:lnTo>
                    <a:cubicBezTo>
                      <a:pt x="279" y="403"/>
                      <a:pt x="279" y="403"/>
                      <a:pt x="279" y="403"/>
                    </a:cubicBezTo>
                    <a:lnTo>
                      <a:pt x="279" y="403"/>
                    </a:lnTo>
                    <a:cubicBezTo>
                      <a:pt x="279" y="403"/>
                      <a:pt x="279" y="403"/>
                      <a:pt x="310" y="403"/>
                    </a:cubicBezTo>
                    <a:lnTo>
                      <a:pt x="310" y="403"/>
                    </a:lnTo>
                    <a:lnTo>
                      <a:pt x="310" y="403"/>
                    </a:lnTo>
                    <a:lnTo>
                      <a:pt x="310" y="403"/>
                    </a:lnTo>
                    <a:cubicBezTo>
                      <a:pt x="310" y="372"/>
                      <a:pt x="310" y="372"/>
                      <a:pt x="341" y="372"/>
                    </a:cubicBezTo>
                    <a:lnTo>
                      <a:pt x="341" y="372"/>
                    </a:lnTo>
                    <a:lnTo>
                      <a:pt x="372" y="372"/>
                    </a:lnTo>
                    <a:cubicBezTo>
                      <a:pt x="372" y="372"/>
                      <a:pt x="403" y="372"/>
                      <a:pt x="403" y="403"/>
                    </a:cubicBezTo>
                    <a:lnTo>
                      <a:pt x="403" y="403"/>
                    </a:lnTo>
                    <a:cubicBezTo>
                      <a:pt x="403" y="341"/>
                      <a:pt x="403" y="341"/>
                      <a:pt x="403" y="341"/>
                    </a:cubicBezTo>
                    <a:lnTo>
                      <a:pt x="403" y="341"/>
                    </a:lnTo>
                    <a:cubicBezTo>
                      <a:pt x="403" y="341"/>
                      <a:pt x="403" y="341"/>
                      <a:pt x="403" y="310"/>
                    </a:cubicBezTo>
                    <a:lnTo>
                      <a:pt x="403" y="310"/>
                    </a:lnTo>
                    <a:lnTo>
                      <a:pt x="403" y="310"/>
                    </a:lnTo>
                    <a:lnTo>
                      <a:pt x="403" y="279"/>
                    </a:lnTo>
                    <a:lnTo>
                      <a:pt x="403" y="279"/>
                    </a:lnTo>
                    <a:lnTo>
                      <a:pt x="403" y="279"/>
                    </a:lnTo>
                    <a:lnTo>
                      <a:pt x="403" y="279"/>
                    </a:lnTo>
                    <a:cubicBezTo>
                      <a:pt x="403" y="62"/>
                      <a:pt x="403" y="62"/>
                      <a:pt x="403" y="62"/>
                    </a:cubicBezTo>
                    <a:cubicBezTo>
                      <a:pt x="403" y="62"/>
                      <a:pt x="403" y="62"/>
                      <a:pt x="372" y="62"/>
                    </a:cubicBezTo>
                    <a:lnTo>
                      <a:pt x="372" y="62"/>
                    </a:lnTo>
                    <a:lnTo>
                      <a:pt x="372" y="62"/>
                    </a:lnTo>
                    <a:cubicBezTo>
                      <a:pt x="341" y="62"/>
                      <a:pt x="341" y="62"/>
                      <a:pt x="341" y="62"/>
                    </a:cubicBezTo>
                    <a:lnTo>
                      <a:pt x="341" y="62"/>
                    </a:lnTo>
                    <a:cubicBezTo>
                      <a:pt x="310" y="62"/>
                      <a:pt x="310" y="31"/>
                      <a:pt x="310" y="31"/>
                    </a:cubicBezTo>
                    <a:lnTo>
                      <a:pt x="310" y="31"/>
                    </a:lnTo>
                    <a:cubicBezTo>
                      <a:pt x="279" y="0"/>
                      <a:pt x="279" y="0"/>
                      <a:pt x="279" y="0"/>
                    </a:cubicBezTo>
                    <a:lnTo>
                      <a:pt x="248" y="0"/>
                    </a:lnTo>
                    <a:lnTo>
                      <a:pt x="248" y="0"/>
                    </a:lnTo>
                    <a:cubicBezTo>
                      <a:pt x="248" y="31"/>
                      <a:pt x="217" y="62"/>
                      <a:pt x="217" y="62"/>
                    </a:cubicBezTo>
                    <a:lnTo>
                      <a:pt x="186" y="62"/>
                    </a:lnTo>
                    <a:lnTo>
                      <a:pt x="186" y="62"/>
                    </a:lnTo>
                    <a:lnTo>
                      <a:pt x="186" y="62"/>
                    </a:lnTo>
                    <a:cubicBezTo>
                      <a:pt x="186" y="62"/>
                      <a:pt x="186" y="62"/>
                      <a:pt x="186" y="93"/>
                    </a:cubicBezTo>
                    <a:cubicBezTo>
                      <a:pt x="155" y="93"/>
                      <a:pt x="124" y="124"/>
                      <a:pt x="124" y="124"/>
                    </a:cubicBezTo>
                    <a:lnTo>
                      <a:pt x="93" y="124"/>
                    </a:lnTo>
                    <a:lnTo>
                      <a:pt x="62" y="93"/>
                    </a:lnTo>
                    <a:lnTo>
                      <a:pt x="62" y="93"/>
                    </a:lnTo>
                    <a:lnTo>
                      <a:pt x="31"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3" name="Freeform 124"/>
              <p:cNvSpPr>
                <a:spLocks noChangeArrowheads="1"/>
              </p:cNvSpPr>
              <p:nvPr/>
            </p:nvSpPr>
            <p:spPr bwMode="auto">
              <a:xfrm>
                <a:off x="5610225" y="2192338"/>
                <a:ext cx="146050" cy="168275"/>
              </a:xfrm>
              <a:custGeom>
                <a:avLst/>
                <a:gdLst>
                  <a:gd name="T0" fmla="*/ 310 w 405"/>
                  <a:gd name="T1" fmla="*/ 309 h 466"/>
                  <a:gd name="T2" fmla="*/ 341 w 405"/>
                  <a:gd name="T3" fmla="*/ 341 h 466"/>
                  <a:gd name="T4" fmla="*/ 404 w 405"/>
                  <a:gd name="T5" fmla="*/ 341 h 466"/>
                  <a:gd name="T6" fmla="*/ 404 w 405"/>
                  <a:gd name="T7" fmla="*/ 309 h 466"/>
                  <a:gd name="T8" fmla="*/ 404 w 405"/>
                  <a:gd name="T9" fmla="*/ 279 h 466"/>
                  <a:gd name="T10" fmla="*/ 404 w 405"/>
                  <a:gd name="T11" fmla="*/ 248 h 466"/>
                  <a:gd name="T12" fmla="*/ 372 w 405"/>
                  <a:gd name="T13" fmla="*/ 218 h 466"/>
                  <a:gd name="T14" fmla="*/ 372 w 405"/>
                  <a:gd name="T15" fmla="*/ 186 h 466"/>
                  <a:gd name="T16" fmla="*/ 341 w 405"/>
                  <a:gd name="T17" fmla="*/ 155 h 466"/>
                  <a:gd name="T18" fmla="*/ 310 w 405"/>
                  <a:gd name="T19" fmla="*/ 124 h 466"/>
                  <a:gd name="T20" fmla="*/ 310 w 405"/>
                  <a:gd name="T21" fmla="*/ 124 h 466"/>
                  <a:gd name="T22" fmla="*/ 280 w 405"/>
                  <a:gd name="T23" fmla="*/ 155 h 466"/>
                  <a:gd name="T24" fmla="*/ 280 w 405"/>
                  <a:gd name="T25" fmla="*/ 155 h 466"/>
                  <a:gd name="T26" fmla="*/ 248 w 405"/>
                  <a:gd name="T27" fmla="*/ 124 h 466"/>
                  <a:gd name="T28" fmla="*/ 217 w 405"/>
                  <a:gd name="T29" fmla="*/ 155 h 466"/>
                  <a:gd name="T30" fmla="*/ 186 w 405"/>
                  <a:gd name="T31" fmla="*/ 186 h 466"/>
                  <a:gd name="T32" fmla="*/ 186 w 405"/>
                  <a:gd name="T33" fmla="*/ 186 h 466"/>
                  <a:gd name="T34" fmla="*/ 156 w 405"/>
                  <a:gd name="T35" fmla="*/ 155 h 466"/>
                  <a:gd name="T36" fmla="*/ 156 w 405"/>
                  <a:gd name="T37" fmla="*/ 94 h 466"/>
                  <a:gd name="T38" fmla="*/ 156 w 405"/>
                  <a:gd name="T39" fmla="*/ 94 h 466"/>
                  <a:gd name="T40" fmla="*/ 156 w 405"/>
                  <a:gd name="T41" fmla="*/ 62 h 466"/>
                  <a:gd name="T42" fmla="*/ 156 w 405"/>
                  <a:gd name="T43" fmla="*/ 62 h 466"/>
                  <a:gd name="T44" fmla="*/ 156 w 405"/>
                  <a:gd name="T45" fmla="*/ 31 h 466"/>
                  <a:gd name="T46" fmla="*/ 124 w 405"/>
                  <a:gd name="T47" fmla="*/ 0 h 466"/>
                  <a:gd name="T48" fmla="*/ 124 w 405"/>
                  <a:gd name="T49" fmla="*/ 0 h 466"/>
                  <a:gd name="T50" fmla="*/ 124 w 405"/>
                  <a:gd name="T51" fmla="*/ 0 h 466"/>
                  <a:gd name="T52" fmla="*/ 93 w 405"/>
                  <a:gd name="T53" fmla="*/ 0 h 466"/>
                  <a:gd name="T54" fmla="*/ 31 w 405"/>
                  <a:gd name="T55" fmla="*/ 31 h 466"/>
                  <a:gd name="T56" fmla="*/ 31 w 405"/>
                  <a:gd name="T57" fmla="*/ 31 h 466"/>
                  <a:gd name="T58" fmla="*/ 31 w 405"/>
                  <a:gd name="T59" fmla="*/ 31 h 466"/>
                  <a:gd name="T60" fmla="*/ 31 w 405"/>
                  <a:gd name="T61" fmla="*/ 62 h 466"/>
                  <a:gd name="T62" fmla="*/ 0 w 405"/>
                  <a:gd name="T63" fmla="*/ 124 h 466"/>
                  <a:gd name="T64" fmla="*/ 31 w 405"/>
                  <a:gd name="T65" fmla="*/ 124 h 466"/>
                  <a:gd name="T66" fmla="*/ 31 w 405"/>
                  <a:gd name="T67" fmla="*/ 155 h 466"/>
                  <a:gd name="T68" fmla="*/ 63 w 405"/>
                  <a:gd name="T69" fmla="*/ 186 h 466"/>
                  <a:gd name="T70" fmla="*/ 93 w 405"/>
                  <a:gd name="T71" fmla="*/ 248 h 466"/>
                  <a:gd name="T72" fmla="*/ 63 w 405"/>
                  <a:gd name="T73" fmla="*/ 248 h 466"/>
                  <a:gd name="T74" fmla="*/ 63 w 405"/>
                  <a:gd name="T75" fmla="*/ 309 h 466"/>
                  <a:gd name="T76" fmla="*/ 63 w 405"/>
                  <a:gd name="T77" fmla="*/ 341 h 466"/>
                  <a:gd name="T78" fmla="*/ 93 w 405"/>
                  <a:gd name="T79" fmla="*/ 433 h 466"/>
                  <a:gd name="T80" fmla="*/ 93 w 405"/>
                  <a:gd name="T81" fmla="*/ 433 h 466"/>
                  <a:gd name="T82" fmla="*/ 124 w 405"/>
                  <a:gd name="T83" fmla="*/ 465 h 466"/>
                  <a:gd name="T84" fmla="*/ 93 w 405"/>
                  <a:gd name="T85" fmla="*/ 433 h 466"/>
                  <a:gd name="T86" fmla="*/ 186 w 405"/>
                  <a:gd name="T87" fmla="*/ 402 h 466"/>
                  <a:gd name="T88" fmla="*/ 186 w 405"/>
                  <a:gd name="T89" fmla="*/ 433 h 466"/>
                  <a:gd name="T90" fmla="*/ 248 w 405"/>
                  <a:gd name="T91" fmla="*/ 433 h 466"/>
                  <a:gd name="T92" fmla="*/ 248 w 405"/>
                  <a:gd name="T93" fmla="*/ 402 h 466"/>
                  <a:gd name="T94" fmla="*/ 310 w 405"/>
                  <a:gd name="T95" fmla="*/ 3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466">
                    <a:moveTo>
                      <a:pt x="310" y="309"/>
                    </a:moveTo>
                    <a:lnTo>
                      <a:pt x="310" y="309"/>
                    </a:lnTo>
                    <a:lnTo>
                      <a:pt x="341" y="309"/>
                    </a:lnTo>
                    <a:cubicBezTo>
                      <a:pt x="341" y="341"/>
                      <a:pt x="341" y="341"/>
                      <a:pt x="341" y="341"/>
                    </a:cubicBezTo>
                    <a:cubicBezTo>
                      <a:pt x="372" y="309"/>
                      <a:pt x="372" y="309"/>
                      <a:pt x="372" y="309"/>
                    </a:cubicBezTo>
                    <a:cubicBezTo>
                      <a:pt x="372" y="309"/>
                      <a:pt x="404" y="309"/>
                      <a:pt x="404" y="341"/>
                    </a:cubicBezTo>
                    <a:cubicBezTo>
                      <a:pt x="404" y="309"/>
                      <a:pt x="404" y="309"/>
                      <a:pt x="404" y="309"/>
                    </a:cubicBezTo>
                    <a:lnTo>
                      <a:pt x="404" y="309"/>
                    </a:lnTo>
                    <a:lnTo>
                      <a:pt x="404" y="279"/>
                    </a:lnTo>
                    <a:lnTo>
                      <a:pt x="404" y="279"/>
                    </a:lnTo>
                    <a:cubicBezTo>
                      <a:pt x="404" y="279"/>
                      <a:pt x="404" y="279"/>
                      <a:pt x="404" y="248"/>
                    </a:cubicBezTo>
                    <a:lnTo>
                      <a:pt x="404" y="248"/>
                    </a:lnTo>
                    <a:lnTo>
                      <a:pt x="404" y="248"/>
                    </a:lnTo>
                    <a:cubicBezTo>
                      <a:pt x="372" y="248"/>
                      <a:pt x="372" y="218"/>
                      <a:pt x="372" y="218"/>
                    </a:cubicBezTo>
                    <a:lnTo>
                      <a:pt x="372" y="186"/>
                    </a:lnTo>
                    <a:lnTo>
                      <a:pt x="372" y="186"/>
                    </a:lnTo>
                    <a:lnTo>
                      <a:pt x="372" y="155"/>
                    </a:lnTo>
                    <a:lnTo>
                      <a:pt x="341" y="155"/>
                    </a:lnTo>
                    <a:lnTo>
                      <a:pt x="341" y="124"/>
                    </a:lnTo>
                    <a:cubicBezTo>
                      <a:pt x="341" y="124"/>
                      <a:pt x="341" y="124"/>
                      <a:pt x="310" y="124"/>
                    </a:cubicBezTo>
                    <a:lnTo>
                      <a:pt x="310" y="124"/>
                    </a:lnTo>
                    <a:lnTo>
                      <a:pt x="310" y="124"/>
                    </a:lnTo>
                    <a:lnTo>
                      <a:pt x="310" y="124"/>
                    </a:lnTo>
                    <a:lnTo>
                      <a:pt x="280" y="155"/>
                    </a:lnTo>
                    <a:lnTo>
                      <a:pt x="280" y="155"/>
                    </a:lnTo>
                    <a:lnTo>
                      <a:pt x="280" y="155"/>
                    </a:lnTo>
                    <a:lnTo>
                      <a:pt x="280" y="155"/>
                    </a:lnTo>
                    <a:cubicBezTo>
                      <a:pt x="248" y="155"/>
                      <a:pt x="248" y="155"/>
                      <a:pt x="248" y="124"/>
                    </a:cubicBezTo>
                    <a:cubicBezTo>
                      <a:pt x="248" y="124"/>
                      <a:pt x="248" y="124"/>
                      <a:pt x="217" y="124"/>
                    </a:cubicBezTo>
                    <a:lnTo>
                      <a:pt x="217" y="155"/>
                    </a:lnTo>
                    <a:lnTo>
                      <a:pt x="217" y="155"/>
                    </a:lnTo>
                    <a:cubicBezTo>
                      <a:pt x="217" y="155"/>
                      <a:pt x="217" y="186"/>
                      <a:pt x="186" y="186"/>
                    </a:cubicBezTo>
                    <a:lnTo>
                      <a:pt x="186" y="186"/>
                    </a:lnTo>
                    <a:lnTo>
                      <a:pt x="186" y="186"/>
                    </a:lnTo>
                    <a:lnTo>
                      <a:pt x="186" y="186"/>
                    </a:lnTo>
                    <a:cubicBezTo>
                      <a:pt x="156" y="186"/>
                      <a:pt x="156" y="155"/>
                      <a:pt x="156" y="155"/>
                    </a:cubicBezTo>
                    <a:cubicBezTo>
                      <a:pt x="156" y="124"/>
                      <a:pt x="156" y="124"/>
                      <a:pt x="156" y="124"/>
                    </a:cubicBezTo>
                    <a:cubicBezTo>
                      <a:pt x="156" y="124"/>
                      <a:pt x="156" y="124"/>
                      <a:pt x="156" y="94"/>
                    </a:cubicBezTo>
                    <a:lnTo>
                      <a:pt x="156" y="94"/>
                    </a:lnTo>
                    <a:lnTo>
                      <a:pt x="156" y="94"/>
                    </a:lnTo>
                    <a:cubicBezTo>
                      <a:pt x="156" y="94"/>
                      <a:pt x="156" y="94"/>
                      <a:pt x="156" y="62"/>
                    </a:cubicBezTo>
                    <a:lnTo>
                      <a:pt x="156" y="62"/>
                    </a:lnTo>
                    <a:lnTo>
                      <a:pt x="156" y="62"/>
                    </a:lnTo>
                    <a:lnTo>
                      <a:pt x="156" y="62"/>
                    </a:lnTo>
                    <a:lnTo>
                      <a:pt x="156" y="62"/>
                    </a:lnTo>
                    <a:cubicBezTo>
                      <a:pt x="156" y="62"/>
                      <a:pt x="156" y="62"/>
                      <a:pt x="156" y="31"/>
                    </a:cubicBezTo>
                    <a:cubicBezTo>
                      <a:pt x="124" y="31"/>
                      <a:pt x="124" y="31"/>
                      <a:pt x="124" y="31"/>
                    </a:cubicBezTo>
                    <a:cubicBezTo>
                      <a:pt x="124" y="0"/>
                      <a:pt x="124" y="0"/>
                      <a:pt x="124" y="0"/>
                    </a:cubicBezTo>
                    <a:lnTo>
                      <a:pt x="124" y="0"/>
                    </a:lnTo>
                    <a:lnTo>
                      <a:pt x="124" y="0"/>
                    </a:lnTo>
                    <a:lnTo>
                      <a:pt x="124" y="0"/>
                    </a:lnTo>
                    <a:lnTo>
                      <a:pt x="124" y="0"/>
                    </a:lnTo>
                    <a:cubicBezTo>
                      <a:pt x="93" y="0"/>
                      <a:pt x="93" y="0"/>
                      <a:pt x="93" y="0"/>
                    </a:cubicBezTo>
                    <a:lnTo>
                      <a:pt x="93" y="0"/>
                    </a:lnTo>
                    <a:cubicBezTo>
                      <a:pt x="93" y="31"/>
                      <a:pt x="63" y="31"/>
                      <a:pt x="63" y="31"/>
                    </a:cubicBezTo>
                    <a:cubicBezTo>
                      <a:pt x="63" y="31"/>
                      <a:pt x="63" y="31"/>
                      <a:pt x="31" y="31"/>
                    </a:cubicBezTo>
                    <a:lnTo>
                      <a:pt x="31" y="31"/>
                    </a:lnTo>
                    <a:lnTo>
                      <a:pt x="31" y="31"/>
                    </a:lnTo>
                    <a:lnTo>
                      <a:pt x="31" y="31"/>
                    </a:lnTo>
                    <a:lnTo>
                      <a:pt x="31" y="31"/>
                    </a:lnTo>
                    <a:cubicBezTo>
                      <a:pt x="31" y="62"/>
                      <a:pt x="31" y="62"/>
                      <a:pt x="31" y="62"/>
                    </a:cubicBezTo>
                    <a:lnTo>
                      <a:pt x="31" y="62"/>
                    </a:lnTo>
                    <a:cubicBezTo>
                      <a:pt x="31" y="94"/>
                      <a:pt x="31" y="94"/>
                      <a:pt x="0" y="94"/>
                    </a:cubicBezTo>
                    <a:cubicBezTo>
                      <a:pt x="0" y="94"/>
                      <a:pt x="0" y="94"/>
                      <a:pt x="0" y="124"/>
                    </a:cubicBezTo>
                    <a:lnTo>
                      <a:pt x="0" y="124"/>
                    </a:lnTo>
                    <a:cubicBezTo>
                      <a:pt x="31" y="124"/>
                      <a:pt x="31" y="124"/>
                      <a:pt x="31" y="124"/>
                    </a:cubicBezTo>
                    <a:lnTo>
                      <a:pt x="31" y="124"/>
                    </a:lnTo>
                    <a:cubicBezTo>
                      <a:pt x="31" y="124"/>
                      <a:pt x="31" y="124"/>
                      <a:pt x="31" y="155"/>
                    </a:cubicBezTo>
                    <a:cubicBezTo>
                      <a:pt x="63" y="155"/>
                      <a:pt x="63" y="186"/>
                      <a:pt x="63" y="186"/>
                    </a:cubicBezTo>
                    <a:lnTo>
                      <a:pt x="63" y="186"/>
                    </a:lnTo>
                    <a:lnTo>
                      <a:pt x="63" y="218"/>
                    </a:lnTo>
                    <a:cubicBezTo>
                      <a:pt x="63" y="218"/>
                      <a:pt x="93" y="218"/>
                      <a:pt x="93" y="248"/>
                    </a:cubicBezTo>
                    <a:lnTo>
                      <a:pt x="93" y="248"/>
                    </a:lnTo>
                    <a:cubicBezTo>
                      <a:pt x="93" y="248"/>
                      <a:pt x="93" y="248"/>
                      <a:pt x="63" y="248"/>
                    </a:cubicBezTo>
                    <a:cubicBezTo>
                      <a:pt x="63" y="279"/>
                      <a:pt x="63" y="279"/>
                      <a:pt x="63" y="279"/>
                    </a:cubicBezTo>
                    <a:lnTo>
                      <a:pt x="63" y="309"/>
                    </a:lnTo>
                    <a:lnTo>
                      <a:pt x="63" y="341"/>
                    </a:lnTo>
                    <a:lnTo>
                      <a:pt x="63" y="341"/>
                    </a:lnTo>
                    <a:cubicBezTo>
                      <a:pt x="93" y="341"/>
                      <a:pt x="93" y="402"/>
                      <a:pt x="93" y="433"/>
                    </a:cubicBezTo>
                    <a:lnTo>
                      <a:pt x="93" y="433"/>
                    </a:lnTo>
                    <a:lnTo>
                      <a:pt x="93" y="433"/>
                    </a:lnTo>
                    <a:lnTo>
                      <a:pt x="93" y="433"/>
                    </a:lnTo>
                    <a:cubicBezTo>
                      <a:pt x="93" y="465"/>
                      <a:pt x="93" y="465"/>
                      <a:pt x="93" y="465"/>
                    </a:cubicBezTo>
                    <a:cubicBezTo>
                      <a:pt x="93" y="465"/>
                      <a:pt x="93" y="465"/>
                      <a:pt x="124" y="465"/>
                    </a:cubicBezTo>
                    <a:cubicBezTo>
                      <a:pt x="124" y="465"/>
                      <a:pt x="93" y="465"/>
                      <a:pt x="93" y="433"/>
                    </a:cubicBezTo>
                    <a:lnTo>
                      <a:pt x="93" y="433"/>
                    </a:lnTo>
                    <a:cubicBezTo>
                      <a:pt x="93" y="433"/>
                      <a:pt x="124" y="371"/>
                      <a:pt x="156" y="371"/>
                    </a:cubicBezTo>
                    <a:cubicBezTo>
                      <a:pt x="156" y="371"/>
                      <a:pt x="186" y="371"/>
                      <a:pt x="186" y="402"/>
                    </a:cubicBezTo>
                    <a:lnTo>
                      <a:pt x="186" y="402"/>
                    </a:lnTo>
                    <a:cubicBezTo>
                      <a:pt x="217" y="402"/>
                      <a:pt x="186" y="433"/>
                      <a:pt x="186" y="433"/>
                    </a:cubicBezTo>
                    <a:cubicBezTo>
                      <a:pt x="217" y="433"/>
                      <a:pt x="217" y="433"/>
                      <a:pt x="217" y="433"/>
                    </a:cubicBezTo>
                    <a:cubicBezTo>
                      <a:pt x="217" y="433"/>
                      <a:pt x="217" y="433"/>
                      <a:pt x="248" y="433"/>
                    </a:cubicBezTo>
                    <a:cubicBezTo>
                      <a:pt x="248" y="433"/>
                      <a:pt x="248" y="433"/>
                      <a:pt x="248" y="402"/>
                    </a:cubicBezTo>
                    <a:lnTo>
                      <a:pt x="248" y="402"/>
                    </a:lnTo>
                    <a:cubicBezTo>
                      <a:pt x="248" y="371"/>
                      <a:pt x="248" y="371"/>
                      <a:pt x="280" y="341"/>
                    </a:cubicBezTo>
                    <a:lnTo>
                      <a:pt x="310" y="30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4" name="Freeform 125"/>
              <p:cNvSpPr>
                <a:spLocks noChangeArrowheads="1"/>
              </p:cNvSpPr>
              <p:nvPr/>
            </p:nvSpPr>
            <p:spPr bwMode="auto">
              <a:xfrm>
                <a:off x="5665788" y="2527300"/>
                <a:ext cx="55562" cy="77788"/>
              </a:xfrm>
              <a:custGeom>
                <a:avLst/>
                <a:gdLst>
                  <a:gd name="T0" fmla="*/ 61 w 155"/>
                  <a:gd name="T1" fmla="*/ 0 h 218"/>
                  <a:gd name="T2" fmla="*/ 61 w 155"/>
                  <a:gd name="T3" fmla="*/ 0 h 218"/>
                  <a:gd name="T4" fmla="*/ 61 w 155"/>
                  <a:gd name="T5" fmla="*/ 0 h 218"/>
                  <a:gd name="T6" fmla="*/ 61 w 155"/>
                  <a:gd name="T7" fmla="*/ 0 h 218"/>
                  <a:gd name="T8" fmla="*/ 61 w 155"/>
                  <a:gd name="T9" fmla="*/ 0 h 218"/>
                  <a:gd name="T10" fmla="*/ 61 w 155"/>
                  <a:gd name="T11" fmla="*/ 0 h 218"/>
                  <a:gd name="T12" fmla="*/ 30 w 155"/>
                  <a:gd name="T13" fmla="*/ 31 h 218"/>
                  <a:gd name="T14" fmla="*/ 30 w 155"/>
                  <a:gd name="T15" fmla="*/ 31 h 218"/>
                  <a:gd name="T16" fmla="*/ 30 w 155"/>
                  <a:gd name="T17" fmla="*/ 31 h 218"/>
                  <a:gd name="T18" fmla="*/ 0 w 155"/>
                  <a:gd name="T19" fmla="*/ 0 h 218"/>
                  <a:gd name="T20" fmla="*/ 30 w 155"/>
                  <a:gd name="T21" fmla="*/ 62 h 218"/>
                  <a:gd name="T22" fmla="*/ 30 w 155"/>
                  <a:gd name="T23" fmla="*/ 62 h 218"/>
                  <a:gd name="T24" fmla="*/ 30 w 155"/>
                  <a:gd name="T25" fmla="*/ 62 h 218"/>
                  <a:gd name="T26" fmla="*/ 61 w 155"/>
                  <a:gd name="T27" fmla="*/ 93 h 218"/>
                  <a:gd name="T28" fmla="*/ 61 w 155"/>
                  <a:gd name="T29" fmla="*/ 155 h 218"/>
                  <a:gd name="T30" fmla="*/ 61 w 155"/>
                  <a:gd name="T31" fmla="*/ 155 h 218"/>
                  <a:gd name="T32" fmla="*/ 92 w 155"/>
                  <a:gd name="T33" fmla="*/ 155 h 218"/>
                  <a:gd name="T34" fmla="*/ 92 w 155"/>
                  <a:gd name="T35" fmla="*/ 186 h 218"/>
                  <a:gd name="T36" fmla="*/ 124 w 155"/>
                  <a:gd name="T37" fmla="*/ 217 h 218"/>
                  <a:gd name="T38" fmla="*/ 154 w 155"/>
                  <a:gd name="T39" fmla="*/ 217 h 218"/>
                  <a:gd name="T40" fmla="*/ 154 w 155"/>
                  <a:gd name="T41" fmla="*/ 217 h 218"/>
                  <a:gd name="T42" fmla="*/ 154 w 155"/>
                  <a:gd name="T43" fmla="*/ 186 h 218"/>
                  <a:gd name="T44" fmla="*/ 154 w 155"/>
                  <a:gd name="T45" fmla="*/ 186 h 218"/>
                  <a:gd name="T46" fmla="*/ 124 w 155"/>
                  <a:gd name="T47" fmla="*/ 155 h 218"/>
                  <a:gd name="T48" fmla="*/ 124 w 155"/>
                  <a:gd name="T49" fmla="*/ 93 h 218"/>
                  <a:gd name="T50" fmla="*/ 124 w 155"/>
                  <a:gd name="T51" fmla="*/ 31 h 218"/>
                  <a:gd name="T52" fmla="*/ 92 w 155"/>
                  <a:gd name="T53" fmla="*/ 0 h 218"/>
                  <a:gd name="T54" fmla="*/ 92 w 155"/>
                  <a:gd name="T55" fmla="*/ 0 h 218"/>
                  <a:gd name="T56" fmla="*/ 61 w 155"/>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218">
                    <a:moveTo>
                      <a:pt x="61" y="0"/>
                    </a:moveTo>
                    <a:lnTo>
                      <a:pt x="61" y="0"/>
                    </a:lnTo>
                    <a:lnTo>
                      <a:pt x="61" y="0"/>
                    </a:lnTo>
                    <a:lnTo>
                      <a:pt x="61" y="0"/>
                    </a:lnTo>
                    <a:lnTo>
                      <a:pt x="61" y="0"/>
                    </a:lnTo>
                    <a:lnTo>
                      <a:pt x="61" y="0"/>
                    </a:lnTo>
                    <a:cubicBezTo>
                      <a:pt x="61" y="31"/>
                      <a:pt x="30" y="31"/>
                      <a:pt x="30" y="31"/>
                    </a:cubicBezTo>
                    <a:lnTo>
                      <a:pt x="30" y="31"/>
                    </a:lnTo>
                    <a:lnTo>
                      <a:pt x="30" y="31"/>
                    </a:lnTo>
                    <a:cubicBezTo>
                      <a:pt x="30" y="31"/>
                      <a:pt x="30" y="31"/>
                      <a:pt x="0" y="0"/>
                    </a:cubicBezTo>
                    <a:cubicBezTo>
                      <a:pt x="30" y="31"/>
                      <a:pt x="30" y="31"/>
                      <a:pt x="30" y="62"/>
                    </a:cubicBezTo>
                    <a:lnTo>
                      <a:pt x="30" y="62"/>
                    </a:lnTo>
                    <a:lnTo>
                      <a:pt x="30" y="62"/>
                    </a:lnTo>
                    <a:cubicBezTo>
                      <a:pt x="30" y="62"/>
                      <a:pt x="30" y="93"/>
                      <a:pt x="61" y="93"/>
                    </a:cubicBezTo>
                    <a:cubicBezTo>
                      <a:pt x="61" y="93"/>
                      <a:pt x="61" y="124"/>
                      <a:pt x="61" y="155"/>
                    </a:cubicBezTo>
                    <a:lnTo>
                      <a:pt x="61" y="155"/>
                    </a:lnTo>
                    <a:cubicBezTo>
                      <a:pt x="61" y="155"/>
                      <a:pt x="61" y="155"/>
                      <a:pt x="92" y="155"/>
                    </a:cubicBezTo>
                    <a:cubicBezTo>
                      <a:pt x="92" y="186"/>
                      <a:pt x="92" y="186"/>
                      <a:pt x="92" y="186"/>
                    </a:cubicBezTo>
                    <a:cubicBezTo>
                      <a:pt x="124" y="186"/>
                      <a:pt x="124" y="186"/>
                      <a:pt x="124" y="217"/>
                    </a:cubicBezTo>
                    <a:cubicBezTo>
                      <a:pt x="154" y="217"/>
                      <a:pt x="154" y="217"/>
                      <a:pt x="154" y="217"/>
                    </a:cubicBezTo>
                    <a:lnTo>
                      <a:pt x="154" y="217"/>
                    </a:lnTo>
                    <a:cubicBezTo>
                      <a:pt x="154" y="186"/>
                      <a:pt x="154" y="186"/>
                      <a:pt x="154" y="186"/>
                    </a:cubicBezTo>
                    <a:lnTo>
                      <a:pt x="154" y="186"/>
                    </a:lnTo>
                    <a:cubicBezTo>
                      <a:pt x="154" y="186"/>
                      <a:pt x="154" y="186"/>
                      <a:pt x="124" y="155"/>
                    </a:cubicBezTo>
                    <a:cubicBezTo>
                      <a:pt x="124" y="155"/>
                      <a:pt x="124" y="124"/>
                      <a:pt x="124" y="93"/>
                    </a:cubicBezTo>
                    <a:cubicBezTo>
                      <a:pt x="124" y="62"/>
                      <a:pt x="124" y="62"/>
                      <a:pt x="124" y="31"/>
                    </a:cubicBezTo>
                    <a:cubicBezTo>
                      <a:pt x="124" y="31"/>
                      <a:pt x="124" y="0"/>
                      <a:pt x="92" y="0"/>
                    </a:cubicBezTo>
                    <a:lnTo>
                      <a:pt x="92" y="0"/>
                    </a:lnTo>
                    <a:cubicBezTo>
                      <a:pt x="92" y="0"/>
                      <a:pt x="92" y="0"/>
                      <a:pt x="6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5" name="Freeform 126"/>
              <p:cNvSpPr>
                <a:spLocks noChangeArrowheads="1"/>
              </p:cNvSpPr>
              <p:nvPr/>
            </p:nvSpPr>
            <p:spPr bwMode="auto">
              <a:xfrm>
                <a:off x="5754688" y="2238375"/>
                <a:ext cx="44450" cy="66675"/>
              </a:xfrm>
              <a:custGeom>
                <a:avLst/>
                <a:gdLst>
                  <a:gd name="T0" fmla="*/ 0 w 125"/>
                  <a:gd name="T1" fmla="*/ 62 h 186"/>
                  <a:gd name="T2" fmla="*/ 0 w 125"/>
                  <a:gd name="T3" fmla="*/ 62 h 186"/>
                  <a:gd name="T4" fmla="*/ 0 w 125"/>
                  <a:gd name="T5" fmla="*/ 94 h 186"/>
                  <a:gd name="T6" fmla="*/ 0 w 125"/>
                  <a:gd name="T7" fmla="*/ 94 h 186"/>
                  <a:gd name="T8" fmla="*/ 30 w 125"/>
                  <a:gd name="T9" fmla="*/ 94 h 186"/>
                  <a:gd name="T10" fmla="*/ 30 w 125"/>
                  <a:gd name="T11" fmla="*/ 94 h 186"/>
                  <a:gd name="T12" fmla="*/ 61 w 125"/>
                  <a:gd name="T13" fmla="*/ 124 h 186"/>
                  <a:gd name="T14" fmla="*/ 61 w 125"/>
                  <a:gd name="T15" fmla="*/ 124 h 186"/>
                  <a:gd name="T16" fmla="*/ 61 w 125"/>
                  <a:gd name="T17" fmla="*/ 155 h 186"/>
                  <a:gd name="T18" fmla="*/ 61 w 125"/>
                  <a:gd name="T19" fmla="*/ 185 h 186"/>
                  <a:gd name="T20" fmla="*/ 61 w 125"/>
                  <a:gd name="T21" fmla="*/ 185 h 186"/>
                  <a:gd name="T22" fmla="*/ 61 w 125"/>
                  <a:gd name="T23" fmla="*/ 185 h 186"/>
                  <a:gd name="T24" fmla="*/ 61 w 125"/>
                  <a:gd name="T25" fmla="*/ 185 h 186"/>
                  <a:gd name="T26" fmla="*/ 92 w 125"/>
                  <a:gd name="T27" fmla="*/ 185 h 186"/>
                  <a:gd name="T28" fmla="*/ 92 w 125"/>
                  <a:gd name="T29" fmla="*/ 185 h 186"/>
                  <a:gd name="T30" fmla="*/ 92 w 125"/>
                  <a:gd name="T31" fmla="*/ 185 h 186"/>
                  <a:gd name="T32" fmla="*/ 92 w 125"/>
                  <a:gd name="T33" fmla="*/ 185 h 186"/>
                  <a:gd name="T34" fmla="*/ 124 w 125"/>
                  <a:gd name="T35" fmla="*/ 185 h 186"/>
                  <a:gd name="T36" fmla="*/ 124 w 125"/>
                  <a:gd name="T37" fmla="*/ 185 h 186"/>
                  <a:gd name="T38" fmla="*/ 124 w 125"/>
                  <a:gd name="T39" fmla="*/ 185 h 186"/>
                  <a:gd name="T40" fmla="*/ 92 w 125"/>
                  <a:gd name="T41" fmla="*/ 155 h 186"/>
                  <a:gd name="T42" fmla="*/ 92 w 125"/>
                  <a:gd name="T43" fmla="*/ 155 h 186"/>
                  <a:gd name="T44" fmla="*/ 92 w 125"/>
                  <a:gd name="T45" fmla="*/ 124 h 186"/>
                  <a:gd name="T46" fmla="*/ 92 w 125"/>
                  <a:gd name="T47" fmla="*/ 124 h 186"/>
                  <a:gd name="T48" fmla="*/ 61 w 125"/>
                  <a:gd name="T49" fmla="*/ 94 h 186"/>
                  <a:gd name="T50" fmla="*/ 30 w 125"/>
                  <a:gd name="T51" fmla="*/ 62 h 186"/>
                  <a:gd name="T52" fmla="*/ 0 w 125"/>
                  <a:gd name="T53" fmla="*/ 0 h 186"/>
                  <a:gd name="T54" fmla="*/ 0 w 125"/>
                  <a:gd name="T55" fmla="*/ 0 h 186"/>
                  <a:gd name="T56" fmla="*/ 0 w 125"/>
                  <a:gd name="T57" fmla="*/ 0 h 186"/>
                  <a:gd name="T58" fmla="*/ 0 w 125"/>
                  <a:gd name="T59" fmla="*/ 0 h 186"/>
                  <a:gd name="T60" fmla="*/ 0 w 125"/>
                  <a:gd name="T61" fmla="*/ 0 h 186"/>
                  <a:gd name="T62" fmla="*/ 0 w 125"/>
                  <a:gd name="T63" fmla="*/ 0 h 186"/>
                  <a:gd name="T64" fmla="*/ 0 w 125"/>
                  <a:gd name="T65" fmla="*/ 0 h 186"/>
                  <a:gd name="T66" fmla="*/ 0 w 125"/>
                  <a:gd name="T67"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86">
                    <a:moveTo>
                      <a:pt x="0" y="62"/>
                    </a:moveTo>
                    <a:lnTo>
                      <a:pt x="0" y="62"/>
                    </a:lnTo>
                    <a:cubicBezTo>
                      <a:pt x="0" y="62"/>
                      <a:pt x="0" y="62"/>
                      <a:pt x="0" y="94"/>
                    </a:cubicBezTo>
                    <a:lnTo>
                      <a:pt x="0" y="94"/>
                    </a:lnTo>
                    <a:cubicBezTo>
                      <a:pt x="30" y="94"/>
                      <a:pt x="30" y="94"/>
                      <a:pt x="30" y="94"/>
                    </a:cubicBezTo>
                    <a:lnTo>
                      <a:pt x="30" y="94"/>
                    </a:lnTo>
                    <a:cubicBezTo>
                      <a:pt x="30" y="94"/>
                      <a:pt x="61" y="94"/>
                      <a:pt x="61" y="124"/>
                    </a:cubicBezTo>
                    <a:lnTo>
                      <a:pt x="61" y="124"/>
                    </a:lnTo>
                    <a:cubicBezTo>
                      <a:pt x="61" y="124"/>
                      <a:pt x="61" y="124"/>
                      <a:pt x="61" y="155"/>
                    </a:cubicBezTo>
                    <a:cubicBezTo>
                      <a:pt x="61" y="155"/>
                      <a:pt x="61" y="155"/>
                      <a:pt x="61" y="185"/>
                    </a:cubicBezTo>
                    <a:lnTo>
                      <a:pt x="61" y="185"/>
                    </a:lnTo>
                    <a:lnTo>
                      <a:pt x="61" y="185"/>
                    </a:lnTo>
                    <a:lnTo>
                      <a:pt x="61" y="185"/>
                    </a:lnTo>
                    <a:cubicBezTo>
                      <a:pt x="92" y="185"/>
                      <a:pt x="92" y="185"/>
                      <a:pt x="92" y="185"/>
                    </a:cubicBezTo>
                    <a:lnTo>
                      <a:pt x="92" y="185"/>
                    </a:lnTo>
                    <a:lnTo>
                      <a:pt x="92" y="185"/>
                    </a:lnTo>
                    <a:lnTo>
                      <a:pt x="92" y="185"/>
                    </a:lnTo>
                    <a:cubicBezTo>
                      <a:pt x="92" y="185"/>
                      <a:pt x="92" y="185"/>
                      <a:pt x="124" y="185"/>
                    </a:cubicBezTo>
                    <a:lnTo>
                      <a:pt x="124" y="185"/>
                    </a:lnTo>
                    <a:lnTo>
                      <a:pt x="124" y="185"/>
                    </a:lnTo>
                    <a:lnTo>
                      <a:pt x="92" y="155"/>
                    </a:lnTo>
                    <a:lnTo>
                      <a:pt x="92" y="155"/>
                    </a:lnTo>
                    <a:lnTo>
                      <a:pt x="92" y="124"/>
                    </a:lnTo>
                    <a:lnTo>
                      <a:pt x="92" y="124"/>
                    </a:lnTo>
                    <a:cubicBezTo>
                      <a:pt x="92" y="124"/>
                      <a:pt x="61" y="124"/>
                      <a:pt x="61" y="94"/>
                    </a:cubicBezTo>
                    <a:lnTo>
                      <a:pt x="30" y="62"/>
                    </a:lnTo>
                    <a:cubicBezTo>
                      <a:pt x="30" y="31"/>
                      <a:pt x="0" y="31"/>
                      <a:pt x="0" y="0"/>
                    </a:cubicBezTo>
                    <a:lnTo>
                      <a:pt x="0" y="0"/>
                    </a:lnTo>
                    <a:lnTo>
                      <a:pt x="0" y="0"/>
                    </a:lnTo>
                    <a:lnTo>
                      <a:pt x="0" y="0"/>
                    </a:lnTo>
                    <a:lnTo>
                      <a:pt x="0" y="0"/>
                    </a:lnTo>
                    <a:lnTo>
                      <a:pt x="0" y="0"/>
                    </a:lnTo>
                    <a:lnTo>
                      <a:pt x="0" y="0"/>
                    </a:lnTo>
                    <a:lnTo>
                      <a:pt x="0"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6" name="Freeform 127"/>
              <p:cNvSpPr>
                <a:spLocks noChangeArrowheads="1"/>
              </p:cNvSpPr>
              <p:nvPr/>
            </p:nvSpPr>
            <p:spPr bwMode="auto">
              <a:xfrm>
                <a:off x="5676900" y="2147888"/>
                <a:ext cx="66675" cy="79375"/>
              </a:xfrm>
              <a:custGeom>
                <a:avLst/>
                <a:gdLst>
                  <a:gd name="T0" fmla="*/ 31 w 187"/>
                  <a:gd name="T1" fmla="*/ 62 h 219"/>
                  <a:gd name="T2" fmla="*/ 31 w 187"/>
                  <a:gd name="T3" fmla="*/ 62 h 219"/>
                  <a:gd name="T4" fmla="*/ 31 w 187"/>
                  <a:gd name="T5" fmla="*/ 62 h 219"/>
                  <a:gd name="T6" fmla="*/ 0 w 187"/>
                  <a:gd name="T7" fmla="*/ 62 h 219"/>
                  <a:gd name="T8" fmla="*/ 0 w 187"/>
                  <a:gd name="T9" fmla="*/ 62 h 219"/>
                  <a:gd name="T10" fmla="*/ 0 w 187"/>
                  <a:gd name="T11" fmla="*/ 62 h 219"/>
                  <a:gd name="T12" fmla="*/ 0 w 187"/>
                  <a:gd name="T13" fmla="*/ 62 h 219"/>
                  <a:gd name="T14" fmla="*/ 0 w 187"/>
                  <a:gd name="T15" fmla="*/ 62 h 219"/>
                  <a:gd name="T16" fmla="*/ 0 w 187"/>
                  <a:gd name="T17" fmla="*/ 62 h 219"/>
                  <a:gd name="T18" fmla="*/ 0 w 187"/>
                  <a:gd name="T19" fmla="*/ 94 h 219"/>
                  <a:gd name="T20" fmla="*/ 0 w 187"/>
                  <a:gd name="T21" fmla="*/ 94 h 219"/>
                  <a:gd name="T22" fmla="*/ 0 w 187"/>
                  <a:gd name="T23" fmla="*/ 94 h 219"/>
                  <a:gd name="T24" fmla="*/ 0 w 187"/>
                  <a:gd name="T25" fmla="*/ 94 h 219"/>
                  <a:gd name="T26" fmla="*/ 31 w 187"/>
                  <a:gd name="T27" fmla="*/ 124 h 219"/>
                  <a:gd name="T28" fmla="*/ 31 w 187"/>
                  <a:gd name="T29" fmla="*/ 124 h 219"/>
                  <a:gd name="T30" fmla="*/ 31 w 187"/>
                  <a:gd name="T31" fmla="*/ 155 h 219"/>
                  <a:gd name="T32" fmla="*/ 31 w 187"/>
                  <a:gd name="T33" fmla="*/ 155 h 219"/>
                  <a:gd name="T34" fmla="*/ 31 w 187"/>
                  <a:gd name="T35" fmla="*/ 155 h 219"/>
                  <a:gd name="T36" fmla="*/ 31 w 187"/>
                  <a:gd name="T37" fmla="*/ 155 h 219"/>
                  <a:gd name="T38" fmla="*/ 31 w 187"/>
                  <a:gd name="T39" fmla="*/ 186 h 219"/>
                  <a:gd name="T40" fmla="*/ 31 w 187"/>
                  <a:gd name="T41" fmla="*/ 186 h 219"/>
                  <a:gd name="T42" fmla="*/ 31 w 187"/>
                  <a:gd name="T43" fmla="*/ 186 h 219"/>
                  <a:gd name="T44" fmla="*/ 31 w 187"/>
                  <a:gd name="T45" fmla="*/ 186 h 219"/>
                  <a:gd name="T46" fmla="*/ 31 w 187"/>
                  <a:gd name="T47" fmla="*/ 218 h 219"/>
                  <a:gd name="T48" fmla="*/ 62 w 187"/>
                  <a:gd name="T49" fmla="*/ 186 h 219"/>
                  <a:gd name="T50" fmla="*/ 94 w 187"/>
                  <a:gd name="T51" fmla="*/ 218 h 219"/>
                  <a:gd name="T52" fmla="*/ 94 w 187"/>
                  <a:gd name="T53" fmla="*/ 218 h 219"/>
                  <a:gd name="T54" fmla="*/ 94 w 187"/>
                  <a:gd name="T55" fmla="*/ 218 h 219"/>
                  <a:gd name="T56" fmla="*/ 94 w 187"/>
                  <a:gd name="T57" fmla="*/ 218 h 219"/>
                  <a:gd name="T58" fmla="*/ 94 w 187"/>
                  <a:gd name="T59" fmla="*/ 186 h 219"/>
                  <a:gd name="T60" fmla="*/ 94 w 187"/>
                  <a:gd name="T61" fmla="*/ 186 h 219"/>
                  <a:gd name="T62" fmla="*/ 124 w 187"/>
                  <a:gd name="T63" fmla="*/ 186 h 219"/>
                  <a:gd name="T64" fmla="*/ 155 w 187"/>
                  <a:gd name="T65" fmla="*/ 186 h 219"/>
                  <a:gd name="T66" fmla="*/ 124 w 187"/>
                  <a:gd name="T67" fmla="*/ 155 h 219"/>
                  <a:gd name="T68" fmla="*/ 124 w 187"/>
                  <a:gd name="T69" fmla="*/ 124 h 219"/>
                  <a:gd name="T70" fmla="*/ 155 w 187"/>
                  <a:gd name="T71" fmla="*/ 124 h 219"/>
                  <a:gd name="T72" fmla="*/ 155 w 187"/>
                  <a:gd name="T73" fmla="*/ 94 h 219"/>
                  <a:gd name="T74" fmla="*/ 155 w 187"/>
                  <a:gd name="T75" fmla="*/ 94 h 219"/>
                  <a:gd name="T76" fmla="*/ 186 w 187"/>
                  <a:gd name="T77" fmla="*/ 94 h 219"/>
                  <a:gd name="T78" fmla="*/ 186 w 187"/>
                  <a:gd name="T79" fmla="*/ 94 h 219"/>
                  <a:gd name="T80" fmla="*/ 186 w 187"/>
                  <a:gd name="T81" fmla="*/ 94 h 219"/>
                  <a:gd name="T82" fmla="*/ 186 w 187"/>
                  <a:gd name="T83" fmla="*/ 94 h 219"/>
                  <a:gd name="T84" fmla="*/ 186 w 187"/>
                  <a:gd name="T85" fmla="*/ 94 h 219"/>
                  <a:gd name="T86" fmla="*/ 186 w 187"/>
                  <a:gd name="T87" fmla="*/ 94 h 219"/>
                  <a:gd name="T88" fmla="*/ 155 w 187"/>
                  <a:gd name="T89" fmla="*/ 94 h 219"/>
                  <a:gd name="T90" fmla="*/ 155 w 187"/>
                  <a:gd name="T91" fmla="*/ 94 h 219"/>
                  <a:gd name="T92" fmla="*/ 155 w 187"/>
                  <a:gd name="T93" fmla="*/ 94 h 219"/>
                  <a:gd name="T94" fmla="*/ 124 w 187"/>
                  <a:gd name="T95" fmla="*/ 94 h 219"/>
                  <a:gd name="T96" fmla="*/ 124 w 187"/>
                  <a:gd name="T97" fmla="*/ 94 h 219"/>
                  <a:gd name="T98" fmla="*/ 124 w 187"/>
                  <a:gd name="T99" fmla="*/ 94 h 219"/>
                  <a:gd name="T100" fmla="*/ 124 w 187"/>
                  <a:gd name="T101" fmla="*/ 94 h 219"/>
                  <a:gd name="T102" fmla="*/ 62 w 187"/>
                  <a:gd name="T103" fmla="*/ 62 h 219"/>
                  <a:gd name="T104" fmla="*/ 62 w 187"/>
                  <a:gd name="T105" fmla="*/ 31 h 219"/>
                  <a:gd name="T106" fmla="*/ 62 w 187"/>
                  <a:gd name="T107" fmla="*/ 31 h 219"/>
                  <a:gd name="T108" fmla="*/ 62 w 187"/>
                  <a:gd name="T109" fmla="*/ 31 h 219"/>
                  <a:gd name="T110" fmla="*/ 62 w 187"/>
                  <a:gd name="T111" fmla="*/ 31 h 219"/>
                  <a:gd name="T112" fmla="*/ 62 w 187"/>
                  <a:gd name="T113" fmla="*/ 31 h 219"/>
                  <a:gd name="T114" fmla="*/ 62 w 187"/>
                  <a:gd name="T115" fmla="*/ 0 h 219"/>
                  <a:gd name="T116" fmla="*/ 62 w 187"/>
                  <a:gd name="T117" fmla="*/ 31 h 219"/>
                  <a:gd name="T118" fmla="*/ 31 w 187"/>
                  <a:gd name="T119"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9">
                    <a:moveTo>
                      <a:pt x="31" y="62"/>
                    </a:moveTo>
                    <a:lnTo>
                      <a:pt x="31" y="62"/>
                    </a:lnTo>
                    <a:lnTo>
                      <a:pt x="31" y="62"/>
                    </a:lnTo>
                    <a:lnTo>
                      <a:pt x="0" y="62"/>
                    </a:lnTo>
                    <a:lnTo>
                      <a:pt x="0" y="62"/>
                    </a:lnTo>
                    <a:lnTo>
                      <a:pt x="0" y="62"/>
                    </a:lnTo>
                    <a:lnTo>
                      <a:pt x="0" y="62"/>
                    </a:lnTo>
                    <a:lnTo>
                      <a:pt x="0" y="62"/>
                    </a:lnTo>
                    <a:lnTo>
                      <a:pt x="0" y="62"/>
                    </a:lnTo>
                    <a:cubicBezTo>
                      <a:pt x="0" y="94"/>
                      <a:pt x="0" y="94"/>
                      <a:pt x="0" y="94"/>
                    </a:cubicBezTo>
                    <a:lnTo>
                      <a:pt x="0" y="94"/>
                    </a:lnTo>
                    <a:lnTo>
                      <a:pt x="0" y="94"/>
                    </a:lnTo>
                    <a:lnTo>
                      <a:pt x="0" y="94"/>
                    </a:lnTo>
                    <a:cubicBezTo>
                      <a:pt x="31" y="124"/>
                      <a:pt x="31" y="124"/>
                      <a:pt x="31" y="124"/>
                    </a:cubicBezTo>
                    <a:lnTo>
                      <a:pt x="31" y="124"/>
                    </a:lnTo>
                    <a:cubicBezTo>
                      <a:pt x="31" y="155"/>
                      <a:pt x="31" y="155"/>
                      <a:pt x="31" y="155"/>
                    </a:cubicBezTo>
                    <a:lnTo>
                      <a:pt x="31" y="155"/>
                    </a:lnTo>
                    <a:lnTo>
                      <a:pt x="31" y="155"/>
                    </a:lnTo>
                    <a:lnTo>
                      <a:pt x="31" y="155"/>
                    </a:lnTo>
                    <a:lnTo>
                      <a:pt x="31" y="186"/>
                    </a:lnTo>
                    <a:lnTo>
                      <a:pt x="31" y="186"/>
                    </a:lnTo>
                    <a:lnTo>
                      <a:pt x="31" y="186"/>
                    </a:lnTo>
                    <a:lnTo>
                      <a:pt x="31" y="186"/>
                    </a:lnTo>
                    <a:cubicBezTo>
                      <a:pt x="31" y="186"/>
                      <a:pt x="31" y="186"/>
                      <a:pt x="31" y="218"/>
                    </a:cubicBezTo>
                    <a:cubicBezTo>
                      <a:pt x="31" y="186"/>
                      <a:pt x="62" y="186"/>
                      <a:pt x="62" y="186"/>
                    </a:cubicBezTo>
                    <a:cubicBezTo>
                      <a:pt x="62" y="186"/>
                      <a:pt x="62" y="186"/>
                      <a:pt x="94" y="218"/>
                    </a:cubicBezTo>
                    <a:lnTo>
                      <a:pt x="94" y="218"/>
                    </a:lnTo>
                    <a:lnTo>
                      <a:pt x="94" y="218"/>
                    </a:lnTo>
                    <a:lnTo>
                      <a:pt x="94" y="218"/>
                    </a:lnTo>
                    <a:cubicBezTo>
                      <a:pt x="94" y="186"/>
                      <a:pt x="94" y="186"/>
                      <a:pt x="94" y="186"/>
                    </a:cubicBezTo>
                    <a:lnTo>
                      <a:pt x="94" y="186"/>
                    </a:lnTo>
                    <a:cubicBezTo>
                      <a:pt x="124" y="186"/>
                      <a:pt x="124" y="186"/>
                      <a:pt x="124" y="186"/>
                    </a:cubicBezTo>
                    <a:lnTo>
                      <a:pt x="155" y="186"/>
                    </a:lnTo>
                    <a:cubicBezTo>
                      <a:pt x="124" y="155"/>
                      <a:pt x="124" y="155"/>
                      <a:pt x="124" y="155"/>
                    </a:cubicBezTo>
                    <a:lnTo>
                      <a:pt x="124" y="124"/>
                    </a:lnTo>
                    <a:lnTo>
                      <a:pt x="155" y="124"/>
                    </a:lnTo>
                    <a:cubicBezTo>
                      <a:pt x="155" y="94"/>
                      <a:pt x="155" y="94"/>
                      <a:pt x="155" y="94"/>
                    </a:cubicBezTo>
                    <a:lnTo>
                      <a:pt x="155" y="94"/>
                    </a:lnTo>
                    <a:cubicBezTo>
                      <a:pt x="155" y="94"/>
                      <a:pt x="155" y="94"/>
                      <a:pt x="186" y="94"/>
                    </a:cubicBezTo>
                    <a:lnTo>
                      <a:pt x="186" y="94"/>
                    </a:lnTo>
                    <a:lnTo>
                      <a:pt x="186" y="94"/>
                    </a:lnTo>
                    <a:lnTo>
                      <a:pt x="186" y="94"/>
                    </a:lnTo>
                    <a:lnTo>
                      <a:pt x="186" y="94"/>
                    </a:lnTo>
                    <a:lnTo>
                      <a:pt x="186" y="94"/>
                    </a:lnTo>
                    <a:lnTo>
                      <a:pt x="155" y="94"/>
                    </a:lnTo>
                    <a:lnTo>
                      <a:pt x="155" y="94"/>
                    </a:lnTo>
                    <a:lnTo>
                      <a:pt x="155" y="94"/>
                    </a:lnTo>
                    <a:lnTo>
                      <a:pt x="124" y="94"/>
                    </a:lnTo>
                    <a:lnTo>
                      <a:pt x="124" y="94"/>
                    </a:lnTo>
                    <a:lnTo>
                      <a:pt x="124" y="94"/>
                    </a:lnTo>
                    <a:lnTo>
                      <a:pt x="124" y="94"/>
                    </a:lnTo>
                    <a:cubicBezTo>
                      <a:pt x="94" y="94"/>
                      <a:pt x="94" y="62"/>
                      <a:pt x="62" y="62"/>
                    </a:cubicBezTo>
                    <a:lnTo>
                      <a:pt x="62" y="31"/>
                    </a:lnTo>
                    <a:lnTo>
                      <a:pt x="62" y="31"/>
                    </a:lnTo>
                    <a:lnTo>
                      <a:pt x="62" y="31"/>
                    </a:lnTo>
                    <a:lnTo>
                      <a:pt x="62" y="31"/>
                    </a:lnTo>
                    <a:lnTo>
                      <a:pt x="62" y="31"/>
                    </a:lnTo>
                    <a:cubicBezTo>
                      <a:pt x="62" y="31"/>
                      <a:pt x="62" y="31"/>
                      <a:pt x="62" y="0"/>
                    </a:cubicBezTo>
                    <a:cubicBezTo>
                      <a:pt x="62" y="31"/>
                      <a:pt x="62" y="31"/>
                      <a:pt x="62" y="31"/>
                    </a:cubicBezTo>
                    <a:cubicBezTo>
                      <a:pt x="62" y="31"/>
                      <a:pt x="62" y="62"/>
                      <a:pt x="31"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7" name="Freeform 128"/>
              <p:cNvSpPr>
                <a:spLocks noChangeArrowheads="1"/>
              </p:cNvSpPr>
              <p:nvPr/>
            </p:nvSpPr>
            <p:spPr bwMode="auto">
              <a:xfrm>
                <a:off x="5967413" y="2505075"/>
                <a:ext cx="57150" cy="44450"/>
              </a:xfrm>
              <a:custGeom>
                <a:avLst/>
                <a:gdLst>
                  <a:gd name="T0" fmla="*/ 0 w 157"/>
                  <a:gd name="T1" fmla="*/ 93 h 125"/>
                  <a:gd name="T2" fmla="*/ 0 w 157"/>
                  <a:gd name="T3" fmla="*/ 93 h 125"/>
                  <a:gd name="T4" fmla="*/ 0 w 157"/>
                  <a:gd name="T5" fmla="*/ 93 h 125"/>
                  <a:gd name="T6" fmla="*/ 93 w 157"/>
                  <a:gd name="T7" fmla="*/ 124 h 125"/>
                  <a:gd name="T8" fmla="*/ 93 w 157"/>
                  <a:gd name="T9" fmla="*/ 93 h 125"/>
                  <a:gd name="T10" fmla="*/ 124 w 157"/>
                  <a:gd name="T11" fmla="*/ 93 h 125"/>
                  <a:gd name="T12" fmla="*/ 124 w 157"/>
                  <a:gd name="T13" fmla="*/ 93 h 125"/>
                  <a:gd name="T14" fmla="*/ 156 w 157"/>
                  <a:gd name="T15" fmla="*/ 62 h 125"/>
                  <a:gd name="T16" fmla="*/ 156 w 157"/>
                  <a:gd name="T17" fmla="*/ 62 h 125"/>
                  <a:gd name="T18" fmla="*/ 124 w 157"/>
                  <a:gd name="T19" fmla="*/ 62 h 125"/>
                  <a:gd name="T20" fmla="*/ 124 w 157"/>
                  <a:gd name="T21" fmla="*/ 31 h 125"/>
                  <a:gd name="T22" fmla="*/ 124 w 157"/>
                  <a:gd name="T23" fmla="*/ 31 h 125"/>
                  <a:gd name="T24" fmla="*/ 124 w 157"/>
                  <a:gd name="T25" fmla="*/ 62 h 125"/>
                  <a:gd name="T26" fmla="*/ 93 w 157"/>
                  <a:gd name="T27" fmla="*/ 31 h 125"/>
                  <a:gd name="T28" fmla="*/ 93 w 157"/>
                  <a:gd name="T29" fmla="*/ 0 h 125"/>
                  <a:gd name="T30" fmla="*/ 93 w 157"/>
                  <a:gd name="T31" fmla="*/ 0 h 125"/>
                  <a:gd name="T32" fmla="*/ 62 w 157"/>
                  <a:gd name="T33" fmla="*/ 0 h 125"/>
                  <a:gd name="T34" fmla="*/ 62 w 157"/>
                  <a:gd name="T35" fmla="*/ 0 h 125"/>
                  <a:gd name="T36" fmla="*/ 62 w 157"/>
                  <a:gd name="T37" fmla="*/ 0 h 125"/>
                  <a:gd name="T38" fmla="*/ 0 w 157"/>
                  <a:gd name="T39" fmla="*/ 62 h 125"/>
                  <a:gd name="T40" fmla="*/ 0 w 157"/>
                  <a:gd name="T41"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25">
                    <a:moveTo>
                      <a:pt x="0" y="93"/>
                    </a:moveTo>
                    <a:lnTo>
                      <a:pt x="0" y="93"/>
                    </a:lnTo>
                    <a:lnTo>
                      <a:pt x="0" y="93"/>
                    </a:lnTo>
                    <a:cubicBezTo>
                      <a:pt x="32" y="93"/>
                      <a:pt x="62" y="93"/>
                      <a:pt x="93" y="124"/>
                    </a:cubicBezTo>
                    <a:cubicBezTo>
                      <a:pt x="93" y="93"/>
                      <a:pt x="93" y="93"/>
                      <a:pt x="93" y="93"/>
                    </a:cubicBezTo>
                    <a:cubicBezTo>
                      <a:pt x="93" y="93"/>
                      <a:pt x="93" y="93"/>
                      <a:pt x="124" y="93"/>
                    </a:cubicBezTo>
                    <a:lnTo>
                      <a:pt x="124" y="93"/>
                    </a:lnTo>
                    <a:cubicBezTo>
                      <a:pt x="124" y="93"/>
                      <a:pt x="124" y="62"/>
                      <a:pt x="156" y="62"/>
                    </a:cubicBezTo>
                    <a:lnTo>
                      <a:pt x="156" y="62"/>
                    </a:lnTo>
                    <a:cubicBezTo>
                      <a:pt x="124" y="62"/>
                      <a:pt x="124" y="62"/>
                      <a:pt x="124" y="62"/>
                    </a:cubicBezTo>
                    <a:cubicBezTo>
                      <a:pt x="124" y="62"/>
                      <a:pt x="124" y="62"/>
                      <a:pt x="124" y="31"/>
                    </a:cubicBezTo>
                    <a:lnTo>
                      <a:pt x="124" y="31"/>
                    </a:lnTo>
                    <a:cubicBezTo>
                      <a:pt x="124" y="62"/>
                      <a:pt x="124" y="62"/>
                      <a:pt x="124" y="62"/>
                    </a:cubicBezTo>
                    <a:cubicBezTo>
                      <a:pt x="93" y="62"/>
                      <a:pt x="93" y="31"/>
                      <a:pt x="93" y="31"/>
                    </a:cubicBezTo>
                    <a:cubicBezTo>
                      <a:pt x="93" y="31"/>
                      <a:pt x="93" y="31"/>
                      <a:pt x="93" y="0"/>
                    </a:cubicBezTo>
                    <a:lnTo>
                      <a:pt x="93" y="0"/>
                    </a:lnTo>
                    <a:cubicBezTo>
                      <a:pt x="62" y="0"/>
                      <a:pt x="62" y="0"/>
                      <a:pt x="62" y="0"/>
                    </a:cubicBezTo>
                    <a:lnTo>
                      <a:pt x="62" y="0"/>
                    </a:lnTo>
                    <a:lnTo>
                      <a:pt x="62" y="0"/>
                    </a:lnTo>
                    <a:cubicBezTo>
                      <a:pt x="32" y="31"/>
                      <a:pt x="32" y="62"/>
                      <a:pt x="0" y="62"/>
                    </a:cubicBezTo>
                    <a:lnTo>
                      <a:pt x="0" y="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8" name="Freeform 129"/>
              <p:cNvSpPr>
                <a:spLocks noChangeArrowheads="1"/>
              </p:cNvSpPr>
              <p:nvPr/>
            </p:nvSpPr>
            <p:spPr bwMode="auto">
              <a:xfrm>
                <a:off x="5878513" y="2560638"/>
                <a:ext cx="77787" cy="55562"/>
              </a:xfrm>
              <a:custGeom>
                <a:avLst/>
                <a:gdLst>
                  <a:gd name="T0" fmla="*/ 0 w 218"/>
                  <a:gd name="T1" fmla="*/ 155 h 156"/>
                  <a:gd name="T2" fmla="*/ 0 w 218"/>
                  <a:gd name="T3" fmla="*/ 155 h 156"/>
                  <a:gd name="T4" fmla="*/ 0 w 218"/>
                  <a:gd name="T5" fmla="*/ 155 h 156"/>
                  <a:gd name="T6" fmla="*/ 62 w 218"/>
                  <a:gd name="T7" fmla="*/ 124 h 156"/>
                  <a:gd name="T8" fmla="*/ 62 w 218"/>
                  <a:gd name="T9" fmla="*/ 124 h 156"/>
                  <a:gd name="T10" fmla="*/ 62 w 218"/>
                  <a:gd name="T11" fmla="*/ 124 h 156"/>
                  <a:gd name="T12" fmla="*/ 62 w 218"/>
                  <a:gd name="T13" fmla="*/ 124 h 156"/>
                  <a:gd name="T14" fmla="*/ 93 w 218"/>
                  <a:gd name="T15" fmla="*/ 155 h 156"/>
                  <a:gd name="T16" fmla="*/ 124 w 218"/>
                  <a:gd name="T17" fmla="*/ 155 h 156"/>
                  <a:gd name="T18" fmla="*/ 124 w 218"/>
                  <a:gd name="T19" fmla="*/ 155 h 156"/>
                  <a:gd name="T20" fmla="*/ 124 w 218"/>
                  <a:gd name="T21" fmla="*/ 155 h 156"/>
                  <a:gd name="T22" fmla="*/ 124 w 218"/>
                  <a:gd name="T23" fmla="*/ 155 h 156"/>
                  <a:gd name="T24" fmla="*/ 156 w 218"/>
                  <a:gd name="T25" fmla="*/ 124 h 156"/>
                  <a:gd name="T26" fmla="*/ 156 w 218"/>
                  <a:gd name="T27" fmla="*/ 124 h 156"/>
                  <a:gd name="T28" fmla="*/ 156 w 218"/>
                  <a:gd name="T29" fmla="*/ 93 h 156"/>
                  <a:gd name="T30" fmla="*/ 186 w 218"/>
                  <a:gd name="T31" fmla="*/ 93 h 156"/>
                  <a:gd name="T32" fmla="*/ 186 w 218"/>
                  <a:gd name="T33" fmla="*/ 62 h 156"/>
                  <a:gd name="T34" fmla="*/ 186 w 218"/>
                  <a:gd name="T35" fmla="*/ 31 h 156"/>
                  <a:gd name="T36" fmla="*/ 186 w 218"/>
                  <a:gd name="T37" fmla="*/ 31 h 156"/>
                  <a:gd name="T38" fmla="*/ 186 w 218"/>
                  <a:gd name="T39" fmla="*/ 31 h 156"/>
                  <a:gd name="T40" fmla="*/ 217 w 218"/>
                  <a:gd name="T41" fmla="*/ 0 h 156"/>
                  <a:gd name="T42" fmla="*/ 217 w 218"/>
                  <a:gd name="T43" fmla="*/ 0 h 156"/>
                  <a:gd name="T44" fmla="*/ 186 w 218"/>
                  <a:gd name="T45" fmla="*/ 31 h 156"/>
                  <a:gd name="T46" fmla="*/ 156 w 218"/>
                  <a:gd name="T47" fmla="*/ 31 h 156"/>
                  <a:gd name="T48" fmla="*/ 156 w 218"/>
                  <a:gd name="T49" fmla="*/ 31 h 156"/>
                  <a:gd name="T50" fmla="*/ 156 w 218"/>
                  <a:gd name="T51" fmla="*/ 0 h 156"/>
                  <a:gd name="T52" fmla="*/ 124 w 218"/>
                  <a:gd name="T53" fmla="*/ 31 h 156"/>
                  <a:gd name="T54" fmla="*/ 124 w 218"/>
                  <a:gd name="T55" fmla="*/ 31 h 156"/>
                  <a:gd name="T56" fmla="*/ 93 w 218"/>
                  <a:gd name="T57" fmla="*/ 62 h 156"/>
                  <a:gd name="T58" fmla="*/ 93 w 218"/>
                  <a:gd name="T59" fmla="*/ 93 h 156"/>
                  <a:gd name="T60" fmla="*/ 32 w 218"/>
                  <a:gd name="T61" fmla="*/ 93 h 156"/>
                  <a:gd name="T62" fmla="*/ 32 w 218"/>
                  <a:gd name="T63" fmla="*/ 93 h 156"/>
                  <a:gd name="T64" fmla="*/ 0 w 218"/>
                  <a:gd name="T65"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56">
                    <a:moveTo>
                      <a:pt x="0" y="155"/>
                    </a:moveTo>
                    <a:lnTo>
                      <a:pt x="0" y="155"/>
                    </a:lnTo>
                    <a:lnTo>
                      <a:pt x="0" y="155"/>
                    </a:lnTo>
                    <a:cubicBezTo>
                      <a:pt x="32" y="155"/>
                      <a:pt x="32" y="124"/>
                      <a:pt x="62" y="124"/>
                    </a:cubicBezTo>
                    <a:lnTo>
                      <a:pt x="62" y="124"/>
                    </a:lnTo>
                    <a:lnTo>
                      <a:pt x="62" y="124"/>
                    </a:lnTo>
                    <a:lnTo>
                      <a:pt x="62" y="124"/>
                    </a:lnTo>
                    <a:cubicBezTo>
                      <a:pt x="62" y="124"/>
                      <a:pt x="93" y="124"/>
                      <a:pt x="93" y="155"/>
                    </a:cubicBezTo>
                    <a:cubicBezTo>
                      <a:pt x="124" y="155"/>
                      <a:pt x="124" y="155"/>
                      <a:pt x="124" y="155"/>
                    </a:cubicBezTo>
                    <a:lnTo>
                      <a:pt x="124" y="155"/>
                    </a:lnTo>
                    <a:lnTo>
                      <a:pt x="124" y="155"/>
                    </a:lnTo>
                    <a:lnTo>
                      <a:pt x="124" y="155"/>
                    </a:lnTo>
                    <a:cubicBezTo>
                      <a:pt x="124" y="155"/>
                      <a:pt x="124" y="124"/>
                      <a:pt x="156" y="124"/>
                    </a:cubicBezTo>
                    <a:lnTo>
                      <a:pt x="156" y="124"/>
                    </a:lnTo>
                    <a:cubicBezTo>
                      <a:pt x="156" y="124"/>
                      <a:pt x="156" y="124"/>
                      <a:pt x="156" y="93"/>
                    </a:cubicBezTo>
                    <a:cubicBezTo>
                      <a:pt x="186" y="93"/>
                      <a:pt x="186" y="93"/>
                      <a:pt x="186" y="93"/>
                    </a:cubicBezTo>
                    <a:cubicBezTo>
                      <a:pt x="186" y="93"/>
                      <a:pt x="186" y="93"/>
                      <a:pt x="186" y="62"/>
                    </a:cubicBezTo>
                    <a:lnTo>
                      <a:pt x="186" y="31"/>
                    </a:lnTo>
                    <a:lnTo>
                      <a:pt x="186" y="31"/>
                    </a:lnTo>
                    <a:lnTo>
                      <a:pt x="186" y="31"/>
                    </a:lnTo>
                    <a:cubicBezTo>
                      <a:pt x="186" y="31"/>
                      <a:pt x="186" y="0"/>
                      <a:pt x="217" y="0"/>
                    </a:cubicBezTo>
                    <a:lnTo>
                      <a:pt x="217" y="0"/>
                    </a:lnTo>
                    <a:cubicBezTo>
                      <a:pt x="186" y="31"/>
                      <a:pt x="186" y="31"/>
                      <a:pt x="186" y="31"/>
                    </a:cubicBezTo>
                    <a:lnTo>
                      <a:pt x="156" y="31"/>
                    </a:lnTo>
                    <a:lnTo>
                      <a:pt x="156" y="31"/>
                    </a:lnTo>
                    <a:lnTo>
                      <a:pt x="156" y="0"/>
                    </a:lnTo>
                    <a:cubicBezTo>
                      <a:pt x="156" y="31"/>
                      <a:pt x="124" y="31"/>
                      <a:pt x="124" y="31"/>
                    </a:cubicBezTo>
                    <a:lnTo>
                      <a:pt x="124" y="31"/>
                    </a:lnTo>
                    <a:cubicBezTo>
                      <a:pt x="124" y="62"/>
                      <a:pt x="124" y="62"/>
                      <a:pt x="93" y="62"/>
                    </a:cubicBezTo>
                    <a:lnTo>
                      <a:pt x="93" y="93"/>
                    </a:lnTo>
                    <a:cubicBezTo>
                      <a:pt x="62" y="93"/>
                      <a:pt x="32" y="93"/>
                      <a:pt x="32" y="93"/>
                    </a:cubicBezTo>
                    <a:lnTo>
                      <a:pt x="32" y="93"/>
                    </a:lnTo>
                    <a:cubicBezTo>
                      <a:pt x="32" y="124"/>
                      <a:pt x="0" y="124"/>
                      <a:pt x="0" y="15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9" name="Freeform 130"/>
              <p:cNvSpPr>
                <a:spLocks noChangeArrowheads="1"/>
              </p:cNvSpPr>
              <p:nvPr/>
            </p:nvSpPr>
            <p:spPr bwMode="auto">
              <a:xfrm>
                <a:off x="5710238" y="2125663"/>
                <a:ext cx="88900" cy="77787"/>
              </a:xfrm>
              <a:custGeom>
                <a:avLst/>
                <a:gdLst>
                  <a:gd name="T0" fmla="*/ 216 w 249"/>
                  <a:gd name="T1" fmla="*/ 93 h 218"/>
                  <a:gd name="T2" fmla="*/ 216 w 249"/>
                  <a:gd name="T3" fmla="*/ 93 h 218"/>
                  <a:gd name="T4" fmla="*/ 216 w 249"/>
                  <a:gd name="T5" fmla="*/ 93 h 218"/>
                  <a:gd name="T6" fmla="*/ 185 w 249"/>
                  <a:gd name="T7" fmla="*/ 62 h 218"/>
                  <a:gd name="T8" fmla="*/ 185 w 249"/>
                  <a:gd name="T9" fmla="*/ 32 h 218"/>
                  <a:gd name="T10" fmla="*/ 185 w 249"/>
                  <a:gd name="T11" fmla="*/ 32 h 218"/>
                  <a:gd name="T12" fmla="*/ 185 w 249"/>
                  <a:gd name="T13" fmla="*/ 32 h 218"/>
                  <a:gd name="T14" fmla="*/ 185 w 249"/>
                  <a:gd name="T15" fmla="*/ 32 h 218"/>
                  <a:gd name="T16" fmla="*/ 185 w 249"/>
                  <a:gd name="T17" fmla="*/ 32 h 218"/>
                  <a:gd name="T18" fmla="*/ 154 w 249"/>
                  <a:gd name="T19" fmla="*/ 32 h 218"/>
                  <a:gd name="T20" fmla="*/ 154 w 249"/>
                  <a:gd name="T21" fmla="*/ 32 h 218"/>
                  <a:gd name="T22" fmla="*/ 124 w 249"/>
                  <a:gd name="T23" fmla="*/ 0 h 218"/>
                  <a:gd name="T24" fmla="*/ 124 w 249"/>
                  <a:gd name="T25" fmla="*/ 0 h 218"/>
                  <a:gd name="T26" fmla="*/ 124 w 249"/>
                  <a:gd name="T27" fmla="*/ 0 h 218"/>
                  <a:gd name="T28" fmla="*/ 124 w 249"/>
                  <a:gd name="T29" fmla="*/ 0 h 218"/>
                  <a:gd name="T30" fmla="*/ 124 w 249"/>
                  <a:gd name="T31" fmla="*/ 0 h 218"/>
                  <a:gd name="T32" fmla="*/ 124 w 249"/>
                  <a:gd name="T33" fmla="*/ 0 h 218"/>
                  <a:gd name="T34" fmla="*/ 124 w 249"/>
                  <a:gd name="T35" fmla="*/ 0 h 218"/>
                  <a:gd name="T36" fmla="*/ 124 w 249"/>
                  <a:gd name="T37" fmla="*/ 32 h 218"/>
                  <a:gd name="T38" fmla="*/ 124 w 249"/>
                  <a:gd name="T39" fmla="*/ 32 h 218"/>
                  <a:gd name="T40" fmla="*/ 92 w 249"/>
                  <a:gd name="T41" fmla="*/ 32 h 218"/>
                  <a:gd name="T42" fmla="*/ 92 w 249"/>
                  <a:gd name="T43" fmla="*/ 32 h 218"/>
                  <a:gd name="T44" fmla="*/ 92 w 249"/>
                  <a:gd name="T45" fmla="*/ 32 h 218"/>
                  <a:gd name="T46" fmla="*/ 61 w 249"/>
                  <a:gd name="T47" fmla="*/ 32 h 218"/>
                  <a:gd name="T48" fmla="*/ 30 w 249"/>
                  <a:gd name="T49" fmla="*/ 32 h 218"/>
                  <a:gd name="T50" fmla="*/ 30 w 249"/>
                  <a:gd name="T51" fmla="*/ 32 h 218"/>
                  <a:gd name="T52" fmla="*/ 30 w 249"/>
                  <a:gd name="T53" fmla="*/ 32 h 218"/>
                  <a:gd name="T54" fmla="*/ 30 w 249"/>
                  <a:gd name="T55" fmla="*/ 32 h 218"/>
                  <a:gd name="T56" fmla="*/ 30 w 249"/>
                  <a:gd name="T57" fmla="*/ 32 h 218"/>
                  <a:gd name="T58" fmla="*/ 0 w 249"/>
                  <a:gd name="T59" fmla="*/ 32 h 218"/>
                  <a:gd name="T60" fmla="*/ 30 w 249"/>
                  <a:gd name="T61" fmla="*/ 32 h 218"/>
                  <a:gd name="T62" fmla="*/ 30 w 249"/>
                  <a:gd name="T63" fmla="*/ 32 h 218"/>
                  <a:gd name="T64" fmla="*/ 30 w 249"/>
                  <a:gd name="T65" fmla="*/ 93 h 218"/>
                  <a:gd name="T66" fmla="*/ 30 w 249"/>
                  <a:gd name="T67" fmla="*/ 93 h 218"/>
                  <a:gd name="T68" fmla="*/ 30 w 249"/>
                  <a:gd name="T69" fmla="*/ 93 h 218"/>
                  <a:gd name="T70" fmla="*/ 61 w 249"/>
                  <a:gd name="T71" fmla="*/ 93 h 218"/>
                  <a:gd name="T72" fmla="*/ 61 w 249"/>
                  <a:gd name="T73" fmla="*/ 62 h 218"/>
                  <a:gd name="T74" fmla="*/ 61 w 249"/>
                  <a:gd name="T75" fmla="*/ 62 h 218"/>
                  <a:gd name="T76" fmla="*/ 92 w 249"/>
                  <a:gd name="T77" fmla="*/ 93 h 218"/>
                  <a:gd name="T78" fmla="*/ 92 w 249"/>
                  <a:gd name="T79" fmla="*/ 93 h 218"/>
                  <a:gd name="T80" fmla="*/ 92 w 249"/>
                  <a:gd name="T81" fmla="*/ 93 h 218"/>
                  <a:gd name="T82" fmla="*/ 124 w 249"/>
                  <a:gd name="T83" fmla="*/ 93 h 218"/>
                  <a:gd name="T84" fmla="*/ 124 w 249"/>
                  <a:gd name="T85" fmla="*/ 156 h 218"/>
                  <a:gd name="T86" fmla="*/ 124 w 249"/>
                  <a:gd name="T87" fmla="*/ 156 h 218"/>
                  <a:gd name="T88" fmla="*/ 124 w 249"/>
                  <a:gd name="T89" fmla="*/ 156 h 218"/>
                  <a:gd name="T90" fmla="*/ 154 w 249"/>
                  <a:gd name="T91" fmla="*/ 186 h 218"/>
                  <a:gd name="T92" fmla="*/ 154 w 249"/>
                  <a:gd name="T93" fmla="*/ 186 h 218"/>
                  <a:gd name="T94" fmla="*/ 154 w 249"/>
                  <a:gd name="T95" fmla="*/ 186 h 218"/>
                  <a:gd name="T96" fmla="*/ 124 w 249"/>
                  <a:gd name="T97" fmla="*/ 186 h 218"/>
                  <a:gd name="T98" fmla="*/ 124 w 249"/>
                  <a:gd name="T99" fmla="*/ 186 h 218"/>
                  <a:gd name="T100" fmla="*/ 124 w 249"/>
                  <a:gd name="T101" fmla="*/ 217 h 218"/>
                  <a:gd name="T102" fmla="*/ 124 w 249"/>
                  <a:gd name="T103" fmla="*/ 217 h 218"/>
                  <a:gd name="T104" fmla="*/ 124 w 249"/>
                  <a:gd name="T105" fmla="*/ 217 h 218"/>
                  <a:gd name="T106" fmla="*/ 124 w 249"/>
                  <a:gd name="T107" fmla="*/ 217 h 218"/>
                  <a:gd name="T108" fmla="*/ 124 w 249"/>
                  <a:gd name="T109" fmla="*/ 217 h 218"/>
                  <a:gd name="T110" fmla="*/ 154 w 249"/>
                  <a:gd name="T111" fmla="*/ 186 h 218"/>
                  <a:gd name="T112" fmla="*/ 154 w 249"/>
                  <a:gd name="T113" fmla="*/ 186 h 218"/>
                  <a:gd name="T114" fmla="*/ 185 w 249"/>
                  <a:gd name="T115" fmla="*/ 156 h 218"/>
                  <a:gd name="T116" fmla="*/ 216 w 249"/>
                  <a:gd name="T117" fmla="*/ 156 h 218"/>
                  <a:gd name="T118" fmla="*/ 216 w 249"/>
                  <a:gd name="T119" fmla="*/ 124 h 218"/>
                  <a:gd name="T120" fmla="*/ 216 w 249"/>
                  <a:gd name="T121" fmla="*/ 124 h 218"/>
                  <a:gd name="T122" fmla="*/ 248 w 249"/>
                  <a:gd name="T123" fmla="*/ 93 h 218"/>
                  <a:gd name="T124" fmla="*/ 216 w 249"/>
                  <a:gd name="T125" fmla="*/ 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218">
                    <a:moveTo>
                      <a:pt x="216" y="93"/>
                    </a:moveTo>
                    <a:lnTo>
                      <a:pt x="216" y="93"/>
                    </a:lnTo>
                    <a:lnTo>
                      <a:pt x="216" y="93"/>
                    </a:lnTo>
                    <a:cubicBezTo>
                      <a:pt x="185" y="62"/>
                      <a:pt x="185" y="62"/>
                      <a:pt x="185" y="62"/>
                    </a:cubicBezTo>
                    <a:lnTo>
                      <a:pt x="185" y="32"/>
                    </a:lnTo>
                    <a:lnTo>
                      <a:pt x="185" y="32"/>
                    </a:lnTo>
                    <a:lnTo>
                      <a:pt x="185" y="32"/>
                    </a:lnTo>
                    <a:lnTo>
                      <a:pt x="185" y="32"/>
                    </a:lnTo>
                    <a:lnTo>
                      <a:pt x="185" y="32"/>
                    </a:lnTo>
                    <a:lnTo>
                      <a:pt x="154" y="32"/>
                    </a:lnTo>
                    <a:lnTo>
                      <a:pt x="154" y="32"/>
                    </a:lnTo>
                    <a:cubicBezTo>
                      <a:pt x="154" y="32"/>
                      <a:pt x="154" y="0"/>
                      <a:pt x="124" y="0"/>
                    </a:cubicBezTo>
                    <a:lnTo>
                      <a:pt x="124" y="0"/>
                    </a:lnTo>
                    <a:lnTo>
                      <a:pt x="124" y="0"/>
                    </a:lnTo>
                    <a:lnTo>
                      <a:pt x="124" y="0"/>
                    </a:lnTo>
                    <a:lnTo>
                      <a:pt x="124" y="0"/>
                    </a:lnTo>
                    <a:lnTo>
                      <a:pt x="124" y="0"/>
                    </a:lnTo>
                    <a:lnTo>
                      <a:pt x="124" y="0"/>
                    </a:lnTo>
                    <a:cubicBezTo>
                      <a:pt x="124" y="0"/>
                      <a:pt x="124" y="0"/>
                      <a:pt x="124" y="32"/>
                    </a:cubicBezTo>
                    <a:lnTo>
                      <a:pt x="124" y="32"/>
                    </a:lnTo>
                    <a:lnTo>
                      <a:pt x="92" y="32"/>
                    </a:lnTo>
                    <a:lnTo>
                      <a:pt x="92" y="32"/>
                    </a:lnTo>
                    <a:lnTo>
                      <a:pt x="92" y="32"/>
                    </a:lnTo>
                    <a:cubicBezTo>
                      <a:pt x="92" y="32"/>
                      <a:pt x="92" y="32"/>
                      <a:pt x="61" y="32"/>
                    </a:cubicBezTo>
                    <a:cubicBezTo>
                      <a:pt x="61" y="32"/>
                      <a:pt x="61" y="32"/>
                      <a:pt x="30" y="32"/>
                    </a:cubicBezTo>
                    <a:lnTo>
                      <a:pt x="30" y="32"/>
                    </a:lnTo>
                    <a:lnTo>
                      <a:pt x="30" y="32"/>
                    </a:lnTo>
                    <a:lnTo>
                      <a:pt x="30" y="32"/>
                    </a:lnTo>
                    <a:lnTo>
                      <a:pt x="30" y="32"/>
                    </a:lnTo>
                    <a:cubicBezTo>
                      <a:pt x="30" y="32"/>
                      <a:pt x="30" y="32"/>
                      <a:pt x="0" y="32"/>
                    </a:cubicBezTo>
                    <a:cubicBezTo>
                      <a:pt x="0" y="32"/>
                      <a:pt x="0" y="32"/>
                      <a:pt x="30" y="32"/>
                    </a:cubicBezTo>
                    <a:lnTo>
                      <a:pt x="30" y="32"/>
                    </a:lnTo>
                    <a:cubicBezTo>
                      <a:pt x="30" y="62"/>
                      <a:pt x="30" y="62"/>
                      <a:pt x="30" y="93"/>
                    </a:cubicBezTo>
                    <a:lnTo>
                      <a:pt x="30" y="93"/>
                    </a:lnTo>
                    <a:lnTo>
                      <a:pt x="30" y="93"/>
                    </a:lnTo>
                    <a:cubicBezTo>
                      <a:pt x="30" y="93"/>
                      <a:pt x="30" y="93"/>
                      <a:pt x="61" y="93"/>
                    </a:cubicBezTo>
                    <a:lnTo>
                      <a:pt x="61" y="62"/>
                    </a:lnTo>
                    <a:lnTo>
                      <a:pt x="61" y="62"/>
                    </a:lnTo>
                    <a:cubicBezTo>
                      <a:pt x="92" y="93"/>
                      <a:pt x="92" y="93"/>
                      <a:pt x="92" y="93"/>
                    </a:cubicBezTo>
                    <a:lnTo>
                      <a:pt x="92" y="93"/>
                    </a:lnTo>
                    <a:lnTo>
                      <a:pt x="92" y="93"/>
                    </a:lnTo>
                    <a:lnTo>
                      <a:pt x="124" y="93"/>
                    </a:lnTo>
                    <a:cubicBezTo>
                      <a:pt x="124" y="124"/>
                      <a:pt x="124" y="124"/>
                      <a:pt x="124" y="156"/>
                    </a:cubicBezTo>
                    <a:lnTo>
                      <a:pt x="124" y="156"/>
                    </a:lnTo>
                    <a:lnTo>
                      <a:pt x="124" y="156"/>
                    </a:lnTo>
                    <a:cubicBezTo>
                      <a:pt x="154" y="156"/>
                      <a:pt x="154" y="156"/>
                      <a:pt x="154" y="186"/>
                    </a:cubicBezTo>
                    <a:lnTo>
                      <a:pt x="154" y="186"/>
                    </a:lnTo>
                    <a:lnTo>
                      <a:pt x="154" y="186"/>
                    </a:lnTo>
                    <a:lnTo>
                      <a:pt x="124" y="186"/>
                    </a:lnTo>
                    <a:lnTo>
                      <a:pt x="124" y="186"/>
                    </a:lnTo>
                    <a:lnTo>
                      <a:pt x="124" y="217"/>
                    </a:lnTo>
                    <a:lnTo>
                      <a:pt x="124" y="217"/>
                    </a:lnTo>
                    <a:lnTo>
                      <a:pt x="124" y="217"/>
                    </a:lnTo>
                    <a:lnTo>
                      <a:pt x="124" y="217"/>
                    </a:lnTo>
                    <a:lnTo>
                      <a:pt x="124" y="217"/>
                    </a:lnTo>
                    <a:lnTo>
                      <a:pt x="154" y="186"/>
                    </a:lnTo>
                    <a:lnTo>
                      <a:pt x="154" y="186"/>
                    </a:lnTo>
                    <a:cubicBezTo>
                      <a:pt x="154" y="156"/>
                      <a:pt x="185" y="156"/>
                      <a:pt x="185" y="156"/>
                    </a:cubicBezTo>
                    <a:cubicBezTo>
                      <a:pt x="185" y="156"/>
                      <a:pt x="185" y="156"/>
                      <a:pt x="216" y="156"/>
                    </a:cubicBezTo>
                    <a:cubicBezTo>
                      <a:pt x="216" y="124"/>
                      <a:pt x="216" y="124"/>
                      <a:pt x="216" y="124"/>
                    </a:cubicBezTo>
                    <a:lnTo>
                      <a:pt x="216" y="124"/>
                    </a:lnTo>
                    <a:cubicBezTo>
                      <a:pt x="216" y="93"/>
                      <a:pt x="216" y="93"/>
                      <a:pt x="248" y="93"/>
                    </a:cubicBezTo>
                    <a:cubicBezTo>
                      <a:pt x="248" y="93"/>
                      <a:pt x="248" y="93"/>
                      <a:pt x="216" y="9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0" name="Freeform 131"/>
              <p:cNvSpPr>
                <a:spLocks noChangeArrowheads="1"/>
              </p:cNvSpPr>
              <p:nvPr/>
            </p:nvSpPr>
            <p:spPr bwMode="auto">
              <a:xfrm>
                <a:off x="5776913" y="2282825"/>
                <a:ext cx="55562" cy="133350"/>
              </a:xfrm>
              <a:custGeom>
                <a:avLst/>
                <a:gdLst>
                  <a:gd name="T0" fmla="*/ 63 w 156"/>
                  <a:gd name="T1" fmla="*/ 278 h 372"/>
                  <a:gd name="T2" fmla="*/ 63 w 156"/>
                  <a:gd name="T3" fmla="*/ 278 h 372"/>
                  <a:gd name="T4" fmla="*/ 63 w 156"/>
                  <a:gd name="T5" fmla="*/ 278 h 372"/>
                  <a:gd name="T6" fmla="*/ 63 w 156"/>
                  <a:gd name="T7" fmla="*/ 278 h 372"/>
                  <a:gd name="T8" fmla="*/ 31 w 156"/>
                  <a:gd name="T9" fmla="*/ 309 h 372"/>
                  <a:gd name="T10" fmla="*/ 31 w 156"/>
                  <a:gd name="T11" fmla="*/ 309 h 372"/>
                  <a:gd name="T12" fmla="*/ 31 w 156"/>
                  <a:gd name="T13" fmla="*/ 309 h 372"/>
                  <a:gd name="T14" fmla="*/ 31 w 156"/>
                  <a:gd name="T15" fmla="*/ 309 h 372"/>
                  <a:gd name="T16" fmla="*/ 31 w 156"/>
                  <a:gd name="T17" fmla="*/ 309 h 372"/>
                  <a:gd name="T18" fmla="*/ 0 w 156"/>
                  <a:gd name="T19" fmla="*/ 341 h 372"/>
                  <a:gd name="T20" fmla="*/ 0 w 156"/>
                  <a:gd name="T21" fmla="*/ 341 h 372"/>
                  <a:gd name="T22" fmla="*/ 0 w 156"/>
                  <a:gd name="T23" fmla="*/ 341 h 372"/>
                  <a:gd name="T24" fmla="*/ 0 w 156"/>
                  <a:gd name="T25" fmla="*/ 341 h 372"/>
                  <a:gd name="T26" fmla="*/ 31 w 156"/>
                  <a:gd name="T27" fmla="*/ 371 h 372"/>
                  <a:gd name="T28" fmla="*/ 31 w 156"/>
                  <a:gd name="T29" fmla="*/ 371 h 372"/>
                  <a:gd name="T30" fmla="*/ 93 w 156"/>
                  <a:gd name="T31" fmla="*/ 341 h 372"/>
                  <a:gd name="T32" fmla="*/ 93 w 156"/>
                  <a:gd name="T33" fmla="*/ 341 h 372"/>
                  <a:gd name="T34" fmla="*/ 93 w 156"/>
                  <a:gd name="T35" fmla="*/ 309 h 372"/>
                  <a:gd name="T36" fmla="*/ 93 w 156"/>
                  <a:gd name="T37" fmla="*/ 309 h 372"/>
                  <a:gd name="T38" fmla="*/ 155 w 156"/>
                  <a:gd name="T39" fmla="*/ 247 h 372"/>
                  <a:gd name="T40" fmla="*/ 155 w 156"/>
                  <a:gd name="T41" fmla="*/ 247 h 372"/>
                  <a:gd name="T42" fmla="*/ 155 w 156"/>
                  <a:gd name="T43" fmla="*/ 217 h 372"/>
                  <a:gd name="T44" fmla="*/ 155 w 156"/>
                  <a:gd name="T45" fmla="*/ 185 h 372"/>
                  <a:gd name="T46" fmla="*/ 155 w 156"/>
                  <a:gd name="T47" fmla="*/ 154 h 372"/>
                  <a:gd name="T48" fmla="*/ 155 w 156"/>
                  <a:gd name="T49" fmla="*/ 154 h 372"/>
                  <a:gd name="T50" fmla="*/ 155 w 156"/>
                  <a:gd name="T51" fmla="*/ 123 h 372"/>
                  <a:gd name="T52" fmla="*/ 155 w 156"/>
                  <a:gd name="T53" fmla="*/ 123 h 372"/>
                  <a:gd name="T54" fmla="*/ 124 w 156"/>
                  <a:gd name="T55" fmla="*/ 31 h 372"/>
                  <a:gd name="T56" fmla="*/ 124 w 156"/>
                  <a:gd name="T57" fmla="*/ 31 h 372"/>
                  <a:gd name="T58" fmla="*/ 93 w 156"/>
                  <a:gd name="T59" fmla="*/ 31 h 372"/>
                  <a:gd name="T60" fmla="*/ 93 w 156"/>
                  <a:gd name="T61" fmla="*/ 0 h 372"/>
                  <a:gd name="T62" fmla="*/ 93 w 156"/>
                  <a:gd name="T63" fmla="*/ 31 h 372"/>
                  <a:gd name="T64" fmla="*/ 93 w 156"/>
                  <a:gd name="T65" fmla="*/ 31 h 372"/>
                  <a:gd name="T66" fmla="*/ 93 w 156"/>
                  <a:gd name="T67" fmla="*/ 31 h 372"/>
                  <a:gd name="T68" fmla="*/ 93 w 156"/>
                  <a:gd name="T69" fmla="*/ 31 h 372"/>
                  <a:gd name="T70" fmla="*/ 93 w 156"/>
                  <a:gd name="T71" fmla="*/ 31 h 372"/>
                  <a:gd name="T72" fmla="*/ 93 w 156"/>
                  <a:gd name="T73" fmla="*/ 61 h 372"/>
                  <a:gd name="T74" fmla="*/ 93 w 156"/>
                  <a:gd name="T75" fmla="*/ 93 h 372"/>
                  <a:gd name="T76" fmla="*/ 93 w 156"/>
                  <a:gd name="T77" fmla="*/ 93 h 372"/>
                  <a:gd name="T78" fmla="*/ 93 w 156"/>
                  <a:gd name="T79" fmla="*/ 93 h 372"/>
                  <a:gd name="T80" fmla="*/ 93 w 156"/>
                  <a:gd name="T81" fmla="*/ 93 h 372"/>
                  <a:gd name="T82" fmla="*/ 93 w 156"/>
                  <a:gd name="T83" fmla="*/ 123 h 372"/>
                  <a:gd name="T84" fmla="*/ 93 w 156"/>
                  <a:gd name="T85" fmla="*/ 154 h 372"/>
                  <a:gd name="T86" fmla="*/ 93 w 156"/>
                  <a:gd name="T87" fmla="*/ 185 h 372"/>
                  <a:gd name="T88" fmla="*/ 93 w 156"/>
                  <a:gd name="T89" fmla="*/ 217 h 372"/>
                  <a:gd name="T90" fmla="*/ 93 w 156"/>
                  <a:gd name="T91" fmla="*/ 247 h 372"/>
                  <a:gd name="T92" fmla="*/ 93 w 156"/>
                  <a:gd name="T93" fmla="*/ 278 h 372"/>
                  <a:gd name="T94" fmla="*/ 93 w 156"/>
                  <a:gd name="T95" fmla="*/ 278 h 372"/>
                  <a:gd name="T96" fmla="*/ 63 w 156"/>
                  <a:gd name="T97" fmla="*/ 27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372">
                    <a:moveTo>
                      <a:pt x="63" y="278"/>
                    </a:moveTo>
                    <a:lnTo>
                      <a:pt x="63" y="278"/>
                    </a:lnTo>
                    <a:lnTo>
                      <a:pt x="63" y="278"/>
                    </a:lnTo>
                    <a:lnTo>
                      <a:pt x="63" y="278"/>
                    </a:lnTo>
                    <a:cubicBezTo>
                      <a:pt x="31" y="278"/>
                      <a:pt x="31" y="309"/>
                      <a:pt x="31" y="309"/>
                    </a:cubicBezTo>
                    <a:lnTo>
                      <a:pt x="31" y="309"/>
                    </a:lnTo>
                    <a:lnTo>
                      <a:pt x="31" y="309"/>
                    </a:lnTo>
                    <a:lnTo>
                      <a:pt x="31" y="309"/>
                    </a:lnTo>
                    <a:lnTo>
                      <a:pt x="31" y="309"/>
                    </a:lnTo>
                    <a:cubicBezTo>
                      <a:pt x="31" y="341"/>
                      <a:pt x="31" y="341"/>
                      <a:pt x="0" y="341"/>
                    </a:cubicBezTo>
                    <a:lnTo>
                      <a:pt x="0" y="341"/>
                    </a:lnTo>
                    <a:lnTo>
                      <a:pt x="0" y="341"/>
                    </a:lnTo>
                    <a:lnTo>
                      <a:pt x="0" y="341"/>
                    </a:lnTo>
                    <a:lnTo>
                      <a:pt x="31" y="371"/>
                    </a:lnTo>
                    <a:lnTo>
                      <a:pt x="31" y="371"/>
                    </a:lnTo>
                    <a:cubicBezTo>
                      <a:pt x="31" y="341"/>
                      <a:pt x="63" y="341"/>
                      <a:pt x="93" y="341"/>
                    </a:cubicBezTo>
                    <a:lnTo>
                      <a:pt x="93" y="341"/>
                    </a:lnTo>
                    <a:cubicBezTo>
                      <a:pt x="93" y="309"/>
                      <a:pt x="93" y="309"/>
                      <a:pt x="93" y="309"/>
                    </a:cubicBezTo>
                    <a:lnTo>
                      <a:pt x="93" y="309"/>
                    </a:lnTo>
                    <a:cubicBezTo>
                      <a:pt x="93" y="309"/>
                      <a:pt x="124" y="278"/>
                      <a:pt x="155" y="247"/>
                    </a:cubicBezTo>
                    <a:lnTo>
                      <a:pt x="155" y="247"/>
                    </a:lnTo>
                    <a:lnTo>
                      <a:pt x="155" y="217"/>
                    </a:lnTo>
                    <a:cubicBezTo>
                      <a:pt x="155" y="185"/>
                      <a:pt x="155" y="185"/>
                      <a:pt x="155" y="185"/>
                    </a:cubicBezTo>
                    <a:cubicBezTo>
                      <a:pt x="155" y="185"/>
                      <a:pt x="155" y="185"/>
                      <a:pt x="155" y="154"/>
                    </a:cubicBezTo>
                    <a:lnTo>
                      <a:pt x="155" y="154"/>
                    </a:lnTo>
                    <a:lnTo>
                      <a:pt x="155" y="123"/>
                    </a:lnTo>
                    <a:lnTo>
                      <a:pt x="155" y="123"/>
                    </a:lnTo>
                    <a:cubicBezTo>
                      <a:pt x="124" y="93"/>
                      <a:pt x="124" y="61"/>
                      <a:pt x="124" y="31"/>
                    </a:cubicBezTo>
                    <a:lnTo>
                      <a:pt x="124" y="31"/>
                    </a:lnTo>
                    <a:cubicBezTo>
                      <a:pt x="124" y="31"/>
                      <a:pt x="124" y="31"/>
                      <a:pt x="93" y="31"/>
                    </a:cubicBezTo>
                    <a:cubicBezTo>
                      <a:pt x="93" y="0"/>
                      <a:pt x="93" y="0"/>
                      <a:pt x="93" y="0"/>
                    </a:cubicBezTo>
                    <a:lnTo>
                      <a:pt x="93" y="31"/>
                    </a:lnTo>
                    <a:lnTo>
                      <a:pt x="93" y="31"/>
                    </a:lnTo>
                    <a:lnTo>
                      <a:pt x="93" y="31"/>
                    </a:lnTo>
                    <a:lnTo>
                      <a:pt x="93" y="31"/>
                    </a:lnTo>
                    <a:lnTo>
                      <a:pt x="93" y="31"/>
                    </a:lnTo>
                    <a:lnTo>
                      <a:pt x="93" y="61"/>
                    </a:lnTo>
                    <a:cubicBezTo>
                      <a:pt x="93" y="61"/>
                      <a:pt x="93" y="61"/>
                      <a:pt x="93" y="93"/>
                    </a:cubicBezTo>
                    <a:lnTo>
                      <a:pt x="93" y="93"/>
                    </a:lnTo>
                    <a:lnTo>
                      <a:pt x="93" y="93"/>
                    </a:lnTo>
                    <a:lnTo>
                      <a:pt x="93" y="93"/>
                    </a:lnTo>
                    <a:cubicBezTo>
                      <a:pt x="93" y="93"/>
                      <a:pt x="93" y="93"/>
                      <a:pt x="93" y="123"/>
                    </a:cubicBezTo>
                    <a:cubicBezTo>
                      <a:pt x="93" y="123"/>
                      <a:pt x="93" y="123"/>
                      <a:pt x="93" y="154"/>
                    </a:cubicBezTo>
                    <a:cubicBezTo>
                      <a:pt x="93" y="185"/>
                      <a:pt x="93" y="185"/>
                      <a:pt x="93" y="185"/>
                    </a:cubicBezTo>
                    <a:lnTo>
                      <a:pt x="93" y="217"/>
                    </a:lnTo>
                    <a:cubicBezTo>
                      <a:pt x="93" y="217"/>
                      <a:pt x="93" y="217"/>
                      <a:pt x="93" y="247"/>
                    </a:cubicBezTo>
                    <a:cubicBezTo>
                      <a:pt x="93" y="247"/>
                      <a:pt x="93" y="247"/>
                      <a:pt x="93" y="278"/>
                    </a:cubicBezTo>
                    <a:lnTo>
                      <a:pt x="93" y="278"/>
                    </a:lnTo>
                    <a:lnTo>
                      <a:pt x="63" y="27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1" name="Freeform 132"/>
              <p:cNvSpPr>
                <a:spLocks noChangeArrowheads="1"/>
              </p:cNvSpPr>
              <p:nvPr/>
            </p:nvSpPr>
            <p:spPr bwMode="auto">
              <a:xfrm>
                <a:off x="5710238" y="2327275"/>
                <a:ext cx="88900" cy="79375"/>
              </a:xfrm>
              <a:custGeom>
                <a:avLst/>
                <a:gdLst>
                  <a:gd name="T0" fmla="*/ 154 w 249"/>
                  <a:gd name="T1" fmla="*/ 155 h 219"/>
                  <a:gd name="T2" fmla="*/ 154 w 249"/>
                  <a:gd name="T3" fmla="*/ 155 h 219"/>
                  <a:gd name="T4" fmla="*/ 154 w 249"/>
                  <a:gd name="T5" fmla="*/ 155 h 219"/>
                  <a:gd name="T6" fmla="*/ 154 w 249"/>
                  <a:gd name="T7" fmla="*/ 155 h 219"/>
                  <a:gd name="T8" fmla="*/ 154 w 249"/>
                  <a:gd name="T9" fmla="*/ 155 h 219"/>
                  <a:gd name="T10" fmla="*/ 154 w 249"/>
                  <a:gd name="T11" fmla="*/ 155 h 219"/>
                  <a:gd name="T12" fmla="*/ 154 w 249"/>
                  <a:gd name="T13" fmla="*/ 124 h 219"/>
                  <a:gd name="T14" fmla="*/ 154 w 249"/>
                  <a:gd name="T15" fmla="*/ 124 h 219"/>
                  <a:gd name="T16" fmla="*/ 154 w 249"/>
                  <a:gd name="T17" fmla="*/ 124 h 219"/>
                  <a:gd name="T18" fmla="*/ 185 w 249"/>
                  <a:gd name="T19" fmla="*/ 124 h 219"/>
                  <a:gd name="T20" fmla="*/ 185 w 249"/>
                  <a:gd name="T21" fmla="*/ 124 h 219"/>
                  <a:gd name="T22" fmla="*/ 216 w 249"/>
                  <a:gd name="T23" fmla="*/ 124 h 219"/>
                  <a:gd name="T24" fmla="*/ 216 w 249"/>
                  <a:gd name="T25" fmla="*/ 124 h 219"/>
                  <a:gd name="T26" fmla="*/ 248 w 249"/>
                  <a:gd name="T27" fmla="*/ 94 h 219"/>
                  <a:gd name="T28" fmla="*/ 248 w 249"/>
                  <a:gd name="T29" fmla="*/ 94 h 219"/>
                  <a:gd name="T30" fmla="*/ 248 w 249"/>
                  <a:gd name="T31" fmla="*/ 94 h 219"/>
                  <a:gd name="T32" fmla="*/ 248 w 249"/>
                  <a:gd name="T33" fmla="*/ 62 h 219"/>
                  <a:gd name="T34" fmla="*/ 248 w 249"/>
                  <a:gd name="T35" fmla="*/ 31 h 219"/>
                  <a:gd name="T36" fmla="*/ 248 w 249"/>
                  <a:gd name="T37" fmla="*/ 0 h 219"/>
                  <a:gd name="T38" fmla="*/ 248 w 249"/>
                  <a:gd name="T39" fmla="*/ 0 h 219"/>
                  <a:gd name="T40" fmla="*/ 248 w 249"/>
                  <a:gd name="T41" fmla="*/ 0 h 219"/>
                  <a:gd name="T42" fmla="*/ 248 w 249"/>
                  <a:gd name="T43" fmla="*/ 0 h 219"/>
                  <a:gd name="T44" fmla="*/ 216 w 249"/>
                  <a:gd name="T45" fmla="*/ 0 h 219"/>
                  <a:gd name="T46" fmla="*/ 216 w 249"/>
                  <a:gd name="T47" fmla="*/ 0 h 219"/>
                  <a:gd name="T48" fmla="*/ 216 w 249"/>
                  <a:gd name="T49" fmla="*/ 0 h 219"/>
                  <a:gd name="T50" fmla="*/ 216 w 249"/>
                  <a:gd name="T51" fmla="*/ 0 h 219"/>
                  <a:gd name="T52" fmla="*/ 216 w 249"/>
                  <a:gd name="T53" fmla="*/ 0 h 219"/>
                  <a:gd name="T54" fmla="*/ 185 w 249"/>
                  <a:gd name="T55" fmla="*/ 0 h 219"/>
                  <a:gd name="T56" fmla="*/ 185 w 249"/>
                  <a:gd name="T57" fmla="*/ 31 h 219"/>
                  <a:gd name="T58" fmla="*/ 154 w 249"/>
                  <a:gd name="T59" fmla="*/ 31 h 219"/>
                  <a:gd name="T60" fmla="*/ 154 w 249"/>
                  <a:gd name="T61" fmla="*/ 31 h 219"/>
                  <a:gd name="T62" fmla="*/ 124 w 249"/>
                  <a:gd name="T63" fmla="*/ 31 h 219"/>
                  <a:gd name="T64" fmla="*/ 124 w 249"/>
                  <a:gd name="T65" fmla="*/ 0 h 219"/>
                  <a:gd name="T66" fmla="*/ 124 w 249"/>
                  <a:gd name="T67" fmla="*/ 0 h 219"/>
                  <a:gd name="T68" fmla="*/ 92 w 249"/>
                  <a:gd name="T69" fmla="*/ 0 h 219"/>
                  <a:gd name="T70" fmla="*/ 92 w 249"/>
                  <a:gd name="T71" fmla="*/ 0 h 219"/>
                  <a:gd name="T72" fmla="*/ 92 w 249"/>
                  <a:gd name="T73" fmla="*/ 0 h 219"/>
                  <a:gd name="T74" fmla="*/ 61 w 249"/>
                  <a:gd name="T75" fmla="*/ 0 h 219"/>
                  <a:gd name="T76" fmla="*/ 30 w 249"/>
                  <a:gd name="T77" fmla="*/ 0 h 219"/>
                  <a:gd name="T78" fmla="*/ 30 w 249"/>
                  <a:gd name="T79" fmla="*/ 0 h 219"/>
                  <a:gd name="T80" fmla="*/ 30 w 249"/>
                  <a:gd name="T81" fmla="*/ 0 h 219"/>
                  <a:gd name="T82" fmla="*/ 0 w 249"/>
                  <a:gd name="T83" fmla="*/ 31 h 219"/>
                  <a:gd name="T84" fmla="*/ 0 w 249"/>
                  <a:gd name="T85" fmla="*/ 62 h 219"/>
                  <a:gd name="T86" fmla="*/ 30 w 249"/>
                  <a:gd name="T87" fmla="*/ 124 h 219"/>
                  <a:gd name="T88" fmla="*/ 30 w 249"/>
                  <a:gd name="T89" fmla="*/ 124 h 219"/>
                  <a:gd name="T90" fmla="*/ 30 w 249"/>
                  <a:gd name="T91" fmla="*/ 155 h 219"/>
                  <a:gd name="T92" fmla="*/ 61 w 249"/>
                  <a:gd name="T93" fmla="*/ 186 h 219"/>
                  <a:gd name="T94" fmla="*/ 92 w 249"/>
                  <a:gd name="T95" fmla="*/ 218 h 219"/>
                  <a:gd name="T96" fmla="*/ 92 w 249"/>
                  <a:gd name="T97" fmla="*/ 186 h 219"/>
                  <a:gd name="T98" fmla="*/ 124 w 249"/>
                  <a:gd name="T99" fmla="*/ 186 h 219"/>
                  <a:gd name="T100" fmla="*/ 154 w 249"/>
                  <a:gd name="T101"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19">
                    <a:moveTo>
                      <a:pt x="154" y="155"/>
                    </a:moveTo>
                    <a:lnTo>
                      <a:pt x="154" y="155"/>
                    </a:lnTo>
                    <a:lnTo>
                      <a:pt x="154" y="155"/>
                    </a:lnTo>
                    <a:lnTo>
                      <a:pt x="154" y="155"/>
                    </a:lnTo>
                    <a:lnTo>
                      <a:pt x="154" y="155"/>
                    </a:lnTo>
                    <a:lnTo>
                      <a:pt x="154" y="155"/>
                    </a:lnTo>
                    <a:lnTo>
                      <a:pt x="154" y="124"/>
                    </a:lnTo>
                    <a:lnTo>
                      <a:pt x="154" y="124"/>
                    </a:lnTo>
                    <a:lnTo>
                      <a:pt x="154" y="124"/>
                    </a:lnTo>
                    <a:cubicBezTo>
                      <a:pt x="185" y="124"/>
                      <a:pt x="185" y="124"/>
                      <a:pt x="185" y="124"/>
                    </a:cubicBezTo>
                    <a:lnTo>
                      <a:pt x="185" y="124"/>
                    </a:lnTo>
                    <a:cubicBezTo>
                      <a:pt x="216" y="124"/>
                      <a:pt x="216" y="124"/>
                      <a:pt x="216" y="124"/>
                    </a:cubicBezTo>
                    <a:lnTo>
                      <a:pt x="216" y="124"/>
                    </a:lnTo>
                    <a:cubicBezTo>
                      <a:pt x="216" y="94"/>
                      <a:pt x="216" y="94"/>
                      <a:pt x="248" y="94"/>
                    </a:cubicBezTo>
                    <a:lnTo>
                      <a:pt x="248" y="94"/>
                    </a:lnTo>
                    <a:lnTo>
                      <a:pt x="248" y="94"/>
                    </a:lnTo>
                    <a:cubicBezTo>
                      <a:pt x="248" y="94"/>
                      <a:pt x="248" y="94"/>
                      <a:pt x="248" y="62"/>
                    </a:cubicBezTo>
                    <a:cubicBezTo>
                      <a:pt x="248" y="62"/>
                      <a:pt x="248" y="62"/>
                      <a:pt x="248" y="31"/>
                    </a:cubicBezTo>
                    <a:lnTo>
                      <a:pt x="248" y="0"/>
                    </a:lnTo>
                    <a:lnTo>
                      <a:pt x="248" y="0"/>
                    </a:lnTo>
                    <a:lnTo>
                      <a:pt x="248" y="0"/>
                    </a:lnTo>
                    <a:lnTo>
                      <a:pt x="248" y="0"/>
                    </a:lnTo>
                    <a:cubicBezTo>
                      <a:pt x="216" y="0"/>
                      <a:pt x="216" y="0"/>
                      <a:pt x="216" y="0"/>
                    </a:cubicBezTo>
                    <a:lnTo>
                      <a:pt x="216" y="0"/>
                    </a:lnTo>
                    <a:lnTo>
                      <a:pt x="216" y="0"/>
                    </a:lnTo>
                    <a:lnTo>
                      <a:pt x="216" y="0"/>
                    </a:lnTo>
                    <a:lnTo>
                      <a:pt x="216" y="0"/>
                    </a:lnTo>
                    <a:cubicBezTo>
                      <a:pt x="216" y="0"/>
                      <a:pt x="216" y="0"/>
                      <a:pt x="185" y="0"/>
                    </a:cubicBezTo>
                    <a:lnTo>
                      <a:pt x="185" y="31"/>
                    </a:lnTo>
                    <a:cubicBezTo>
                      <a:pt x="185" y="31"/>
                      <a:pt x="185" y="31"/>
                      <a:pt x="154" y="31"/>
                    </a:cubicBezTo>
                    <a:lnTo>
                      <a:pt x="154" y="31"/>
                    </a:lnTo>
                    <a:cubicBezTo>
                      <a:pt x="154" y="31"/>
                      <a:pt x="154" y="31"/>
                      <a:pt x="124" y="31"/>
                    </a:cubicBezTo>
                    <a:cubicBezTo>
                      <a:pt x="124" y="31"/>
                      <a:pt x="124" y="31"/>
                      <a:pt x="124" y="0"/>
                    </a:cubicBezTo>
                    <a:lnTo>
                      <a:pt x="124" y="0"/>
                    </a:lnTo>
                    <a:cubicBezTo>
                      <a:pt x="92" y="0"/>
                      <a:pt x="92" y="0"/>
                      <a:pt x="92" y="0"/>
                    </a:cubicBezTo>
                    <a:lnTo>
                      <a:pt x="92" y="0"/>
                    </a:lnTo>
                    <a:lnTo>
                      <a:pt x="92" y="0"/>
                    </a:lnTo>
                    <a:cubicBezTo>
                      <a:pt x="92" y="0"/>
                      <a:pt x="92" y="0"/>
                      <a:pt x="61" y="0"/>
                    </a:cubicBezTo>
                    <a:cubicBezTo>
                      <a:pt x="61" y="0"/>
                      <a:pt x="61" y="0"/>
                      <a:pt x="30" y="0"/>
                    </a:cubicBezTo>
                    <a:lnTo>
                      <a:pt x="30" y="0"/>
                    </a:lnTo>
                    <a:lnTo>
                      <a:pt x="30" y="0"/>
                    </a:lnTo>
                    <a:cubicBezTo>
                      <a:pt x="0" y="31"/>
                      <a:pt x="0" y="31"/>
                      <a:pt x="0" y="31"/>
                    </a:cubicBezTo>
                    <a:cubicBezTo>
                      <a:pt x="0" y="62"/>
                      <a:pt x="0" y="62"/>
                      <a:pt x="0" y="62"/>
                    </a:cubicBezTo>
                    <a:cubicBezTo>
                      <a:pt x="0" y="94"/>
                      <a:pt x="30" y="124"/>
                      <a:pt x="30" y="124"/>
                    </a:cubicBezTo>
                    <a:lnTo>
                      <a:pt x="30" y="124"/>
                    </a:lnTo>
                    <a:cubicBezTo>
                      <a:pt x="30" y="155"/>
                      <a:pt x="30" y="155"/>
                      <a:pt x="30" y="155"/>
                    </a:cubicBezTo>
                    <a:cubicBezTo>
                      <a:pt x="30" y="155"/>
                      <a:pt x="30" y="186"/>
                      <a:pt x="61" y="186"/>
                    </a:cubicBezTo>
                    <a:cubicBezTo>
                      <a:pt x="61" y="186"/>
                      <a:pt x="61" y="186"/>
                      <a:pt x="92" y="218"/>
                    </a:cubicBezTo>
                    <a:cubicBezTo>
                      <a:pt x="92" y="186"/>
                      <a:pt x="92" y="186"/>
                      <a:pt x="92" y="186"/>
                    </a:cubicBezTo>
                    <a:cubicBezTo>
                      <a:pt x="92" y="186"/>
                      <a:pt x="92" y="186"/>
                      <a:pt x="124" y="186"/>
                    </a:cubicBezTo>
                    <a:cubicBezTo>
                      <a:pt x="124" y="186"/>
                      <a:pt x="124" y="155"/>
                      <a:pt x="154" y="15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2" name="Freeform 133"/>
              <p:cNvSpPr>
                <a:spLocks noChangeArrowheads="1"/>
              </p:cNvSpPr>
              <p:nvPr/>
            </p:nvSpPr>
            <p:spPr bwMode="auto">
              <a:xfrm>
                <a:off x="5832475" y="2560638"/>
                <a:ext cx="168275" cy="179387"/>
              </a:xfrm>
              <a:custGeom>
                <a:avLst/>
                <a:gdLst>
                  <a:gd name="T0" fmla="*/ 32 w 466"/>
                  <a:gd name="T1" fmla="*/ 310 h 497"/>
                  <a:gd name="T2" fmla="*/ 62 w 466"/>
                  <a:gd name="T3" fmla="*/ 341 h 497"/>
                  <a:gd name="T4" fmla="*/ 62 w 466"/>
                  <a:gd name="T5" fmla="*/ 372 h 497"/>
                  <a:gd name="T6" fmla="*/ 62 w 466"/>
                  <a:gd name="T7" fmla="*/ 403 h 497"/>
                  <a:gd name="T8" fmla="*/ 62 w 466"/>
                  <a:gd name="T9" fmla="*/ 434 h 497"/>
                  <a:gd name="T10" fmla="*/ 93 w 466"/>
                  <a:gd name="T11" fmla="*/ 434 h 497"/>
                  <a:gd name="T12" fmla="*/ 124 w 466"/>
                  <a:gd name="T13" fmla="*/ 434 h 497"/>
                  <a:gd name="T14" fmla="*/ 156 w 466"/>
                  <a:gd name="T15" fmla="*/ 434 h 497"/>
                  <a:gd name="T16" fmla="*/ 217 w 466"/>
                  <a:gd name="T17" fmla="*/ 434 h 497"/>
                  <a:gd name="T18" fmla="*/ 248 w 466"/>
                  <a:gd name="T19" fmla="*/ 434 h 497"/>
                  <a:gd name="T20" fmla="*/ 248 w 466"/>
                  <a:gd name="T21" fmla="*/ 434 h 497"/>
                  <a:gd name="T22" fmla="*/ 280 w 466"/>
                  <a:gd name="T23" fmla="*/ 434 h 497"/>
                  <a:gd name="T24" fmla="*/ 310 w 466"/>
                  <a:gd name="T25" fmla="*/ 465 h 497"/>
                  <a:gd name="T26" fmla="*/ 310 w 466"/>
                  <a:gd name="T27" fmla="*/ 496 h 497"/>
                  <a:gd name="T28" fmla="*/ 372 w 466"/>
                  <a:gd name="T29" fmla="*/ 465 h 497"/>
                  <a:gd name="T30" fmla="*/ 372 w 466"/>
                  <a:gd name="T31" fmla="*/ 403 h 497"/>
                  <a:gd name="T32" fmla="*/ 372 w 466"/>
                  <a:gd name="T33" fmla="*/ 403 h 497"/>
                  <a:gd name="T34" fmla="*/ 434 w 466"/>
                  <a:gd name="T35" fmla="*/ 310 h 497"/>
                  <a:gd name="T36" fmla="*/ 434 w 466"/>
                  <a:gd name="T37" fmla="*/ 279 h 497"/>
                  <a:gd name="T38" fmla="*/ 434 w 466"/>
                  <a:gd name="T39" fmla="*/ 217 h 497"/>
                  <a:gd name="T40" fmla="*/ 465 w 466"/>
                  <a:gd name="T41" fmla="*/ 155 h 497"/>
                  <a:gd name="T42" fmla="*/ 465 w 466"/>
                  <a:gd name="T43" fmla="*/ 124 h 497"/>
                  <a:gd name="T44" fmla="*/ 465 w 466"/>
                  <a:gd name="T45" fmla="*/ 93 h 497"/>
                  <a:gd name="T46" fmla="*/ 434 w 466"/>
                  <a:gd name="T47" fmla="*/ 0 h 497"/>
                  <a:gd name="T48" fmla="*/ 372 w 466"/>
                  <a:gd name="T49" fmla="*/ 0 h 497"/>
                  <a:gd name="T50" fmla="*/ 372 w 466"/>
                  <a:gd name="T51" fmla="*/ 31 h 497"/>
                  <a:gd name="T52" fmla="*/ 372 w 466"/>
                  <a:gd name="T53" fmla="*/ 62 h 497"/>
                  <a:gd name="T54" fmla="*/ 372 w 466"/>
                  <a:gd name="T55" fmla="*/ 93 h 497"/>
                  <a:gd name="T56" fmla="*/ 341 w 466"/>
                  <a:gd name="T57" fmla="*/ 124 h 497"/>
                  <a:gd name="T58" fmla="*/ 341 w 466"/>
                  <a:gd name="T59" fmla="*/ 155 h 497"/>
                  <a:gd name="T60" fmla="*/ 341 w 466"/>
                  <a:gd name="T61" fmla="*/ 155 h 497"/>
                  <a:gd name="T62" fmla="*/ 310 w 466"/>
                  <a:gd name="T63" fmla="*/ 186 h 497"/>
                  <a:gd name="T64" fmla="*/ 248 w 466"/>
                  <a:gd name="T65" fmla="*/ 217 h 497"/>
                  <a:gd name="T66" fmla="*/ 186 w 466"/>
                  <a:gd name="T67" fmla="*/ 186 h 497"/>
                  <a:gd name="T68" fmla="*/ 186 w 466"/>
                  <a:gd name="T69" fmla="*/ 186 h 497"/>
                  <a:gd name="T70" fmla="*/ 124 w 466"/>
                  <a:gd name="T71" fmla="*/ 217 h 497"/>
                  <a:gd name="T72" fmla="*/ 124 w 466"/>
                  <a:gd name="T73" fmla="*/ 217 h 497"/>
                  <a:gd name="T74" fmla="*/ 93 w 466"/>
                  <a:gd name="T75" fmla="*/ 217 h 497"/>
                  <a:gd name="T76" fmla="*/ 62 w 466"/>
                  <a:gd name="T77" fmla="*/ 217 h 497"/>
                  <a:gd name="T78" fmla="*/ 62 w 466"/>
                  <a:gd name="T79" fmla="*/ 217 h 497"/>
                  <a:gd name="T80" fmla="*/ 32 w 466"/>
                  <a:gd name="T81" fmla="*/ 186 h 497"/>
                  <a:gd name="T82" fmla="*/ 0 w 466"/>
                  <a:gd name="T83" fmla="*/ 186 h 497"/>
                  <a:gd name="T84" fmla="*/ 0 w 466"/>
                  <a:gd name="T85" fmla="*/ 217 h 497"/>
                  <a:gd name="T86" fmla="*/ 32 w 466"/>
                  <a:gd name="T87" fmla="*/ 27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497">
                    <a:moveTo>
                      <a:pt x="32" y="310"/>
                    </a:moveTo>
                    <a:lnTo>
                      <a:pt x="32" y="310"/>
                    </a:lnTo>
                    <a:cubicBezTo>
                      <a:pt x="32" y="310"/>
                      <a:pt x="62" y="310"/>
                      <a:pt x="62" y="341"/>
                    </a:cubicBezTo>
                    <a:lnTo>
                      <a:pt x="62" y="341"/>
                    </a:lnTo>
                    <a:lnTo>
                      <a:pt x="62" y="372"/>
                    </a:lnTo>
                    <a:lnTo>
                      <a:pt x="62" y="372"/>
                    </a:lnTo>
                    <a:lnTo>
                      <a:pt x="62" y="403"/>
                    </a:lnTo>
                    <a:lnTo>
                      <a:pt x="62" y="403"/>
                    </a:lnTo>
                    <a:cubicBezTo>
                      <a:pt x="62" y="434"/>
                      <a:pt x="62" y="434"/>
                      <a:pt x="62" y="434"/>
                    </a:cubicBezTo>
                    <a:lnTo>
                      <a:pt x="62" y="434"/>
                    </a:lnTo>
                    <a:cubicBezTo>
                      <a:pt x="93" y="434"/>
                      <a:pt x="93" y="434"/>
                      <a:pt x="93" y="434"/>
                    </a:cubicBezTo>
                    <a:lnTo>
                      <a:pt x="93" y="434"/>
                    </a:lnTo>
                    <a:lnTo>
                      <a:pt x="93" y="434"/>
                    </a:lnTo>
                    <a:cubicBezTo>
                      <a:pt x="124" y="434"/>
                      <a:pt x="124" y="434"/>
                      <a:pt x="124" y="434"/>
                    </a:cubicBezTo>
                    <a:cubicBezTo>
                      <a:pt x="124" y="403"/>
                      <a:pt x="124" y="403"/>
                      <a:pt x="124" y="403"/>
                    </a:cubicBezTo>
                    <a:cubicBezTo>
                      <a:pt x="156" y="403"/>
                      <a:pt x="156" y="434"/>
                      <a:pt x="156" y="434"/>
                    </a:cubicBezTo>
                    <a:lnTo>
                      <a:pt x="156" y="434"/>
                    </a:lnTo>
                    <a:cubicBezTo>
                      <a:pt x="186" y="434"/>
                      <a:pt x="186" y="434"/>
                      <a:pt x="217" y="434"/>
                    </a:cubicBezTo>
                    <a:lnTo>
                      <a:pt x="217" y="434"/>
                    </a:lnTo>
                    <a:cubicBezTo>
                      <a:pt x="217" y="434"/>
                      <a:pt x="217" y="434"/>
                      <a:pt x="248" y="434"/>
                    </a:cubicBezTo>
                    <a:lnTo>
                      <a:pt x="248" y="434"/>
                    </a:lnTo>
                    <a:lnTo>
                      <a:pt x="248" y="434"/>
                    </a:lnTo>
                    <a:lnTo>
                      <a:pt x="248" y="434"/>
                    </a:lnTo>
                    <a:cubicBezTo>
                      <a:pt x="280" y="434"/>
                      <a:pt x="280" y="434"/>
                      <a:pt x="280" y="434"/>
                    </a:cubicBezTo>
                    <a:cubicBezTo>
                      <a:pt x="280" y="434"/>
                      <a:pt x="280" y="465"/>
                      <a:pt x="310" y="465"/>
                    </a:cubicBezTo>
                    <a:lnTo>
                      <a:pt x="310" y="465"/>
                    </a:lnTo>
                    <a:cubicBezTo>
                      <a:pt x="310" y="465"/>
                      <a:pt x="310" y="465"/>
                      <a:pt x="310" y="496"/>
                    </a:cubicBezTo>
                    <a:lnTo>
                      <a:pt x="310" y="496"/>
                    </a:lnTo>
                    <a:lnTo>
                      <a:pt x="341" y="465"/>
                    </a:lnTo>
                    <a:cubicBezTo>
                      <a:pt x="341" y="465"/>
                      <a:pt x="341" y="465"/>
                      <a:pt x="372" y="465"/>
                    </a:cubicBezTo>
                    <a:lnTo>
                      <a:pt x="372" y="434"/>
                    </a:lnTo>
                    <a:cubicBezTo>
                      <a:pt x="372" y="434"/>
                      <a:pt x="372" y="434"/>
                      <a:pt x="372" y="403"/>
                    </a:cubicBezTo>
                    <a:lnTo>
                      <a:pt x="372" y="403"/>
                    </a:lnTo>
                    <a:lnTo>
                      <a:pt x="372" y="403"/>
                    </a:lnTo>
                    <a:lnTo>
                      <a:pt x="372" y="403"/>
                    </a:lnTo>
                    <a:cubicBezTo>
                      <a:pt x="372" y="372"/>
                      <a:pt x="404" y="310"/>
                      <a:pt x="434" y="310"/>
                    </a:cubicBezTo>
                    <a:lnTo>
                      <a:pt x="434" y="310"/>
                    </a:lnTo>
                    <a:cubicBezTo>
                      <a:pt x="434" y="279"/>
                      <a:pt x="434" y="279"/>
                      <a:pt x="434" y="279"/>
                    </a:cubicBezTo>
                    <a:lnTo>
                      <a:pt x="434" y="279"/>
                    </a:lnTo>
                    <a:cubicBezTo>
                      <a:pt x="434" y="248"/>
                      <a:pt x="434" y="217"/>
                      <a:pt x="434" y="217"/>
                    </a:cubicBezTo>
                    <a:cubicBezTo>
                      <a:pt x="465" y="217"/>
                      <a:pt x="465" y="217"/>
                      <a:pt x="465" y="186"/>
                    </a:cubicBezTo>
                    <a:lnTo>
                      <a:pt x="465" y="155"/>
                    </a:lnTo>
                    <a:lnTo>
                      <a:pt x="465" y="155"/>
                    </a:lnTo>
                    <a:cubicBezTo>
                      <a:pt x="465" y="124"/>
                      <a:pt x="465" y="124"/>
                      <a:pt x="465" y="124"/>
                    </a:cubicBezTo>
                    <a:cubicBezTo>
                      <a:pt x="465" y="93"/>
                      <a:pt x="465" y="93"/>
                      <a:pt x="465" y="93"/>
                    </a:cubicBezTo>
                    <a:lnTo>
                      <a:pt x="465" y="93"/>
                    </a:lnTo>
                    <a:cubicBezTo>
                      <a:pt x="434" y="93"/>
                      <a:pt x="434" y="62"/>
                      <a:pt x="434" y="31"/>
                    </a:cubicBezTo>
                    <a:cubicBezTo>
                      <a:pt x="434" y="31"/>
                      <a:pt x="434" y="31"/>
                      <a:pt x="434" y="0"/>
                    </a:cubicBezTo>
                    <a:lnTo>
                      <a:pt x="434" y="0"/>
                    </a:lnTo>
                    <a:cubicBezTo>
                      <a:pt x="434" y="0"/>
                      <a:pt x="404" y="0"/>
                      <a:pt x="372" y="0"/>
                    </a:cubicBezTo>
                    <a:cubicBezTo>
                      <a:pt x="372" y="0"/>
                      <a:pt x="372" y="0"/>
                      <a:pt x="372" y="31"/>
                    </a:cubicBezTo>
                    <a:lnTo>
                      <a:pt x="372" y="31"/>
                    </a:lnTo>
                    <a:cubicBezTo>
                      <a:pt x="372" y="31"/>
                      <a:pt x="372" y="31"/>
                      <a:pt x="372" y="62"/>
                    </a:cubicBezTo>
                    <a:lnTo>
                      <a:pt x="372" y="62"/>
                    </a:lnTo>
                    <a:lnTo>
                      <a:pt x="372" y="62"/>
                    </a:lnTo>
                    <a:lnTo>
                      <a:pt x="372" y="93"/>
                    </a:lnTo>
                    <a:cubicBezTo>
                      <a:pt x="341" y="93"/>
                      <a:pt x="341" y="93"/>
                      <a:pt x="341" y="93"/>
                    </a:cubicBezTo>
                    <a:lnTo>
                      <a:pt x="341" y="124"/>
                    </a:lnTo>
                    <a:lnTo>
                      <a:pt x="341" y="124"/>
                    </a:lnTo>
                    <a:cubicBezTo>
                      <a:pt x="341" y="155"/>
                      <a:pt x="341" y="155"/>
                      <a:pt x="341" y="155"/>
                    </a:cubicBezTo>
                    <a:lnTo>
                      <a:pt x="341" y="155"/>
                    </a:lnTo>
                    <a:lnTo>
                      <a:pt x="341" y="155"/>
                    </a:lnTo>
                    <a:cubicBezTo>
                      <a:pt x="310" y="186"/>
                      <a:pt x="310" y="186"/>
                      <a:pt x="310" y="186"/>
                    </a:cubicBezTo>
                    <a:lnTo>
                      <a:pt x="310" y="186"/>
                    </a:lnTo>
                    <a:cubicBezTo>
                      <a:pt x="280" y="186"/>
                      <a:pt x="280" y="186"/>
                      <a:pt x="280" y="186"/>
                    </a:cubicBezTo>
                    <a:cubicBezTo>
                      <a:pt x="280" y="186"/>
                      <a:pt x="248" y="186"/>
                      <a:pt x="248" y="217"/>
                    </a:cubicBezTo>
                    <a:lnTo>
                      <a:pt x="248" y="217"/>
                    </a:lnTo>
                    <a:cubicBezTo>
                      <a:pt x="217" y="217"/>
                      <a:pt x="217" y="186"/>
                      <a:pt x="186" y="186"/>
                    </a:cubicBezTo>
                    <a:lnTo>
                      <a:pt x="186" y="186"/>
                    </a:lnTo>
                    <a:lnTo>
                      <a:pt x="186" y="186"/>
                    </a:lnTo>
                    <a:cubicBezTo>
                      <a:pt x="186" y="186"/>
                      <a:pt x="156" y="186"/>
                      <a:pt x="156" y="217"/>
                    </a:cubicBezTo>
                    <a:cubicBezTo>
                      <a:pt x="156" y="217"/>
                      <a:pt x="156" y="217"/>
                      <a:pt x="124" y="217"/>
                    </a:cubicBezTo>
                    <a:lnTo>
                      <a:pt x="124" y="217"/>
                    </a:lnTo>
                    <a:lnTo>
                      <a:pt x="124" y="217"/>
                    </a:lnTo>
                    <a:cubicBezTo>
                      <a:pt x="124" y="217"/>
                      <a:pt x="124" y="217"/>
                      <a:pt x="93" y="217"/>
                    </a:cubicBezTo>
                    <a:lnTo>
                      <a:pt x="93" y="217"/>
                    </a:lnTo>
                    <a:lnTo>
                      <a:pt x="93" y="217"/>
                    </a:lnTo>
                    <a:cubicBezTo>
                      <a:pt x="93" y="217"/>
                      <a:pt x="93" y="217"/>
                      <a:pt x="62" y="217"/>
                    </a:cubicBezTo>
                    <a:lnTo>
                      <a:pt x="62" y="217"/>
                    </a:lnTo>
                    <a:lnTo>
                      <a:pt x="62" y="217"/>
                    </a:lnTo>
                    <a:lnTo>
                      <a:pt x="32" y="217"/>
                    </a:lnTo>
                    <a:cubicBezTo>
                      <a:pt x="32" y="186"/>
                      <a:pt x="32" y="186"/>
                      <a:pt x="32" y="186"/>
                    </a:cubicBezTo>
                    <a:cubicBezTo>
                      <a:pt x="32" y="186"/>
                      <a:pt x="32" y="186"/>
                      <a:pt x="0" y="186"/>
                    </a:cubicBezTo>
                    <a:lnTo>
                      <a:pt x="0" y="186"/>
                    </a:lnTo>
                    <a:lnTo>
                      <a:pt x="0" y="186"/>
                    </a:lnTo>
                    <a:lnTo>
                      <a:pt x="0" y="217"/>
                    </a:lnTo>
                    <a:lnTo>
                      <a:pt x="0" y="217"/>
                    </a:lnTo>
                    <a:cubicBezTo>
                      <a:pt x="32" y="217"/>
                      <a:pt x="32" y="279"/>
                      <a:pt x="32" y="279"/>
                    </a:cubicBezTo>
                    <a:lnTo>
                      <a:pt x="32" y="31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3" name="Freeform 134"/>
              <p:cNvSpPr>
                <a:spLocks noChangeArrowheads="1"/>
              </p:cNvSpPr>
              <p:nvPr/>
            </p:nvSpPr>
            <p:spPr bwMode="auto">
              <a:xfrm>
                <a:off x="4549775" y="1747838"/>
                <a:ext cx="357188" cy="312737"/>
              </a:xfrm>
              <a:custGeom>
                <a:avLst/>
                <a:gdLst>
                  <a:gd name="T0" fmla="*/ 992 w 993"/>
                  <a:gd name="T1" fmla="*/ 774 h 869"/>
                  <a:gd name="T2" fmla="*/ 992 w 993"/>
                  <a:gd name="T3" fmla="*/ 744 h 869"/>
                  <a:gd name="T4" fmla="*/ 992 w 993"/>
                  <a:gd name="T5" fmla="*/ 744 h 869"/>
                  <a:gd name="T6" fmla="*/ 960 w 993"/>
                  <a:gd name="T7" fmla="*/ 713 h 869"/>
                  <a:gd name="T8" fmla="*/ 899 w 993"/>
                  <a:gd name="T9" fmla="*/ 650 h 869"/>
                  <a:gd name="T10" fmla="*/ 899 w 993"/>
                  <a:gd name="T11" fmla="*/ 620 h 869"/>
                  <a:gd name="T12" fmla="*/ 868 w 993"/>
                  <a:gd name="T13" fmla="*/ 589 h 869"/>
                  <a:gd name="T14" fmla="*/ 899 w 993"/>
                  <a:gd name="T15" fmla="*/ 557 h 869"/>
                  <a:gd name="T16" fmla="*/ 899 w 993"/>
                  <a:gd name="T17" fmla="*/ 557 h 869"/>
                  <a:gd name="T18" fmla="*/ 930 w 993"/>
                  <a:gd name="T19" fmla="*/ 526 h 869"/>
                  <a:gd name="T20" fmla="*/ 899 w 993"/>
                  <a:gd name="T21" fmla="*/ 496 h 869"/>
                  <a:gd name="T22" fmla="*/ 868 w 993"/>
                  <a:gd name="T23" fmla="*/ 433 h 869"/>
                  <a:gd name="T24" fmla="*/ 868 w 993"/>
                  <a:gd name="T25" fmla="*/ 402 h 869"/>
                  <a:gd name="T26" fmla="*/ 868 w 993"/>
                  <a:gd name="T27" fmla="*/ 341 h 869"/>
                  <a:gd name="T28" fmla="*/ 868 w 993"/>
                  <a:gd name="T29" fmla="*/ 309 h 869"/>
                  <a:gd name="T30" fmla="*/ 868 w 993"/>
                  <a:gd name="T31" fmla="*/ 278 h 869"/>
                  <a:gd name="T32" fmla="*/ 899 w 993"/>
                  <a:gd name="T33" fmla="*/ 217 h 869"/>
                  <a:gd name="T34" fmla="*/ 868 w 993"/>
                  <a:gd name="T35" fmla="*/ 185 h 869"/>
                  <a:gd name="T36" fmla="*/ 836 w 993"/>
                  <a:gd name="T37" fmla="*/ 154 h 869"/>
                  <a:gd name="T38" fmla="*/ 806 w 993"/>
                  <a:gd name="T39" fmla="*/ 124 h 869"/>
                  <a:gd name="T40" fmla="*/ 775 w 993"/>
                  <a:gd name="T41" fmla="*/ 124 h 869"/>
                  <a:gd name="T42" fmla="*/ 682 w 993"/>
                  <a:gd name="T43" fmla="*/ 93 h 869"/>
                  <a:gd name="T44" fmla="*/ 682 w 993"/>
                  <a:gd name="T45" fmla="*/ 93 h 869"/>
                  <a:gd name="T46" fmla="*/ 651 w 993"/>
                  <a:gd name="T47" fmla="*/ 93 h 869"/>
                  <a:gd name="T48" fmla="*/ 651 w 993"/>
                  <a:gd name="T49" fmla="*/ 93 h 869"/>
                  <a:gd name="T50" fmla="*/ 558 w 993"/>
                  <a:gd name="T51" fmla="*/ 154 h 869"/>
                  <a:gd name="T52" fmla="*/ 434 w 993"/>
                  <a:gd name="T53" fmla="*/ 185 h 869"/>
                  <a:gd name="T54" fmla="*/ 372 w 993"/>
                  <a:gd name="T55" fmla="*/ 185 h 869"/>
                  <a:gd name="T56" fmla="*/ 310 w 993"/>
                  <a:gd name="T57" fmla="*/ 124 h 869"/>
                  <a:gd name="T58" fmla="*/ 216 w 993"/>
                  <a:gd name="T59" fmla="*/ 93 h 869"/>
                  <a:gd name="T60" fmla="*/ 186 w 993"/>
                  <a:gd name="T61" fmla="*/ 61 h 869"/>
                  <a:gd name="T62" fmla="*/ 155 w 993"/>
                  <a:gd name="T63" fmla="*/ 30 h 869"/>
                  <a:gd name="T64" fmla="*/ 155 w 993"/>
                  <a:gd name="T65" fmla="*/ 0 h 869"/>
                  <a:gd name="T66" fmla="*/ 124 w 993"/>
                  <a:gd name="T67" fmla="*/ 30 h 869"/>
                  <a:gd name="T68" fmla="*/ 124 w 993"/>
                  <a:gd name="T69" fmla="*/ 30 h 869"/>
                  <a:gd name="T70" fmla="*/ 124 w 993"/>
                  <a:gd name="T71" fmla="*/ 61 h 869"/>
                  <a:gd name="T72" fmla="*/ 31 w 993"/>
                  <a:gd name="T73" fmla="*/ 30 h 869"/>
                  <a:gd name="T74" fmla="*/ 0 w 993"/>
                  <a:gd name="T75" fmla="*/ 0 h 869"/>
                  <a:gd name="T76" fmla="*/ 0 w 993"/>
                  <a:gd name="T77" fmla="*/ 30 h 869"/>
                  <a:gd name="T78" fmla="*/ 31 w 993"/>
                  <a:gd name="T79" fmla="*/ 124 h 869"/>
                  <a:gd name="T80" fmla="*/ 31 w 993"/>
                  <a:gd name="T81" fmla="*/ 124 h 869"/>
                  <a:gd name="T82" fmla="*/ 62 w 993"/>
                  <a:gd name="T83" fmla="*/ 154 h 869"/>
                  <a:gd name="T84" fmla="*/ 92 w 993"/>
                  <a:gd name="T85" fmla="*/ 185 h 869"/>
                  <a:gd name="T86" fmla="*/ 124 w 993"/>
                  <a:gd name="T87" fmla="*/ 217 h 869"/>
                  <a:gd name="T88" fmla="*/ 124 w 993"/>
                  <a:gd name="T89" fmla="*/ 248 h 869"/>
                  <a:gd name="T90" fmla="*/ 92 w 993"/>
                  <a:gd name="T91" fmla="*/ 309 h 869"/>
                  <a:gd name="T92" fmla="*/ 92 w 993"/>
                  <a:gd name="T93" fmla="*/ 341 h 869"/>
                  <a:gd name="T94" fmla="*/ 124 w 993"/>
                  <a:gd name="T95" fmla="*/ 372 h 869"/>
                  <a:gd name="T96" fmla="*/ 124 w 993"/>
                  <a:gd name="T97" fmla="*/ 372 h 869"/>
                  <a:gd name="T98" fmla="*/ 155 w 993"/>
                  <a:gd name="T99" fmla="*/ 402 h 869"/>
                  <a:gd name="T100" fmla="*/ 186 w 993"/>
                  <a:gd name="T101" fmla="*/ 433 h 869"/>
                  <a:gd name="T102" fmla="*/ 216 w 993"/>
                  <a:gd name="T103" fmla="*/ 496 h 869"/>
                  <a:gd name="T104" fmla="*/ 216 w 993"/>
                  <a:gd name="T105" fmla="*/ 526 h 869"/>
                  <a:gd name="T106" fmla="*/ 248 w 993"/>
                  <a:gd name="T107" fmla="*/ 557 h 869"/>
                  <a:gd name="T108" fmla="*/ 340 w 993"/>
                  <a:gd name="T109" fmla="*/ 589 h 869"/>
                  <a:gd name="T110" fmla="*/ 372 w 993"/>
                  <a:gd name="T111" fmla="*/ 681 h 869"/>
                  <a:gd name="T112" fmla="*/ 496 w 993"/>
                  <a:gd name="T113" fmla="*/ 744 h 869"/>
                  <a:gd name="T114" fmla="*/ 588 w 993"/>
                  <a:gd name="T115" fmla="*/ 774 h 869"/>
                  <a:gd name="T116" fmla="*/ 682 w 993"/>
                  <a:gd name="T117" fmla="*/ 744 h 869"/>
                  <a:gd name="T118" fmla="*/ 712 w 993"/>
                  <a:gd name="T119" fmla="*/ 837 h 869"/>
                  <a:gd name="T120" fmla="*/ 868 w 993"/>
                  <a:gd name="T121" fmla="*/ 837 h 869"/>
                  <a:gd name="T122" fmla="*/ 930 w 993"/>
                  <a:gd name="T123" fmla="*/ 86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3" h="869">
                    <a:moveTo>
                      <a:pt x="992" y="774"/>
                    </a:moveTo>
                    <a:lnTo>
                      <a:pt x="992" y="774"/>
                    </a:lnTo>
                    <a:lnTo>
                      <a:pt x="992" y="774"/>
                    </a:lnTo>
                    <a:lnTo>
                      <a:pt x="992" y="774"/>
                    </a:lnTo>
                    <a:cubicBezTo>
                      <a:pt x="992" y="774"/>
                      <a:pt x="992" y="774"/>
                      <a:pt x="992" y="744"/>
                    </a:cubicBezTo>
                    <a:lnTo>
                      <a:pt x="992" y="744"/>
                    </a:lnTo>
                    <a:lnTo>
                      <a:pt x="992" y="744"/>
                    </a:lnTo>
                    <a:lnTo>
                      <a:pt x="992" y="744"/>
                    </a:lnTo>
                    <a:lnTo>
                      <a:pt x="992" y="744"/>
                    </a:lnTo>
                    <a:cubicBezTo>
                      <a:pt x="992" y="744"/>
                      <a:pt x="992" y="744"/>
                      <a:pt x="992" y="713"/>
                    </a:cubicBezTo>
                    <a:lnTo>
                      <a:pt x="960" y="713"/>
                    </a:lnTo>
                    <a:lnTo>
                      <a:pt x="960" y="713"/>
                    </a:lnTo>
                    <a:lnTo>
                      <a:pt x="960" y="713"/>
                    </a:lnTo>
                    <a:cubicBezTo>
                      <a:pt x="930" y="681"/>
                      <a:pt x="930" y="681"/>
                      <a:pt x="899" y="650"/>
                    </a:cubicBezTo>
                    <a:lnTo>
                      <a:pt x="899" y="650"/>
                    </a:lnTo>
                    <a:lnTo>
                      <a:pt x="899" y="650"/>
                    </a:lnTo>
                    <a:cubicBezTo>
                      <a:pt x="899" y="620"/>
                      <a:pt x="899" y="620"/>
                      <a:pt x="899" y="620"/>
                    </a:cubicBezTo>
                    <a:lnTo>
                      <a:pt x="899" y="620"/>
                    </a:lnTo>
                    <a:lnTo>
                      <a:pt x="899" y="620"/>
                    </a:lnTo>
                    <a:lnTo>
                      <a:pt x="899" y="620"/>
                    </a:lnTo>
                    <a:lnTo>
                      <a:pt x="868" y="589"/>
                    </a:lnTo>
                    <a:lnTo>
                      <a:pt x="868" y="589"/>
                    </a:lnTo>
                    <a:cubicBezTo>
                      <a:pt x="868" y="589"/>
                      <a:pt x="899" y="589"/>
                      <a:pt x="899" y="557"/>
                    </a:cubicBezTo>
                    <a:lnTo>
                      <a:pt x="899" y="557"/>
                    </a:lnTo>
                    <a:lnTo>
                      <a:pt x="899" y="557"/>
                    </a:lnTo>
                    <a:lnTo>
                      <a:pt x="899" y="557"/>
                    </a:lnTo>
                    <a:lnTo>
                      <a:pt x="899" y="557"/>
                    </a:lnTo>
                    <a:lnTo>
                      <a:pt x="899" y="557"/>
                    </a:lnTo>
                    <a:lnTo>
                      <a:pt x="930" y="526"/>
                    </a:lnTo>
                    <a:lnTo>
                      <a:pt x="930" y="526"/>
                    </a:lnTo>
                    <a:lnTo>
                      <a:pt x="930" y="526"/>
                    </a:lnTo>
                    <a:cubicBezTo>
                      <a:pt x="899" y="526"/>
                      <a:pt x="899" y="526"/>
                      <a:pt x="899" y="526"/>
                    </a:cubicBezTo>
                    <a:cubicBezTo>
                      <a:pt x="899" y="496"/>
                      <a:pt x="899" y="496"/>
                      <a:pt x="899" y="496"/>
                    </a:cubicBezTo>
                    <a:cubicBezTo>
                      <a:pt x="868" y="496"/>
                      <a:pt x="868" y="496"/>
                      <a:pt x="868" y="465"/>
                    </a:cubicBezTo>
                    <a:lnTo>
                      <a:pt x="868" y="465"/>
                    </a:lnTo>
                    <a:cubicBezTo>
                      <a:pt x="868" y="465"/>
                      <a:pt x="868" y="465"/>
                      <a:pt x="868" y="433"/>
                    </a:cubicBezTo>
                    <a:lnTo>
                      <a:pt x="868" y="433"/>
                    </a:lnTo>
                    <a:lnTo>
                      <a:pt x="868" y="433"/>
                    </a:lnTo>
                    <a:lnTo>
                      <a:pt x="868" y="402"/>
                    </a:lnTo>
                    <a:lnTo>
                      <a:pt x="868" y="372"/>
                    </a:lnTo>
                    <a:lnTo>
                      <a:pt x="868" y="372"/>
                    </a:lnTo>
                    <a:cubicBezTo>
                      <a:pt x="868" y="372"/>
                      <a:pt x="868" y="372"/>
                      <a:pt x="868" y="341"/>
                    </a:cubicBezTo>
                    <a:lnTo>
                      <a:pt x="868" y="341"/>
                    </a:lnTo>
                    <a:lnTo>
                      <a:pt x="868" y="341"/>
                    </a:lnTo>
                    <a:cubicBezTo>
                      <a:pt x="868" y="309"/>
                      <a:pt x="868" y="309"/>
                      <a:pt x="868" y="309"/>
                    </a:cubicBezTo>
                    <a:lnTo>
                      <a:pt x="868" y="278"/>
                    </a:lnTo>
                    <a:lnTo>
                      <a:pt x="868" y="278"/>
                    </a:lnTo>
                    <a:lnTo>
                      <a:pt x="868" y="278"/>
                    </a:lnTo>
                    <a:lnTo>
                      <a:pt x="899" y="248"/>
                    </a:lnTo>
                    <a:cubicBezTo>
                      <a:pt x="899" y="248"/>
                      <a:pt x="899" y="248"/>
                      <a:pt x="899" y="217"/>
                    </a:cubicBezTo>
                    <a:lnTo>
                      <a:pt x="899" y="217"/>
                    </a:lnTo>
                    <a:lnTo>
                      <a:pt x="899" y="185"/>
                    </a:lnTo>
                    <a:lnTo>
                      <a:pt x="899" y="185"/>
                    </a:lnTo>
                    <a:cubicBezTo>
                      <a:pt x="868" y="185"/>
                      <a:pt x="868" y="185"/>
                      <a:pt x="868" y="185"/>
                    </a:cubicBezTo>
                    <a:cubicBezTo>
                      <a:pt x="868" y="185"/>
                      <a:pt x="868" y="185"/>
                      <a:pt x="836" y="154"/>
                    </a:cubicBezTo>
                    <a:lnTo>
                      <a:pt x="836" y="154"/>
                    </a:lnTo>
                    <a:lnTo>
                      <a:pt x="836" y="154"/>
                    </a:lnTo>
                    <a:cubicBezTo>
                      <a:pt x="836" y="154"/>
                      <a:pt x="836" y="154"/>
                      <a:pt x="806" y="154"/>
                    </a:cubicBezTo>
                    <a:lnTo>
                      <a:pt x="806" y="124"/>
                    </a:lnTo>
                    <a:lnTo>
                      <a:pt x="806" y="124"/>
                    </a:lnTo>
                    <a:lnTo>
                      <a:pt x="775" y="124"/>
                    </a:lnTo>
                    <a:lnTo>
                      <a:pt x="775" y="124"/>
                    </a:lnTo>
                    <a:lnTo>
                      <a:pt x="775" y="124"/>
                    </a:lnTo>
                    <a:cubicBezTo>
                      <a:pt x="744" y="124"/>
                      <a:pt x="744" y="124"/>
                      <a:pt x="744" y="124"/>
                    </a:cubicBezTo>
                    <a:lnTo>
                      <a:pt x="744" y="124"/>
                    </a:lnTo>
                    <a:cubicBezTo>
                      <a:pt x="712" y="124"/>
                      <a:pt x="682" y="93"/>
                      <a:pt x="682" y="93"/>
                    </a:cubicBezTo>
                    <a:lnTo>
                      <a:pt x="682" y="93"/>
                    </a:lnTo>
                    <a:lnTo>
                      <a:pt x="682" y="93"/>
                    </a:lnTo>
                    <a:lnTo>
                      <a:pt x="682" y="93"/>
                    </a:lnTo>
                    <a:lnTo>
                      <a:pt x="651" y="93"/>
                    </a:lnTo>
                    <a:lnTo>
                      <a:pt x="651" y="93"/>
                    </a:lnTo>
                    <a:lnTo>
                      <a:pt x="651" y="93"/>
                    </a:lnTo>
                    <a:lnTo>
                      <a:pt x="651" y="93"/>
                    </a:lnTo>
                    <a:lnTo>
                      <a:pt x="651" y="93"/>
                    </a:lnTo>
                    <a:lnTo>
                      <a:pt x="651" y="93"/>
                    </a:lnTo>
                    <a:cubicBezTo>
                      <a:pt x="620" y="93"/>
                      <a:pt x="620" y="93"/>
                      <a:pt x="620" y="93"/>
                    </a:cubicBezTo>
                    <a:cubicBezTo>
                      <a:pt x="588" y="124"/>
                      <a:pt x="588" y="124"/>
                      <a:pt x="558" y="154"/>
                    </a:cubicBezTo>
                    <a:lnTo>
                      <a:pt x="558" y="154"/>
                    </a:lnTo>
                    <a:lnTo>
                      <a:pt x="558" y="154"/>
                    </a:lnTo>
                    <a:cubicBezTo>
                      <a:pt x="527" y="154"/>
                      <a:pt x="527" y="185"/>
                      <a:pt x="496" y="185"/>
                    </a:cubicBezTo>
                    <a:cubicBezTo>
                      <a:pt x="496" y="185"/>
                      <a:pt x="464" y="185"/>
                      <a:pt x="434" y="185"/>
                    </a:cubicBezTo>
                    <a:cubicBezTo>
                      <a:pt x="434" y="185"/>
                      <a:pt x="434" y="185"/>
                      <a:pt x="403" y="185"/>
                    </a:cubicBezTo>
                    <a:lnTo>
                      <a:pt x="372" y="185"/>
                    </a:lnTo>
                    <a:lnTo>
                      <a:pt x="372" y="185"/>
                    </a:lnTo>
                    <a:cubicBezTo>
                      <a:pt x="340" y="185"/>
                      <a:pt x="340" y="185"/>
                      <a:pt x="340" y="154"/>
                    </a:cubicBezTo>
                    <a:cubicBezTo>
                      <a:pt x="310" y="154"/>
                      <a:pt x="310" y="154"/>
                      <a:pt x="310" y="124"/>
                    </a:cubicBezTo>
                    <a:lnTo>
                      <a:pt x="310" y="124"/>
                    </a:lnTo>
                    <a:lnTo>
                      <a:pt x="279" y="124"/>
                    </a:lnTo>
                    <a:cubicBezTo>
                      <a:pt x="248" y="124"/>
                      <a:pt x="248" y="124"/>
                      <a:pt x="216" y="93"/>
                    </a:cubicBezTo>
                    <a:lnTo>
                      <a:pt x="216" y="93"/>
                    </a:lnTo>
                    <a:lnTo>
                      <a:pt x="216" y="93"/>
                    </a:lnTo>
                    <a:cubicBezTo>
                      <a:pt x="216" y="93"/>
                      <a:pt x="216" y="93"/>
                      <a:pt x="216" y="61"/>
                    </a:cubicBezTo>
                    <a:lnTo>
                      <a:pt x="186" y="61"/>
                    </a:lnTo>
                    <a:lnTo>
                      <a:pt x="186" y="61"/>
                    </a:lnTo>
                    <a:lnTo>
                      <a:pt x="155" y="30"/>
                    </a:lnTo>
                    <a:lnTo>
                      <a:pt x="155" y="30"/>
                    </a:lnTo>
                    <a:lnTo>
                      <a:pt x="155" y="0"/>
                    </a:lnTo>
                    <a:lnTo>
                      <a:pt x="155" y="0"/>
                    </a:lnTo>
                    <a:lnTo>
                      <a:pt x="155" y="0"/>
                    </a:lnTo>
                    <a:cubicBezTo>
                      <a:pt x="155" y="0"/>
                      <a:pt x="155" y="0"/>
                      <a:pt x="155" y="30"/>
                    </a:cubicBezTo>
                    <a:lnTo>
                      <a:pt x="155" y="30"/>
                    </a:lnTo>
                    <a:cubicBezTo>
                      <a:pt x="124" y="30"/>
                      <a:pt x="124" y="30"/>
                      <a:pt x="124" y="30"/>
                    </a:cubicBezTo>
                    <a:lnTo>
                      <a:pt x="124" y="30"/>
                    </a:lnTo>
                    <a:lnTo>
                      <a:pt x="124" y="30"/>
                    </a:lnTo>
                    <a:lnTo>
                      <a:pt x="124" y="30"/>
                    </a:lnTo>
                    <a:cubicBezTo>
                      <a:pt x="124" y="30"/>
                      <a:pt x="124" y="30"/>
                      <a:pt x="124" y="61"/>
                    </a:cubicBezTo>
                    <a:lnTo>
                      <a:pt x="124" y="61"/>
                    </a:lnTo>
                    <a:lnTo>
                      <a:pt x="124" y="61"/>
                    </a:lnTo>
                    <a:cubicBezTo>
                      <a:pt x="92" y="61"/>
                      <a:pt x="92" y="61"/>
                      <a:pt x="92" y="61"/>
                    </a:cubicBezTo>
                    <a:lnTo>
                      <a:pt x="92" y="61"/>
                    </a:lnTo>
                    <a:cubicBezTo>
                      <a:pt x="62" y="61"/>
                      <a:pt x="31" y="30"/>
                      <a:pt x="31" y="30"/>
                    </a:cubicBezTo>
                    <a:lnTo>
                      <a:pt x="31" y="30"/>
                    </a:lnTo>
                    <a:lnTo>
                      <a:pt x="0" y="0"/>
                    </a:lnTo>
                    <a:lnTo>
                      <a:pt x="0" y="0"/>
                    </a:lnTo>
                    <a:lnTo>
                      <a:pt x="0" y="0"/>
                    </a:lnTo>
                    <a:cubicBezTo>
                      <a:pt x="0" y="0"/>
                      <a:pt x="0" y="0"/>
                      <a:pt x="0" y="30"/>
                    </a:cubicBezTo>
                    <a:lnTo>
                      <a:pt x="0" y="30"/>
                    </a:lnTo>
                    <a:cubicBezTo>
                      <a:pt x="31" y="30"/>
                      <a:pt x="31" y="30"/>
                      <a:pt x="31" y="61"/>
                    </a:cubicBezTo>
                    <a:lnTo>
                      <a:pt x="31" y="61"/>
                    </a:lnTo>
                    <a:cubicBezTo>
                      <a:pt x="31" y="93"/>
                      <a:pt x="31" y="93"/>
                      <a:pt x="31" y="124"/>
                    </a:cubicBezTo>
                    <a:lnTo>
                      <a:pt x="31" y="124"/>
                    </a:lnTo>
                    <a:lnTo>
                      <a:pt x="31" y="124"/>
                    </a:lnTo>
                    <a:lnTo>
                      <a:pt x="31" y="124"/>
                    </a:lnTo>
                    <a:lnTo>
                      <a:pt x="31" y="124"/>
                    </a:lnTo>
                    <a:cubicBezTo>
                      <a:pt x="31" y="124"/>
                      <a:pt x="31" y="154"/>
                      <a:pt x="62" y="154"/>
                    </a:cubicBezTo>
                    <a:lnTo>
                      <a:pt x="62" y="154"/>
                    </a:lnTo>
                    <a:lnTo>
                      <a:pt x="62" y="154"/>
                    </a:lnTo>
                    <a:cubicBezTo>
                      <a:pt x="62" y="154"/>
                      <a:pt x="62" y="185"/>
                      <a:pt x="92" y="185"/>
                    </a:cubicBezTo>
                    <a:lnTo>
                      <a:pt x="92" y="185"/>
                    </a:lnTo>
                    <a:lnTo>
                      <a:pt x="92" y="185"/>
                    </a:lnTo>
                    <a:lnTo>
                      <a:pt x="92" y="185"/>
                    </a:lnTo>
                    <a:cubicBezTo>
                      <a:pt x="124" y="185"/>
                      <a:pt x="124" y="185"/>
                      <a:pt x="124" y="217"/>
                    </a:cubicBezTo>
                    <a:lnTo>
                      <a:pt x="124" y="217"/>
                    </a:lnTo>
                    <a:lnTo>
                      <a:pt x="124" y="248"/>
                    </a:lnTo>
                    <a:lnTo>
                      <a:pt x="124" y="248"/>
                    </a:lnTo>
                    <a:lnTo>
                      <a:pt x="124" y="248"/>
                    </a:lnTo>
                    <a:cubicBezTo>
                      <a:pt x="124" y="278"/>
                      <a:pt x="92" y="278"/>
                      <a:pt x="92" y="309"/>
                    </a:cubicBezTo>
                    <a:lnTo>
                      <a:pt x="92" y="309"/>
                    </a:lnTo>
                    <a:cubicBezTo>
                      <a:pt x="92" y="309"/>
                      <a:pt x="92" y="309"/>
                      <a:pt x="92" y="341"/>
                    </a:cubicBezTo>
                    <a:lnTo>
                      <a:pt x="92" y="341"/>
                    </a:lnTo>
                    <a:lnTo>
                      <a:pt x="92" y="341"/>
                    </a:lnTo>
                    <a:lnTo>
                      <a:pt x="92" y="341"/>
                    </a:lnTo>
                    <a:lnTo>
                      <a:pt x="92" y="341"/>
                    </a:lnTo>
                    <a:cubicBezTo>
                      <a:pt x="124" y="341"/>
                      <a:pt x="124" y="372"/>
                      <a:pt x="124" y="372"/>
                    </a:cubicBezTo>
                    <a:lnTo>
                      <a:pt x="124" y="372"/>
                    </a:lnTo>
                    <a:lnTo>
                      <a:pt x="124" y="372"/>
                    </a:lnTo>
                    <a:lnTo>
                      <a:pt x="124" y="372"/>
                    </a:lnTo>
                    <a:cubicBezTo>
                      <a:pt x="155" y="402"/>
                      <a:pt x="155" y="402"/>
                      <a:pt x="155" y="402"/>
                    </a:cubicBezTo>
                    <a:lnTo>
                      <a:pt x="155" y="402"/>
                    </a:lnTo>
                    <a:lnTo>
                      <a:pt x="155" y="402"/>
                    </a:lnTo>
                    <a:cubicBezTo>
                      <a:pt x="186" y="402"/>
                      <a:pt x="186" y="402"/>
                      <a:pt x="186" y="433"/>
                    </a:cubicBezTo>
                    <a:lnTo>
                      <a:pt x="186" y="433"/>
                    </a:lnTo>
                    <a:lnTo>
                      <a:pt x="186" y="433"/>
                    </a:lnTo>
                    <a:lnTo>
                      <a:pt x="186" y="433"/>
                    </a:lnTo>
                    <a:cubicBezTo>
                      <a:pt x="216" y="433"/>
                      <a:pt x="216" y="465"/>
                      <a:pt x="216" y="465"/>
                    </a:cubicBezTo>
                    <a:lnTo>
                      <a:pt x="216" y="496"/>
                    </a:lnTo>
                    <a:lnTo>
                      <a:pt x="216" y="526"/>
                    </a:lnTo>
                    <a:lnTo>
                      <a:pt x="216" y="526"/>
                    </a:lnTo>
                    <a:lnTo>
                      <a:pt x="216" y="526"/>
                    </a:lnTo>
                    <a:cubicBezTo>
                      <a:pt x="216" y="557"/>
                      <a:pt x="248" y="557"/>
                      <a:pt x="248" y="557"/>
                    </a:cubicBezTo>
                    <a:lnTo>
                      <a:pt x="248" y="557"/>
                    </a:lnTo>
                    <a:lnTo>
                      <a:pt x="248" y="557"/>
                    </a:lnTo>
                    <a:lnTo>
                      <a:pt x="279" y="557"/>
                    </a:lnTo>
                    <a:cubicBezTo>
                      <a:pt x="310" y="557"/>
                      <a:pt x="340" y="557"/>
                      <a:pt x="340" y="589"/>
                    </a:cubicBezTo>
                    <a:lnTo>
                      <a:pt x="340" y="589"/>
                    </a:lnTo>
                    <a:cubicBezTo>
                      <a:pt x="340" y="620"/>
                      <a:pt x="372" y="620"/>
                      <a:pt x="372" y="650"/>
                    </a:cubicBezTo>
                    <a:lnTo>
                      <a:pt x="372" y="681"/>
                    </a:lnTo>
                    <a:lnTo>
                      <a:pt x="372" y="681"/>
                    </a:lnTo>
                    <a:cubicBezTo>
                      <a:pt x="403" y="681"/>
                      <a:pt x="403" y="713"/>
                      <a:pt x="403" y="713"/>
                    </a:cubicBezTo>
                    <a:cubicBezTo>
                      <a:pt x="464" y="713"/>
                      <a:pt x="464" y="744"/>
                      <a:pt x="496" y="744"/>
                    </a:cubicBezTo>
                    <a:lnTo>
                      <a:pt x="496" y="744"/>
                    </a:lnTo>
                    <a:cubicBezTo>
                      <a:pt x="527" y="774"/>
                      <a:pt x="527" y="774"/>
                      <a:pt x="558" y="774"/>
                    </a:cubicBezTo>
                    <a:lnTo>
                      <a:pt x="558" y="774"/>
                    </a:lnTo>
                    <a:cubicBezTo>
                      <a:pt x="588" y="774"/>
                      <a:pt x="588" y="774"/>
                      <a:pt x="588" y="774"/>
                    </a:cubicBezTo>
                    <a:cubicBezTo>
                      <a:pt x="588" y="774"/>
                      <a:pt x="588" y="774"/>
                      <a:pt x="620" y="744"/>
                    </a:cubicBezTo>
                    <a:lnTo>
                      <a:pt x="651" y="744"/>
                    </a:lnTo>
                    <a:cubicBezTo>
                      <a:pt x="651" y="744"/>
                      <a:pt x="651" y="744"/>
                      <a:pt x="682" y="744"/>
                    </a:cubicBezTo>
                    <a:cubicBezTo>
                      <a:pt x="712" y="744"/>
                      <a:pt x="712" y="774"/>
                      <a:pt x="712" y="805"/>
                    </a:cubicBezTo>
                    <a:cubicBezTo>
                      <a:pt x="712" y="805"/>
                      <a:pt x="712" y="805"/>
                      <a:pt x="712" y="837"/>
                    </a:cubicBezTo>
                    <a:lnTo>
                      <a:pt x="712" y="837"/>
                    </a:lnTo>
                    <a:lnTo>
                      <a:pt x="744" y="837"/>
                    </a:lnTo>
                    <a:cubicBezTo>
                      <a:pt x="775" y="868"/>
                      <a:pt x="775" y="868"/>
                      <a:pt x="806" y="868"/>
                    </a:cubicBezTo>
                    <a:cubicBezTo>
                      <a:pt x="836" y="868"/>
                      <a:pt x="868" y="837"/>
                      <a:pt x="868" y="837"/>
                    </a:cubicBezTo>
                    <a:cubicBezTo>
                      <a:pt x="868" y="837"/>
                      <a:pt x="868" y="837"/>
                      <a:pt x="899" y="837"/>
                    </a:cubicBezTo>
                    <a:cubicBezTo>
                      <a:pt x="899" y="837"/>
                      <a:pt x="930" y="837"/>
                      <a:pt x="930" y="868"/>
                    </a:cubicBezTo>
                    <a:lnTo>
                      <a:pt x="930" y="868"/>
                    </a:lnTo>
                    <a:cubicBezTo>
                      <a:pt x="930" y="837"/>
                      <a:pt x="930" y="805"/>
                      <a:pt x="960" y="805"/>
                    </a:cubicBezTo>
                    <a:cubicBezTo>
                      <a:pt x="960" y="774"/>
                      <a:pt x="992" y="774"/>
                      <a:pt x="992" y="77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4" name="Freeform 135"/>
              <p:cNvSpPr>
                <a:spLocks noChangeArrowheads="1"/>
              </p:cNvSpPr>
              <p:nvPr/>
            </p:nvSpPr>
            <p:spPr bwMode="auto">
              <a:xfrm>
                <a:off x="5430838" y="2070100"/>
                <a:ext cx="57150" cy="68263"/>
              </a:xfrm>
              <a:custGeom>
                <a:avLst/>
                <a:gdLst>
                  <a:gd name="T0" fmla="*/ 156 w 157"/>
                  <a:gd name="T1" fmla="*/ 31 h 188"/>
                  <a:gd name="T2" fmla="*/ 156 w 157"/>
                  <a:gd name="T3" fmla="*/ 31 h 188"/>
                  <a:gd name="T4" fmla="*/ 156 w 157"/>
                  <a:gd name="T5" fmla="*/ 31 h 188"/>
                  <a:gd name="T6" fmla="*/ 156 w 157"/>
                  <a:gd name="T7" fmla="*/ 31 h 188"/>
                  <a:gd name="T8" fmla="*/ 156 w 157"/>
                  <a:gd name="T9" fmla="*/ 31 h 188"/>
                  <a:gd name="T10" fmla="*/ 156 w 157"/>
                  <a:gd name="T11" fmla="*/ 31 h 188"/>
                  <a:gd name="T12" fmla="*/ 156 w 157"/>
                  <a:gd name="T13" fmla="*/ 31 h 188"/>
                  <a:gd name="T14" fmla="*/ 93 w 157"/>
                  <a:gd name="T15" fmla="*/ 31 h 188"/>
                  <a:gd name="T16" fmla="*/ 93 w 157"/>
                  <a:gd name="T17" fmla="*/ 31 h 188"/>
                  <a:gd name="T18" fmla="*/ 32 w 157"/>
                  <a:gd name="T19" fmla="*/ 0 h 188"/>
                  <a:gd name="T20" fmla="*/ 32 w 157"/>
                  <a:gd name="T21" fmla="*/ 0 h 188"/>
                  <a:gd name="T22" fmla="*/ 32 w 157"/>
                  <a:gd name="T23" fmla="*/ 0 h 188"/>
                  <a:gd name="T24" fmla="*/ 32 w 157"/>
                  <a:gd name="T25" fmla="*/ 0 h 188"/>
                  <a:gd name="T26" fmla="*/ 32 w 157"/>
                  <a:gd name="T27" fmla="*/ 0 h 188"/>
                  <a:gd name="T28" fmla="*/ 0 w 157"/>
                  <a:gd name="T29" fmla="*/ 31 h 188"/>
                  <a:gd name="T30" fmla="*/ 0 w 157"/>
                  <a:gd name="T31" fmla="*/ 31 h 188"/>
                  <a:gd name="T32" fmla="*/ 0 w 157"/>
                  <a:gd name="T33" fmla="*/ 31 h 188"/>
                  <a:gd name="T34" fmla="*/ 0 w 157"/>
                  <a:gd name="T35" fmla="*/ 31 h 188"/>
                  <a:gd name="T36" fmla="*/ 0 w 157"/>
                  <a:gd name="T37" fmla="*/ 31 h 188"/>
                  <a:gd name="T38" fmla="*/ 0 w 157"/>
                  <a:gd name="T39" fmla="*/ 31 h 188"/>
                  <a:gd name="T40" fmla="*/ 32 w 157"/>
                  <a:gd name="T41" fmla="*/ 63 h 188"/>
                  <a:gd name="T42" fmla="*/ 0 w 157"/>
                  <a:gd name="T43" fmla="*/ 93 h 188"/>
                  <a:gd name="T44" fmla="*/ 0 w 157"/>
                  <a:gd name="T45" fmla="*/ 93 h 188"/>
                  <a:gd name="T46" fmla="*/ 32 w 157"/>
                  <a:gd name="T47" fmla="*/ 124 h 188"/>
                  <a:gd name="T48" fmla="*/ 32 w 157"/>
                  <a:gd name="T49" fmla="*/ 155 h 188"/>
                  <a:gd name="T50" fmla="*/ 32 w 157"/>
                  <a:gd name="T51" fmla="*/ 187 h 188"/>
                  <a:gd name="T52" fmla="*/ 32 w 157"/>
                  <a:gd name="T53" fmla="*/ 187 h 188"/>
                  <a:gd name="T54" fmla="*/ 93 w 157"/>
                  <a:gd name="T55" fmla="*/ 187 h 188"/>
                  <a:gd name="T56" fmla="*/ 93 w 157"/>
                  <a:gd name="T57" fmla="*/ 187 h 188"/>
                  <a:gd name="T58" fmla="*/ 93 w 157"/>
                  <a:gd name="T59" fmla="*/ 155 h 188"/>
                  <a:gd name="T60" fmla="*/ 93 w 157"/>
                  <a:gd name="T61" fmla="*/ 124 h 188"/>
                  <a:gd name="T62" fmla="*/ 93 w 157"/>
                  <a:gd name="T63" fmla="*/ 93 h 188"/>
                  <a:gd name="T64" fmla="*/ 93 w 157"/>
                  <a:gd name="T65" fmla="*/ 93 h 188"/>
                  <a:gd name="T66" fmla="*/ 124 w 157"/>
                  <a:gd name="T67" fmla="*/ 63 h 188"/>
                  <a:gd name="T68" fmla="*/ 156 w 157"/>
                  <a:gd name="T69"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88">
                    <a:moveTo>
                      <a:pt x="156" y="31"/>
                    </a:moveTo>
                    <a:lnTo>
                      <a:pt x="156" y="31"/>
                    </a:lnTo>
                    <a:lnTo>
                      <a:pt x="156" y="31"/>
                    </a:lnTo>
                    <a:lnTo>
                      <a:pt x="156" y="31"/>
                    </a:lnTo>
                    <a:lnTo>
                      <a:pt x="156" y="31"/>
                    </a:lnTo>
                    <a:lnTo>
                      <a:pt x="156" y="31"/>
                    </a:lnTo>
                    <a:lnTo>
                      <a:pt x="156" y="31"/>
                    </a:lnTo>
                    <a:cubicBezTo>
                      <a:pt x="124" y="31"/>
                      <a:pt x="124" y="31"/>
                      <a:pt x="93" y="31"/>
                    </a:cubicBezTo>
                    <a:lnTo>
                      <a:pt x="93" y="31"/>
                    </a:lnTo>
                    <a:cubicBezTo>
                      <a:pt x="93" y="31"/>
                      <a:pt x="63" y="31"/>
                      <a:pt x="32" y="0"/>
                    </a:cubicBezTo>
                    <a:lnTo>
                      <a:pt x="32" y="0"/>
                    </a:lnTo>
                    <a:lnTo>
                      <a:pt x="32" y="0"/>
                    </a:lnTo>
                    <a:lnTo>
                      <a:pt x="32" y="0"/>
                    </a:lnTo>
                    <a:lnTo>
                      <a:pt x="32" y="0"/>
                    </a:lnTo>
                    <a:cubicBezTo>
                      <a:pt x="32" y="0"/>
                      <a:pt x="32" y="31"/>
                      <a:pt x="0" y="31"/>
                    </a:cubicBezTo>
                    <a:lnTo>
                      <a:pt x="0" y="31"/>
                    </a:lnTo>
                    <a:lnTo>
                      <a:pt x="0" y="31"/>
                    </a:lnTo>
                    <a:lnTo>
                      <a:pt x="0" y="31"/>
                    </a:lnTo>
                    <a:lnTo>
                      <a:pt x="0" y="31"/>
                    </a:lnTo>
                    <a:lnTo>
                      <a:pt x="0" y="31"/>
                    </a:lnTo>
                    <a:cubicBezTo>
                      <a:pt x="0" y="63"/>
                      <a:pt x="32" y="63"/>
                      <a:pt x="32" y="63"/>
                    </a:cubicBezTo>
                    <a:cubicBezTo>
                      <a:pt x="32" y="93"/>
                      <a:pt x="0" y="93"/>
                      <a:pt x="0" y="93"/>
                    </a:cubicBezTo>
                    <a:lnTo>
                      <a:pt x="0" y="93"/>
                    </a:lnTo>
                    <a:cubicBezTo>
                      <a:pt x="0" y="124"/>
                      <a:pt x="0" y="124"/>
                      <a:pt x="32" y="124"/>
                    </a:cubicBezTo>
                    <a:lnTo>
                      <a:pt x="32" y="155"/>
                    </a:lnTo>
                    <a:cubicBezTo>
                      <a:pt x="32" y="155"/>
                      <a:pt x="32" y="155"/>
                      <a:pt x="32" y="187"/>
                    </a:cubicBezTo>
                    <a:lnTo>
                      <a:pt x="32" y="187"/>
                    </a:lnTo>
                    <a:cubicBezTo>
                      <a:pt x="63" y="187"/>
                      <a:pt x="63" y="187"/>
                      <a:pt x="93" y="187"/>
                    </a:cubicBezTo>
                    <a:lnTo>
                      <a:pt x="93" y="187"/>
                    </a:lnTo>
                    <a:cubicBezTo>
                      <a:pt x="93" y="155"/>
                      <a:pt x="93" y="155"/>
                      <a:pt x="93" y="155"/>
                    </a:cubicBezTo>
                    <a:cubicBezTo>
                      <a:pt x="93" y="155"/>
                      <a:pt x="93" y="155"/>
                      <a:pt x="93" y="124"/>
                    </a:cubicBezTo>
                    <a:lnTo>
                      <a:pt x="93" y="93"/>
                    </a:lnTo>
                    <a:lnTo>
                      <a:pt x="93" y="93"/>
                    </a:lnTo>
                    <a:lnTo>
                      <a:pt x="124" y="63"/>
                    </a:lnTo>
                    <a:cubicBezTo>
                      <a:pt x="124" y="31"/>
                      <a:pt x="124" y="31"/>
                      <a:pt x="156"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5" name="Freeform 136"/>
              <p:cNvSpPr>
                <a:spLocks noChangeArrowheads="1"/>
              </p:cNvSpPr>
              <p:nvPr/>
            </p:nvSpPr>
            <p:spPr bwMode="auto">
              <a:xfrm>
                <a:off x="5029200" y="1825625"/>
                <a:ext cx="390525" cy="625475"/>
              </a:xfrm>
              <a:custGeom>
                <a:avLst/>
                <a:gdLst>
                  <a:gd name="T0" fmla="*/ 1085 w 1086"/>
                  <a:gd name="T1" fmla="*/ 744 h 1736"/>
                  <a:gd name="T2" fmla="*/ 1055 w 1086"/>
                  <a:gd name="T3" fmla="*/ 712 h 1736"/>
                  <a:gd name="T4" fmla="*/ 1085 w 1086"/>
                  <a:gd name="T5" fmla="*/ 681 h 1736"/>
                  <a:gd name="T6" fmla="*/ 1024 w 1086"/>
                  <a:gd name="T7" fmla="*/ 620 h 1736"/>
                  <a:gd name="T8" fmla="*/ 931 w 1086"/>
                  <a:gd name="T9" fmla="*/ 620 h 1736"/>
                  <a:gd name="T10" fmla="*/ 868 w 1086"/>
                  <a:gd name="T11" fmla="*/ 557 h 1736"/>
                  <a:gd name="T12" fmla="*/ 807 w 1086"/>
                  <a:gd name="T13" fmla="*/ 557 h 1736"/>
                  <a:gd name="T14" fmla="*/ 744 w 1086"/>
                  <a:gd name="T15" fmla="*/ 527 h 1736"/>
                  <a:gd name="T16" fmla="*/ 683 w 1086"/>
                  <a:gd name="T17" fmla="*/ 496 h 1736"/>
                  <a:gd name="T18" fmla="*/ 620 w 1086"/>
                  <a:gd name="T19" fmla="*/ 433 h 1736"/>
                  <a:gd name="T20" fmla="*/ 620 w 1086"/>
                  <a:gd name="T21" fmla="*/ 340 h 1736"/>
                  <a:gd name="T22" fmla="*/ 589 w 1086"/>
                  <a:gd name="T23" fmla="*/ 309 h 1736"/>
                  <a:gd name="T24" fmla="*/ 559 w 1086"/>
                  <a:gd name="T25" fmla="*/ 309 h 1736"/>
                  <a:gd name="T26" fmla="*/ 528 w 1086"/>
                  <a:gd name="T27" fmla="*/ 248 h 1736"/>
                  <a:gd name="T28" fmla="*/ 559 w 1086"/>
                  <a:gd name="T29" fmla="*/ 185 h 1736"/>
                  <a:gd name="T30" fmla="*/ 559 w 1086"/>
                  <a:gd name="T31" fmla="*/ 92 h 1736"/>
                  <a:gd name="T32" fmla="*/ 589 w 1086"/>
                  <a:gd name="T33" fmla="*/ 0 h 1736"/>
                  <a:gd name="T34" fmla="*/ 528 w 1086"/>
                  <a:gd name="T35" fmla="*/ 31 h 1736"/>
                  <a:gd name="T36" fmla="*/ 496 w 1086"/>
                  <a:gd name="T37" fmla="*/ 61 h 1736"/>
                  <a:gd name="T38" fmla="*/ 341 w 1086"/>
                  <a:gd name="T39" fmla="*/ 92 h 1736"/>
                  <a:gd name="T40" fmla="*/ 341 w 1086"/>
                  <a:gd name="T41" fmla="*/ 92 h 1736"/>
                  <a:gd name="T42" fmla="*/ 341 w 1086"/>
                  <a:gd name="T43" fmla="*/ 155 h 1736"/>
                  <a:gd name="T44" fmla="*/ 372 w 1086"/>
                  <a:gd name="T45" fmla="*/ 185 h 1736"/>
                  <a:gd name="T46" fmla="*/ 341 w 1086"/>
                  <a:gd name="T47" fmla="*/ 279 h 1736"/>
                  <a:gd name="T48" fmla="*/ 341 w 1086"/>
                  <a:gd name="T49" fmla="*/ 340 h 1736"/>
                  <a:gd name="T50" fmla="*/ 280 w 1086"/>
                  <a:gd name="T51" fmla="*/ 403 h 1736"/>
                  <a:gd name="T52" fmla="*/ 187 w 1086"/>
                  <a:gd name="T53" fmla="*/ 527 h 1736"/>
                  <a:gd name="T54" fmla="*/ 94 w 1086"/>
                  <a:gd name="T55" fmla="*/ 557 h 1736"/>
                  <a:gd name="T56" fmla="*/ 94 w 1086"/>
                  <a:gd name="T57" fmla="*/ 588 h 1736"/>
                  <a:gd name="T58" fmla="*/ 124 w 1086"/>
                  <a:gd name="T59" fmla="*/ 651 h 1736"/>
                  <a:gd name="T60" fmla="*/ 124 w 1086"/>
                  <a:gd name="T61" fmla="*/ 774 h 1736"/>
                  <a:gd name="T62" fmla="*/ 31 w 1086"/>
                  <a:gd name="T63" fmla="*/ 774 h 1736"/>
                  <a:gd name="T64" fmla="*/ 31 w 1086"/>
                  <a:gd name="T65" fmla="*/ 805 h 1736"/>
                  <a:gd name="T66" fmla="*/ 124 w 1086"/>
                  <a:gd name="T67" fmla="*/ 868 h 1736"/>
                  <a:gd name="T68" fmla="*/ 94 w 1086"/>
                  <a:gd name="T69" fmla="*/ 929 h 1736"/>
                  <a:gd name="T70" fmla="*/ 187 w 1086"/>
                  <a:gd name="T71" fmla="*/ 929 h 1736"/>
                  <a:gd name="T72" fmla="*/ 248 w 1086"/>
                  <a:gd name="T73" fmla="*/ 898 h 1736"/>
                  <a:gd name="T74" fmla="*/ 248 w 1086"/>
                  <a:gd name="T75" fmla="*/ 1022 h 1736"/>
                  <a:gd name="T76" fmla="*/ 280 w 1086"/>
                  <a:gd name="T77" fmla="*/ 1146 h 1736"/>
                  <a:gd name="T78" fmla="*/ 372 w 1086"/>
                  <a:gd name="T79" fmla="*/ 1487 h 1736"/>
                  <a:gd name="T80" fmla="*/ 435 w 1086"/>
                  <a:gd name="T81" fmla="*/ 1611 h 1736"/>
                  <a:gd name="T82" fmla="*/ 465 w 1086"/>
                  <a:gd name="T83" fmla="*/ 1735 h 1736"/>
                  <a:gd name="T84" fmla="*/ 496 w 1086"/>
                  <a:gd name="T85" fmla="*/ 1735 h 1736"/>
                  <a:gd name="T86" fmla="*/ 589 w 1086"/>
                  <a:gd name="T87" fmla="*/ 1672 h 1736"/>
                  <a:gd name="T88" fmla="*/ 589 w 1086"/>
                  <a:gd name="T89" fmla="*/ 1579 h 1736"/>
                  <a:gd name="T90" fmla="*/ 620 w 1086"/>
                  <a:gd name="T91" fmla="*/ 1455 h 1736"/>
                  <a:gd name="T92" fmla="*/ 620 w 1086"/>
                  <a:gd name="T93" fmla="*/ 1301 h 1736"/>
                  <a:gd name="T94" fmla="*/ 744 w 1086"/>
                  <a:gd name="T95" fmla="*/ 1208 h 1736"/>
                  <a:gd name="T96" fmla="*/ 807 w 1086"/>
                  <a:gd name="T97" fmla="*/ 1116 h 1736"/>
                  <a:gd name="T98" fmla="*/ 931 w 1086"/>
                  <a:gd name="T99" fmla="*/ 992 h 1736"/>
                  <a:gd name="T100" fmla="*/ 992 w 1086"/>
                  <a:gd name="T101" fmla="*/ 960 h 1736"/>
                  <a:gd name="T102" fmla="*/ 1024 w 1086"/>
                  <a:gd name="T103" fmla="*/ 868 h 1736"/>
                  <a:gd name="T104" fmla="*/ 1085 w 1086"/>
                  <a:gd name="T105" fmla="*/ 8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6" h="1736">
                    <a:moveTo>
                      <a:pt x="1085" y="805"/>
                    </a:moveTo>
                    <a:lnTo>
                      <a:pt x="1085" y="805"/>
                    </a:lnTo>
                    <a:lnTo>
                      <a:pt x="1085" y="805"/>
                    </a:lnTo>
                    <a:lnTo>
                      <a:pt x="1085" y="774"/>
                    </a:lnTo>
                    <a:cubicBezTo>
                      <a:pt x="1085" y="774"/>
                      <a:pt x="1085" y="774"/>
                      <a:pt x="1085" y="744"/>
                    </a:cubicBezTo>
                    <a:lnTo>
                      <a:pt x="1085" y="744"/>
                    </a:lnTo>
                    <a:lnTo>
                      <a:pt x="1085" y="744"/>
                    </a:lnTo>
                    <a:cubicBezTo>
                      <a:pt x="1055" y="744"/>
                      <a:pt x="1055" y="744"/>
                      <a:pt x="1055" y="712"/>
                    </a:cubicBezTo>
                    <a:lnTo>
                      <a:pt x="1055" y="712"/>
                    </a:lnTo>
                    <a:lnTo>
                      <a:pt x="1055" y="712"/>
                    </a:lnTo>
                    <a:lnTo>
                      <a:pt x="1055" y="712"/>
                    </a:lnTo>
                    <a:cubicBezTo>
                      <a:pt x="1055" y="681"/>
                      <a:pt x="1055" y="681"/>
                      <a:pt x="1085" y="681"/>
                    </a:cubicBezTo>
                    <a:lnTo>
                      <a:pt x="1085" y="681"/>
                    </a:lnTo>
                    <a:lnTo>
                      <a:pt x="1085" y="681"/>
                    </a:lnTo>
                    <a:lnTo>
                      <a:pt x="1085" y="681"/>
                    </a:lnTo>
                    <a:lnTo>
                      <a:pt x="1055" y="681"/>
                    </a:lnTo>
                    <a:cubicBezTo>
                      <a:pt x="1055" y="651"/>
                      <a:pt x="1055" y="651"/>
                      <a:pt x="1055" y="620"/>
                    </a:cubicBezTo>
                    <a:lnTo>
                      <a:pt x="1055" y="620"/>
                    </a:lnTo>
                    <a:lnTo>
                      <a:pt x="1055" y="620"/>
                    </a:lnTo>
                    <a:lnTo>
                      <a:pt x="1024" y="620"/>
                    </a:lnTo>
                    <a:lnTo>
                      <a:pt x="992" y="620"/>
                    </a:lnTo>
                    <a:lnTo>
                      <a:pt x="992" y="620"/>
                    </a:lnTo>
                    <a:lnTo>
                      <a:pt x="992" y="620"/>
                    </a:lnTo>
                    <a:lnTo>
                      <a:pt x="961" y="620"/>
                    </a:lnTo>
                    <a:cubicBezTo>
                      <a:pt x="961" y="620"/>
                      <a:pt x="961" y="620"/>
                      <a:pt x="931" y="620"/>
                    </a:cubicBezTo>
                    <a:cubicBezTo>
                      <a:pt x="931" y="620"/>
                      <a:pt x="931" y="620"/>
                      <a:pt x="931" y="588"/>
                    </a:cubicBezTo>
                    <a:lnTo>
                      <a:pt x="931" y="588"/>
                    </a:lnTo>
                    <a:cubicBezTo>
                      <a:pt x="868" y="588"/>
                      <a:pt x="868" y="588"/>
                      <a:pt x="868" y="557"/>
                    </a:cubicBezTo>
                    <a:lnTo>
                      <a:pt x="868" y="557"/>
                    </a:lnTo>
                    <a:lnTo>
                      <a:pt x="868" y="557"/>
                    </a:lnTo>
                    <a:cubicBezTo>
                      <a:pt x="868" y="557"/>
                      <a:pt x="868" y="557"/>
                      <a:pt x="837" y="557"/>
                    </a:cubicBezTo>
                    <a:lnTo>
                      <a:pt x="837" y="557"/>
                    </a:lnTo>
                    <a:lnTo>
                      <a:pt x="837" y="557"/>
                    </a:lnTo>
                    <a:lnTo>
                      <a:pt x="807" y="557"/>
                    </a:lnTo>
                    <a:lnTo>
                      <a:pt x="807" y="557"/>
                    </a:lnTo>
                    <a:cubicBezTo>
                      <a:pt x="776" y="557"/>
                      <a:pt x="776" y="557"/>
                      <a:pt x="776" y="557"/>
                    </a:cubicBezTo>
                    <a:cubicBezTo>
                      <a:pt x="776" y="527"/>
                      <a:pt x="744" y="527"/>
                      <a:pt x="744" y="527"/>
                    </a:cubicBezTo>
                    <a:lnTo>
                      <a:pt x="744" y="527"/>
                    </a:lnTo>
                    <a:lnTo>
                      <a:pt x="744" y="527"/>
                    </a:lnTo>
                    <a:lnTo>
                      <a:pt x="744" y="527"/>
                    </a:lnTo>
                    <a:cubicBezTo>
                      <a:pt x="713" y="527"/>
                      <a:pt x="713" y="527"/>
                      <a:pt x="713" y="527"/>
                    </a:cubicBezTo>
                    <a:lnTo>
                      <a:pt x="713" y="527"/>
                    </a:lnTo>
                    <a:cubicBezTo>
                      <a:pt x="683" y="527"/>
                      <a:pt x="683" y="496"/>
                      <a:pt x="683" y="496"/>
                    </a:cubicBezTo>
                    <a:lnTo>
                      <a:pt x="683" y="496"/>
                    </a:lnTo>
                    <a:lnTo>
                      <a:pt x="683" y="496"/>
                    </a:lnTo>
                    <a:lnTo>
                      <a:pt x="652" y="496"/>
                    </a:lnTo>
                    <a:cubicBezTo>
                      <a:pt x="652" y="496"/>
                      <a:pt x="652" y="496"/>
                      <a:pt x="620" y="496"/>
                    </a:cubicBezTo>
                    <a:cubicBezTo>
                      <a:pt x="620" y="496"/>
                      <a:pt x="620" y="496"/>
                      <a:pt x="620" y="464"/>
                    </a:cubicBezTo>
                    <a:cubicBezTo>
                      <a:pt x="620" y="464"/>
                      <a:pt x="620" y="464"/>
                      <a:pt x="620" y="433"/>
                    </a:cubicBezTo>
                    <a:lnTo>
                      <a:pt x="620" y="433"/>
                    </a:lnTo>
                    <a:cubicBezTo>
                      <a:pt x="620" y="433"/>
                      <a:pt x="620" y="433"/>
                      <a:pt x="620" y="403"/>
                    </a:cubicBezTo>
                    <a:lnTo>
                      <a:pt x="620" y="403"/>
                    </a:lnTo>
                    <a:lnTo>
                      <a:pt x="620" y="403"/>
                    </a:lnTo>
                    <a:lnTo>
                      <a:pt x="620" y="372"/>
                    </a:lnTo>
                    <a:cubicBezTo>
                      <a:pt x="620" y="372"/>
                      <a:pt x="620" y="372"/>
                      <a:pt x="620" y="340"/>
                    </a:cubicBezTo>
                    <a:lnTo>
                      <a:pt x="620" y="340"/>
                    </a:lnTo>
                    <a:lnTo>
                      <a:pt x="620" y="340"/>
                    </a:lnTo>
                    <a:cubicBezTo>
                      <a:pt x="620" y="340"/>
                      <a:pt x="620" y="340"/>
                      <a:pt x="589" y="340"/>
                    </a:cubicBezTo>
                    <a:lnTo>
                      <a:pt x="589" y="340"/>
                    </a:lnTo>
                    <a:lnTo>
                      <a:pt x="589" y="309"/>
                    </a:lnTo>
                    <a:lnTo>
                      <a:pt x="559" y="309"/>
                    </a:lnTo>
                    <a:lnTo>
                      <a:pt x="559" y="309"/>
                    </a:lnTo>
                    <a:lnTo>
                      <a:pt x="559" y="309"/>
                    </a:lnTo>
                    <a:lnTo>
                      <a:pt x="559" y="309"/>
                    </a:lnTo>
                    <a:lnTo>
                      <a:pt x="559" y="309"/>
                    </a:lnTo>
                    <a:lnTo>
                      <a:pt x="528" y="309"/>
                    </a:lnTo>
                    <a:cubicBezTo>
                      <a:pt x="528" y="279"/>
                      <a:pt x="528" y="279"/>
                      <a:pt x="528" y="279"/>
                    </a:cubicBezTo>
                    <a:lnTo>
                      <a:pt x="528" y="279"/>
                    </a:lnTo>
                    <a:lnTo>
                      <a:pt x="528" y="248"/>
                    </a:lnTo>
                    <a:lnTo>
                      <a:pt x="528" y="248"/>
                    </a:lnTo>
                    <a:cubicBezTo>
                      <a:pt x="528" y="216"/>
                      <a:pt x="528" y="216"/>
                      <a:pt x="528" y="216"/>
                    </a:cubicBezTo>
                    <a:lnTo>
                      <a:pt x="528" y="216"/>
                    </a:lnTo>
                    <a:cubicBezTo>
                      <a:pt x="528" y="185"/>
                      <a:pt x="559" y="185"/>
                      <a:pt x="559" y="185"/>
                    </a:cubicBezTo>
                    <a:lnTo>
                      <a:pt x="559" y="185"/>
                    </a:lnTo>
                    <a:lnTo>
                      <a:pt x="559" y="185"/>
                    </a:lnTo>
                    <a:lnTo>
                      <a:pt x="559" y="185"/>
                    </a:lnTo>
                    <a:lnTo>
                      <a:pt x="559" y="185"/>
                    </a:lnTo>
                    <a:cubicBezTo>
                      <a:pt x="559" y="185"/>
                      <a:pt x="559" y="185"/>
                      <a:pt x="559" y="155"/>
                    </a:cubicBezTo>
                    <a:cubicBezTo>
                      <a:pt x="528" y="155"/>
                      <a:pt x="528" y="124"/>
                      <a:pt x="528" y="124"/>
                    </a:cubicBezTo>
                    <a:lnTo>
                      <a:pt x="559" y="92"/>
                    </a:lnTo>
                    <a:lnTo>
                      <a:pt x="559" y="92"/>
                    </a:lnTo>
                    <a:cubicBezTo>
                      <a:pt x="589" y="92"/>
                      <a:pt x="589" y="92"/>
                      <a:pt x="589" y="92"/>
                    </a:cubicBezTo>
                    <a:cubicBezTo>
                      <a:pt x="589" y="92"/>
                      <a:pt x="589" y="61"/>
                      <a:pt x="620" y="61"/>
                    </a:cubicBezTo>
                    <a:lnTo>
                      <a:pt x="620" y="31"/>
                    </a:lnTo>
                    <a:cubicBezTo>
                      <a:pt x="620" y="31"/>
                      <a:pt x="620" y="31"/>
                      <a:pt x="589" y="0"/>
                    </a:cubicBezTo>
                    <a:lnTo>
                      <a:pt x="589" y="0"/>
                    </a:lnTo>
                    <a:lnTo>
                      <a:pt x="589" y="0"/>
                    </a:lnTo>
                    <a:cubicBezTo>
                      <a:pt x="559" y="31"/>
                      <a:pt x="559" y="31"/>
                      <a:pt x="559" y="31"/>
                    </a:cubicBezTo>
                    <a:lnTo>
                      <a:pt x="559" y="31"/>
                    </a:lnTo>
                    <a:cubicBezTo>
                      <a:pt x="559" y="31"/>
                      <a:pt x="559" y="31"/>
                      <a:pt x="528" y="31"/>
                    </a:cubicBezTo>
                    <a:lnTo>
                      <a:pt x="528" y="31"/>
                    </a:lnTo>
                    <a:lnTo>
                      <a:pt x="528" y="31"/>
                    </a:lnTo>
                    <a:cubicBezTo>
                      <a:pt x="528" y="61"/>
                      <a:pt x="496" y="61"/>
                      <a:pt x="496" y="61"/>
                    </a:cubicBezTo>
                    <a:lnTo>
                      <a:pt x="496" y="61"/>
                    </a:lnTo>
                    <a:lnTo>
                      <a:pt x="496" y="61"/>
                    </a:lnTo>
                    <a:lnTo>
                      <a:pt x="496" y="61"/>
                    </a:lnTo>
                    <a:cubicBezTo>
                      <a:pt x="465" y="61"/>
                      <a:pt x="435" y="92"/>
                      <a:pt x="435" y="92"/>
                    </a:cubicBezTo>
                    <a:cubicBezTo>
                      <a:pt x="404" y="92"/>
                      <a:pt x="404" y="92"/>
                      <a:pt x="404" y="92"/>
                    </a:cubicBezTo>
                    <a:lnTo>
                      <a:pt x="372" y="124"/>
                    </a:lnTo>
                    <a:cubicBezTo>
                      <a:pt x="372" y="124"/>
                      <a:pt x="372" y="92"/>
                      <a:pt x="341" y="92"/>
                    </a:cubicBezTo>
                    <a:cubicBezTo>
                      <a:pt x="341" y="92"/>
                      <a:pt x="341" y="92"/>
                      <a:pt x="311" y="92"/>
                    </a:cubicBezTo>
                    <a:lnTo>
                      <a:pt x="311" y="92"/>
                    </a:lnTo>
                    <a:lnTo>
                      <a:pt x="311" y="92"/>
                    </a:lnTo>
                    <a:lnTo>
                      <a:pt x="341" y="92"/>
                    </a:lnTo>
                    <a:lnTo>
                      <a:pt x="341" y="92"/>
                    </a:lnTo>
                    <a:cubicBezTo>
                      <a:pt x="341" y="124"/>
                      <a:pt x="341" y="124"/>
                      <a:pt x="341" y="124"/>
                    </a:cubicBezTo>
                    <a:lnTo>
                      <a:pt x="341" y="124"/>
                    </a:lnTo>
                    <a:cubicBezTo>
                      <a:pt x="341" y="155"/>
                      <a:pt x="341" y="155"/>
                      <a:pt x="341" y="155"/>
                    </a:cubicBezTo>
                    <a:lnTo>
                      <a:pt x="341" y="155"/>
                    </a:lnTo>
                    <a:lnTo>
                      <a:pt x="341" y="155"/>
                    </a:lnTo>
                    <a:cubicBezTo>
                      <a:pt x="372" y="124"/>
                      <a:pt x="372" y="124"/>
                      <a:pt x="372" y="124"/>
                    </a:cubicBezTo>
                    <a:cubicBezTo>
                      <a:pt x="372" y="155"/>
                      <a:pt x="372" y="155"/>
                      <a:pt x="372" y="155"/>
                    </a:cubicBezTo>
                    <a:cubicBezTo>
                      <a:pt x="372" y="185"/>
                      <a:pt x="372" y="185"/>
                      <a:pt x="372" y="185"/>
                    </a:cubicBezTo>
                    <a:lnTo>
                      <a:pt x="372" y="185"/>
                    </a:lnTo>
                    <a:lnTo>
                      <a:pt x="372" y="185"/>
                    </a:lnTo>
                    <a:cubicBezTo>
                      <a:pt x="372" y="185"/>
                      <a:pt x="372" y="185"/>
                      <a:pt x="372" y="216"/>
                    </a:cubicBezTo>
                    <a:cubicBezTo>
                      <a:pt x="372" y="216"/>
                      <a:pt x="404" y="216"/>
                      <a:pt x="404" y="248"/>
                    </a:cubicBezTo>
                    <a:lnTo>
                      <a:pt x="404" y="248"/>
                    </a:lnTo>
                    <a:lnTo>
                      <a:pt x="372" y="279"/>
                    </a:lnTo>
                    <a:cubicBezTo>
                      <a:pt x="372" y="279"/>
                      <a:pt x="372" y="279"/>
                      <a:pt x="341" y="279"/>
                    </a:cubicBezTo>
                    <a:lnTo>
                      <a:pt x="341" y="279"/>
                    </a:lnTo>
                    <a:cubicBezTo>
                      <a:pt x="341" y="279"/>
                      <a:pt x="341" y="279"/>
                      <a:pt x="341" y="309"/>
                    </a:cubicBezTo>
                    <a:lnTo>
                      <a:pt x="341" y="309"/>
                    </a:lnTo>
                    <a:lnTo>
                      <a:pt x="341" y="309"/>
                    </a:lnTo>
                    <a:lnTo>
                      <a:pt x="341" y="340"/>
                    </a:lnTo>
                    <a:lnTo>
                      <a:pt x="341" y="340"/>
                    </a:lnTo>
                    <a:cubicBezTo>
                      <a:pt x="341" y="340"/>
                      <a:pt x="341" y="340"/>
                      <a:pt x="311" y="372"/>
                    </a:cubicBezTo>
                    <a:cubicBezTo>
                      <a:pt x="311" y="372"/>
                      <a:pt x="311" y="403"/>
                      <a:pt x="280" y="403"/>
                    </a:cubicBezTo>
                    <a:lnTo>
                      <a:pt x="280" y="403"/>
                    </a:lnTo>
                    <a:lnTo>
                      <a:pt x="280" y="403"/>
                    </a:lnTo>
                    <a:cubicBezTo>
                      <a:pt x="280" y="433"/>
                      <a:pt x="248" y="433"/>
                      <a:pt x="217" y="464"/>
                    </a:cubicBezTo>
                    <a:lnTo>
                      <a:pt x="217" y="464"/>
                    </a:lnTo>
                    <a:cubicBezTo>
                      <a:pt x="217" y="464"/>
                      <a:pt x="217" y="464"/>
                      <a:pt x="217" y="496"/>
                    </a:cubicBezTo>
                    <a:cubicBezTo>
                      <a:pt x="217" y="496"/>
                      <a:pt x="217" y="496"/>
                      <a:pt x="187" y="527"/>
                    </a:cubicBezTo>
                    <a:lnTo>
                      <a:pt x="187" y="527"/>
                    </a:lnTo>
                    <a:lnTo>
                      <a:pt x="156" y="527"/>
                    </a:lnTo>
                    <a:lnTo>
                      <a:pt x="156" y="527"/>
                    </a:lnTo>
                    <a:cubicBezTo>
                      <a:pt x="124" y="557"/>
                      <a:pt x="124" y="557"/>
                      <a:pt x="124" y="557"/>
                    </a:cubicBezTo>
                    <a:cubicBezTo>
                      <a:pt x="124" y="557"/>
                      <a:pt x="94" y="557"/>
                      <a:pt x="94" y="527"/>
                    </a:cubicBezTo>
                    <a:cubicBezTo>
                      <a:pt x="94" y="557"/>
                      <a:pt x="94" y="557"/>
                      <a:pt x="94" y="557"/>
                    </a:cubicBezTo>
                    <a:lnTo>
                      <a:pt x="63" y="557"/>
                    </a:lnTo>
                    <a:lnTo>
                      <a:pt x="63" y="557"/>
                    </a:lnTo>
                    <a:cubicBezTo>
                      <a:pt x="94" y="557"/>
                      <a:pt x="94" y="557"/>
                      <a:pt x="94" y="557"/>
                    </a:cubicBezTo>
                    <a:lnTo>
                      <a:pt x="94" y="588"/>
                    </a:lnTo>
                    <a:lnTo>
                      <a:pt x="94" y="588"/>
                    </a:lnTo>
                    <a:lnTo>
                      <a:pt x="94" y="588"/>
                    </a:lnTo>
                    <a:cubicBezTo>
                      <a:pt x="94" y="620"/>
                      <a:pt x="94" y="620"/>
                      <a:pt x="94" y="620"/>
                    </a:cubicBezTo>
                    <a:lnTo>
                      <a:pt x="94" y="620"/>
                    </a:lnTo>
                    <a:cubicBezTo>
                      <a:pt x="124" y="620"/>
                      <a:pt x="124" y="620"/>
                      <a:pt x="124" y="651"/>
                    </a:cubicBezTo>
                    <a:lnTo>
                      <a:pt x="124" y="651"/>
                    </a:lnTo>
                    <a:cubicBezTo>
                      <a:pt x="156" y="651"/>
                      <a:pt x="156" y="681"/>
                      <a:pt x="156" y="681"/>
                    </a:cubicBezTo>
                    <a:cubicBezTo>
                      <a:pt x="156" y="712"/>
                      <a:pt x="156" y="712"/>
                      <a:pt x="156" y="712"/>
                    </a:cubicBezTo>
                    <a:lnTo>
                      <a:pt x="156" y="712"/>
                    </a:lnTo>
                    <a:cubicBezTo>
                      <a:pt x="156" y="744"/>
                      <a:pt x="156" y="744"/>
                      <a:pt x="156" y="744"/>
                    </a:cubicBezTo>
                    <a:lnTo>
                      <a:pt x="124" y="774"/>
                    </a:lnTo>
                    <a:lnTo>
                      <a:pt x="124" y="774"/>
                    </a:lnTo>
                    <a:lnTo>
                      <a:pt x="94" y="774"/>
                    </a:lnTo>
                    <a:lnTo>
                      <a:pt x="94" y="774"/>
                    </a:lnTo>
                    <a:lnTo>
                      <a:pt x="94" y="774"/>
                    </a:lnTo>
                    <a:cubicBezTo>
                      <a:pt x="63" y="774"/>
                      <a:pt x="63" y="774"/>
                      <a:pt x="31" y="774"/>
                    </a:cubicBezTo>
                    <a:lnTo>
                      <a:pt x="31" y="774"/>
                    </a:lnTo>
                    <a:lnTo>
                      <a:pt x="31" y="774"/>
                    </a:lnTo>
                    <a:cubicBezTo>
                      <a:pt x="31" y="774"/>
                      <a:pt x="31" y="774"/>
                      <a:pt x="0" y="774"/>
                    </a:cubicBezTo>
                    <a:lnTo>
                      <a:pt x="0" y="774"/>
                    </a:lnTo>
                    <a:cubicBezTo>
                      <a:pt x="31" y="774"/>
                      <a:pt x="31" y="774"/>
                      <a:pt x="31" y="805"/>
                    </a:cubicBezTo>
                    <a:lnTo>
                      <a:pt x="31" y="805"/>
                    </a:lnTo>
                    <a:lnTo>
                      <a:pt x="63" y="805"/>
                    </a:lnTo>
                    <a:cubicBezTo>
                      <a:pt x="63" y="805"/>
                      <a:pt x="63" y="805"/>
                      <a:pt x="94" y="805"/>
                    </a:cubicBezTo>
                    <a:lnTo>
                      <a:pt x="124" y="805"/>
                    </a:lnTo>
                    <a:cubicBezTo>
                      <a:pt x="124" y="836"/>
                      <a:pt x="124" y="836"/>
                      <a:pt x="124" y="868"/>
                    </a:cubicBezTo>
                    <a:cubicBezTo>
                      <a:pt x="94" y="868"/>
                      <a:pt x="94" y="868"/>
                      <a:pt x="94" y="868"/>
                    </a:cubicBezTo>
                    <a:cubicBezTo>
                      <a:pt x="94" y="868"/>
                      <a:pt x="94" y="898"/>
                      <a:pt x="63" y="898"/>
                    </a:cubicBezTo>
                    <a:lnTo>
                      <a:pt x="63" y="868"/>
                    </a:lnTo>
                    <a:cubicBezTo>
                      <a:pt x="63" y="898"/>
                      <a:pt x="63" y="898"/>
                      <a:pt x="63" y="898"/>
                    </a:cubicBezTo>
                    <a:cubicBezTo>
                      <a:pt x="94" y="898"/>
                      <a:pt x="94" y="898"/>
                      <a:pt x="94" y="929"/>
                    </a:cubicBezTo>
                    <a:lnTo>
                      <a:pt x="94" y="929"/>
                    </a:lnTo>
                    <a:lnTo>
                      <a:pt x="124" y="929"/>
                    </a:lnTo>
                    <a:cubicBezTo>
                      <a:pt x="124" y="929"/>
                      <a:pt x="124" y="929"/>
                      <a:pt x="156" y="929"/>
                    </a:cubicBezTo>
                    <a:lnTo>
                      <a:pt x="156" y="929"/>
                    </a:lnTo>
                    <a:cubicBezTo>
                      <a:pt x="187" y="929"/>
                      <a:pt x="187" y="929"/>
                      <a:pt x="187" y="929"/>
                    </a:cubicBezTo>
                    <a:cubicBezTo>
                      <a:pt x="187" y="898"/>
                      <a:pt x="187" y="898"/>
                      <a:pt x="187" y="898"/>
                    </a:cubicBezTo>
                    <a:lnTo>
                      <a:pt x="217" y="868"/>
                    </a:lnTo>
                    <a:cubicBezTo>
                      <a:pt x="280" y="681"/>
                      <a:pt x="280" y="681"/>
                      <a:pt x="280" y="681"/>
                    </a:cubicBezTo>
                    <a:cubicBezTo>
                      <a:pt x="248" y="868"/>
                      <a:pt x="248" y="868"/>
                      <a:pt x="248" y="868"/>
                    </a:cubicBezTo>
                    <a:lnTo>
                      <a:pt x="248" y="898"/>
                    </a:lnTo>
                    <a:lnTo>
                      <a:pt x="248" y="898"/>
                    </a:lnTo>
                    <a:cubicBezTo>
                      <a:pt x="248" y="929"/>
                      <a:pt x="248" y="929"/>
                      <a:pt x="248" y="929"/>
                    </a:cubicBezTo>
                    <a:lnTo>
                      <a:pt x="248" y="929"/>
                    </a:lnTo>
                    <a:cubicBezTo>
                      <a:pt x="280" y="960"/>
                      <a:pt x="248" y="992"/>
                      <a:pt x="248" y="992"/>
                    </a:cubicBezTo>
                    <a:cubicBezTo>
                      <a:pt x="248" y="1022"/>
                      <a:pt x="248" y="1022"/>
                      <a:pt x="248" y="1022"/>
                    </a:cubicBezTo>
                    <a:lnTo>
                      <a:pt x="248" y="1022"/>
                    </a:lnTo>
                    <a:cubicBezTo>
                      <a:pt x="248" y="1053"/>
                      <a:pt x="248" y="1053"/>
                      <a:pt x="248" y="1053"/>
                    </a:cubicBezTo>
                    <a:cubicBezTo>
                      <a:pt x="248" y="1084"/>
                      <a:pt x="248" y="1084"/>
                      <a:pt x="248" y="1116"/>
                    </a:cubicBezTo>
                    <a:lnTo>
                      <a:pt x="248" y="1116"/>
                    </a:lnTo>
                    <a:cubicBezTo>
                      <a:pt x="248" y="1116"/>
                      <a:pt x="248" y="1146"/>
                      <a:pt x="280" y="1146"/>
                    </a:cubicBezTo>
                    <a:cubicBezTo>
                      <a:pt x="280" y="1146"/>
                      <a:pt x="280" y="1177"/>
                      <a:pt x="280" y="1208"/>
                    </a:cubicBezTo>
                    <a:cubicBezTo>
                      <a:pt x="280" y="1208"/>
                      <a:pt x="280" y="1240"/>
                      <a:pt x="311" y="1301"/>
                    </a:cubicBezTo>
                    <a:cubicBezTo>
                      <a:pt x="311" y="1331"/>
                      <a:pt x="311" y="1331"/>
                      <a:pt x="341" y="1331"/>
                    </a:cubicBezTo>
                    <a:cubicBezTo>
                      <a:pt x="341" y="1363"/>
                      <a:pt x="341" y="1363"/>
                      <a:pt x="341" y="1424"/>
                    </a:cubicBezTo>
                    <a:cubicBezTo>
                      <a:pt x="341" y="1455"/>
                      <a:pt x="372" y="1487"/>
                      <a:pt x="372" y="1487"/>
                    </a:cubicBezTo>
                    <a:cubicBezTo>
                      <a:pt x="372" y="1487"/>
                      <a:pt x="372" y="1517"/>
                      <a:pt x="404" y="1517"/>
                    </a:cubicBezTo>
                    <a:cubicBezTo>
                      <a:pt x="404" y="1517"/>
                      <a:pt x="404" y="1517"/>
                      <a:pt x="404" y="1548"/>
                    </a:cubicBezTo>
                    <a:cubicBezTo>
                      <a:pt x="404" y="1548"/>
                      <a:pt x="404" y="1548"/>
                      <a:pt x="435" y="1579"/>
                    </a:cubicBezTo>
                    <a:lnTo>
                      <a:pt x="435" y="1579"/>
                    </a:lnTo>
                    <a:cubicBezTo>
                      <a:pt x="435" y="1579"/>
                      <a:pt x="435" y="1579"/>
                      <a:pt x="435" y="1611"/>
                    </a:cubicBezTo>
                    <a:lnTo>
                      <a:pt x="435" y="1611"/>
                    </a:lnTo>
                    <a:cubicBezTo>
                      <a:pt x="435" y="1641"/>
                      <a:pt x="435" y="1641"/>
                      <a:pt x="435" y="1672"/>
                    </a:cubicBezTo>
                    <a:cubicBezTo>
                      <a:pt x="465" y="1703"/>
                      <a:pt x="465" y="1703"/>
                      <a:pt x="465" y="1703"/>
                    </a:cubicBezTo>
                    <a:lnTo>
                      <a:pt x="465" y="1735"/>
                    </a:lnTo>
                    <a:lnTo>
                      <a:pt x="465" y="1735"/>
                    </a:lnTo>
                    <a:lnTo>
                      <a:pt x="465" y="1735"/>
                    </a:lnTo>
                    <a:lnTo>
                      <a:pt x="465" y="1735"/>
                    </a:lnTo>
                    <a:lnTo>
                      <a:pt x="496" y="1735"/>
                    </a:lnTo>
                    <a:lnTo>
                      <a:pt x="496" y="1735"/>
                    </a:lnTo>
                    <a:lnTo>
                      <a:pt x="496" y="1735"/>
                    </a:lnTo>
                    <a:lnTo>
                      <a:pt x="528" y="1735"/>
                    </a:lnTo>
                    <a:cubicBezTo>
                      <a:pt x="528" y="1703"/>
                      <a:pt x="528" y="1672"/>
                      <a:pt x="559" y="1672"/>
                    </a:cubicBezTo>
                    <a:lnTo>
                      <a:pt x="559" y="1672"/>
                    </a:lnTo>
                    <a:lnTo>
                      <a:pt x="559" y="1672"/>
                    </a:lnTo>
                    <a:lnTo>
                      <a:pt x="589" y="1672"/>
                    </a:lnTo>
                    <a:lnTo>
                      <a:pt x="589" y="1672"/>
                    </a:lnTo>
                    <a:lnTo>
                      <a:pt x="589" y="1641"/>
                    </a:lnTo>
                    <a:cubicBezTo>
                      <a:pt x="589" y="1641"/>
                      <a:pt x="589" y="1641"/>
                      <a:pt x="589" y="1611"/>
                    </a:cubicBezTo>
                    <a:lnTo>
                      <a:pt x="589" y="1611"/>
                    </a:lnTo>
                    <a:lnTo>
                      <a:pt x="589" y="1579"/>
                    </a:lnTo>
                    <a:lnTo>
                      <a:pt x="589" y="1579"/>
                    </a:lnTo>
                    <a:cubicBezTo>
                      <a:pt x="589" y="1548"/>
                      <a:pt x="589" y="1548"/>
                      <a:pt x="589" y="1517"/>
                    </a:cubicBezTo>
                    <a:lnTo>
                      <a:pt x="589" y="1517"/>
                    </a:lnTo>
                    <a:lnTo>
                      <a:pt x="589" y="1517"/>
                    </a:lnTo>
                    <a:cubicBezTo>
                      <a:pt x="589" y="1487"/>
                      <a:pt x="620" y="1455"/>
                      <a:pt x="620" y="1455"/>
                    </a:cubicBezTo>
                    <a:cubicBezTo>
                      <a:pt x="620" y="1424"/>
                      <a:pt x="620" y="1424"/>
                      <a:pt x="620" y="1424"/>
                    </a:cubicBezTo>
                    <a:lnTo>
                      <a:pt x="620" y="1424"/>
                    </a:lnTo>
                    <a:cubicBezTo>
                      <a:pt x="620" y="1424"/>
                      <a:pt x="620" y="1424"/>
                      <a:pt x="620" y="1393"/>
                    </a:cubicBezTo>
                    <a:lnTo>
                      <a:pt x="620" y="1393"/>
                    </a:lnTo>
                    <a:cubicBezTo>
                      <a:pt x="589" y="1363"/>
                      <a:pt x="620" y="1301"/>
                      <a:pt x="620" y="1301"/>
                    </a:cubicBezTo>
                    <a:cubicBezTo>
                      <a:pt x="620" y="1270"/>
                      <a:pt x="652" y="1270"/>
                      <a:pt x="683" y="1240"/>
                    </a:cubicBezTo>
                    <a:lnTo>
                      <a:pt x="683" y="1240"/>
                    </a:lnTo>
                    <a:cubicBezTo>
                      <a:pt x="683" y="1208"/>
                      <a:pt x="713" y="1208"/>
                      <a:pt x="713" y="1208"/>
                    </a:cubicBezTo>
                    <a:lnTo>
                      <a:pt x="744" y="1208"/>
                    </a:lnTo>
                    <a:lnTo>
                      <a:pt x="744" y="1208"/>
                    </a:lnTo>
                    <a:lnTo>
                      <a:pt x="744" y="1208"/>
                    </a:lnTo>
                    <a:cubicBezTo>
                      <a:pt x="744" y="1177"/>
                      <a:pt x="744" y="1177"/>
                      <a:pt x="776" y="1146"/>
                    </a:cubicBezTo>
                    <a:lnTo>
                      <a:pt x="807" y="1116"/>
                    </a:lnTo>
                    <a:lnTo>
                      <a:pt x="807" y="1116"/>
                    </a:lnTo>
                    <a:lnTo>
                      <a:pt x="807" y="1116"/>
                    </a:lnTo>
                    <a:cubicBezTo>
                      <a:pt x="837" y="1116"/>
                      <a:pt x="837" y="1084"/>
                      <a:pt x="868" y="1084"/>
                    </a:cubicBezTo>
                    <a:lnTo>
                      <a:pt x="868" y="1084"/>
                    </a:lnTo>
                    <a:cubicBezTo>
                      <a:pt x="868" y="1053"/>
                      <a:pt x="868" y="1053"/>
                      <a:pt x="900" y="1022"/>
                    </a:cubicBezTo>
                    <a:lnTo>
                      <a:pt x="900" y="1022"/>
                    </a:lnTo>
                    <a:cubicBezTo>
                      <a:pt x="900" y="1022"/>
                      <a:pt x="931" y="1022"/>
                      <a:pt x="931" y="992"/>
                    </a:cubicBezTo>
                    <a:lnTo>
                      <a:pt x="961" y="992"/>
                    </a:lnTo>
                    <a:lnTo>
                      <a:pt x="961" y="992"/>
                    </a:lnTo>
                    <a:cubicBezTo>
                      <a:pt x="961" y="992"/>
                      <a:pt x="961" y="992"/>
                      <a:pt x="992" y="960"/>
                    </a:cubicBezTo>
                    <a:lnTo>
                      <a:pt x="992" y="960"/>
                    </a:lnTo>
                    <a:lnTo>
                      <a:pt x="992" y="960"/>
                    </a:lnTo>
                    <a:lnTo>
                      <a:pt x="992" y="960"/>
                    </a:lnTo>
                    <a:lnTo>
                      <a:pt x="992" y="960"/>
                    </a:lnTo>
                    <a:cubicBezTo>
                      <a:pt x="992" y="929"/>
                      <a:pt x="992" y="929"/>
                      <a:pt x="992" y="898"/>
                    </a:cubicBezTo>
                    <a:lnTo>
                      <a:pt x="992" y="898"/>
                    </a:lnTo>
                    <a:cubicBezTo>
                      <a:pt x="1024" y="898"/>
                      <a:pt x="1024" y="868"/>
                      <a:pt x="1024" y="868"/>
                    </a:cubicBezTo>
                    <a:cubicBezTo>
                      <a:pt x="1055" y="868"/>
                      <a:pt x="1055" y="868"/>
                      <a:pt x="1055" y="868"/>
                    </a:cubicBezTo>
                    <a:lnTo>
                      <a:pt x="1055" y="836"/>
                    </a:lnTo>
                    <a:cubicBezTo>
                      <a:pt x="1085" y="836"/>
                      <a:pt x="1085" y="836"/>
                      <a:pt x="1085" y="836"/>
                    </a:cubicBezTo>
                    <a:lnTo>
                      <a:pt x="1085" y="836"/>
                    </a:lnTo>
                    <a:lnTo>
                      <a:pt x="1085" y="836"/>
                    </a:lnTo>
                    <a:lnTo>
                      <a:pt x="1085" y="805"/>
                    </a:lnTo>
                  </a:path>
                </a:pathLst>
              </a:custGeom>
              <a:solidFill>
                <a:srgbClr val="EC4E7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6" name="Freeform 137"/>
              <p:cNvSpPr>
                <a:spLocks noChangeArrowheads="1"/>
              </p:cNvSpPr>
              <p:nvPr/>
            </p:nvSpPr>
            <p:spPr bwMode="auto">
              <a:xfrm>
                <a:off x="4895850" y="1801813"/>
                <a:ext cx="290513" cy="290512"/>
              </a:xfrm>
              <a:custGeom>
                <a:avLst/>
                <a:gdLst>
                  <a:gd name="T0" fmla="*/ 372 w 808"/>
                  <a:gd name="T1" fmla="*/ 775 h 808"/>
                  <a:gd name="T2" fmla="*/ 403 w 808"/>
                  <a:gd name="T3" fmla="*/ 775 h 808"/>
                  <a:gd name="T4" fmla="*/ 435 w 808"/>
                  <a:gd name="T5" fmla="*/ 775 h 808"/>
                  <a:gd name="T6" fmla="*/ 466 w 808"/>
                  <a:gd name="T7" fmla="*/ 744 h 808"/>
                  <a:gd name="T8" fmla="*/ 466 w 808"/>
                  <a:gd name="T9" fmla="*/ 744 h 808"/>
                  <a:gd name="T10" fmla="*/ 435 w 808"/>
                  <a:gd name="T11" fmla="*/ 683 h 808"/>
                  <a:gd name="T12" fmla="*/ 403 w 808"/>
                  <a:gd name="T13" fmla="*/ 683 h 808"/>
                  <a:gd name="T14" fmla="*/ 403 w 808"/>
                  <a:gd name="T15" fmla="*/ 590 h 808"/>
                  <a:gd name="T16" fmla="*/ 466 w 808"/>
                  <a:gd name="T17" fmla="*/ 527 h 808"/>
                  <a:gd name="T18" fmla="*/ 496 w 808"/>
                  <a:gd name="T19" fmla="*/ 559 h 808"/>
                  <a:gd name="T20" fmla="*/ 528 w 808"/>
                  <a:gd name="T21" fmla="*/ 527 h 808"/>
                  <a:gd name="T22" fmla="*/ 589 w 808"/>
                  <a:gd name="T23" fmla="*/ 466 h 808"/>
                  <a:gd name="T24" fmla="*/ 620 w 808"/>
                  <a:gd name="T25" fmla="*/ 435 h 808"/>
                  <a:gd name="T26" fmla="*/ 652 w 808"/>
                  <a:gd name="T27" fmla="*/ 403 h 808"/>
                  <a:gd name="T28" fmla="*/ 683 w 808"/>
                  <a:gd name="T29" fmla="*/ 342 h 808"/>
                  <a:gd name="T30" fmla="*/ 683 w 808"/>
                  <a:gd name="T31" fmla="*/ 279 h 808"/>
                  <a:gd name="T32" fmla="*/ 652 w 808"/>
                  <a:gd name="T33" fmla="*/ 279 h 808"/>
                  <a:gd name="T34" fmla="*/ 652 w 808"/>
                  <a:gd name="T35" fmla="*/ 187 h 808"/>
                  <a:gd name="T36" fmla="*/ 652 w 808"/>
                  <a:gd name="T37" fmla="*/ 155 h 808"/>
                  <a:gd name="T38" fmla="*/ 652 w 808"/>
                  <a:gd name="T39" fmla="*/ 94 h 808"/>
                  <a:gd name="T40" fmla="*/ 683 w 808"/>
                  <a:gd name="T41" fmla="*/ 94 h 808"/>
                  <a:gd name="T42" fmla="*/ 744 w 808"/>
                  <a:gd name="T43" fmla="*/ 124 h 808"/>
                  <a:gd name="T44" fmla="*/ 807 w 808"/>
                  <a:gd name="T45" fmla="*/ 94 h 808"/>
                  <a:gd name="T46" fmla="*/ 744 w 808"/>
                  <a:gd name="T47" fmla="*/ 63 h 808"/>
                  <a:gd name="T48" fmla="*/ 744 w 808"/>
                  <a:gd name="T49" fmla="*/ 31 h 808"/>
                  <a:gd name="T50" fmla="*/ 713 w 808"/>
                  <a:gd name="T51" fmla="*/ 0 h 808"/>
                  <a:gd name="T52" fmla="*/ 620 w 808"/>
                  <a:gd name="T53" fmla="*/ 31 h 808"/>
                  <a:gd name="T54" fmla="*/ 589 w 808"/>
                  <a:gd name="T55" fmla="*/ 31 h 808"/>
                  <a:gd name="T56" fmla="*/ 589 w 808"/>
                  <a:gd name="T57" fmla="*/ 31 h 808"/>
                  <a:gd name="T58" fmla="*/ 559 w 808"/>
                  <a:gd name="T59" fmla="*/ 63 h 808"/>
                  <a:gd name="T60" fmla="*/ 559 w 808"/>
                  <a:gd name="T61" fmla="*/ 94 h 808"/>
                  <a:gd name="T62" fmla="*/ 528 w 808"/>
                  <a:gd name="T63" fmla="*/ 155 h 808"/>
                  <a:gd name="T64" fmla="*/ 528 w 808"/>
                  <a:gd name="T65" fmla="*/ 155 h 808"/>
                  <a:gd name="T66" fmla="*/ 496 w 808"/>
                  <a:gd name="T67" fmla="*/ 218 h 808"/>
                  <a:gd name="T68" fmla="*/ 435 w 808"/>
                  <a:gd name="T69" fmla="*/ 279 h 808"/>
                  <a:gd name="T70" fmla="*/ 435 w 808"/>
                  <a:gd name="T71" fmla="*/ 279 h 808"/>
                  <a:gd name="T72" fmla="*/ 403 w 808"/>
                  <a:gd name="T73" fmla="*/ 342 h 808"/>
                  <a:gd name="T74" fmla="*/ 372 w 808"/>
                  <a:gd name="T75" fmla="*/ 372 h 808"/>
                  <a:gd name="T76" fmla="*/ 342 w 808"/>
                  <a:gd name="T77" fmla="*/ 372 h 808"/>
                  <a:gd name="T78" fmla="*/ 280 w 808"/>
                  <a:gd name="T79" fmla="*/ 372 h 808"/>
                  <a:gd name="T80" fmla="*/ 280 w 808"/>
                  <a:gd name="T81" fmla="*/ 435 h 808"/>
                  <a:gd name="T82" fmla="*/ 218 w 808"/>
                  <a:gd name="T83" fmla="*/ 466 h 808"/>
                  <a:gd name="T84" fmla="*/ 218 w 808"/>
                  <a:gd name="T85" fmla="*/ 496 h 808"/>
                  <a:gd name="T86" fmla="*/ 156 w 808"/>
                  <a:gd name="T87" fmla="*/ 496 h 808"/>
                  <a:gd name="T88" fmla="*/ 124 w 808"/>
                  <a:gd name="T89" fmla="*/ 496 h 808"/>
                  <a:gd name="T90" fmla="*/ 32 w 808"/>
                  <a:gd name="T91" fmla="*/ 496 h 808"/>
                  <a:gd name="T92" fmla="*/ 63 w 808"/>
                  <a:gd name="T93" fmla="*/ 559 h 808"/>
                  <a:gd name="T94" fmla="*/ 94 w 808"/>
                  <a:gd name="T95" fmla="*/ 590 h 808"/>
                  <a:gd name="T96" fmla="*/ 94 w 808"/>
                  <a:gd name="T97" fmla="*/ 620 h 808"/>
                  <a:gd name="T98" fmla="*/ 32 w 808"/>
                  <a:gd name="T99" fmla="*/ 683 h 808"/>
                  <a:gd name="T100" fmla="*/ 32 w 808"/>
                  <a:gd name="T101" fmla="*/ 714 h 808"/>
                  <a:gd name="T102" fmla="*/ 156 w 808"/>
                  <a:gd name="T103" fmla="*/ 714 h 808"/>
                  <a:gd name="T104" fmla="*/ 218 w 808"/>
                  <a:gd name="T105" fmla="*/ 683 h 808"/>
                  <a:gd name="T106" fmla="*/ 280 w 808"/>
                  <a:gd name="T107" fmla="*/ 714 h 808"/>
                  <a:gd name="T108" fmla="*/ 342 w 808"/>
                  <a:gd name="T109" fmla="*/ 80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08">
                    <a:moveTo>
                      <a:pt x="372" y="775"/>
                    </a:moveTo>
                    <a:lnTo>
                      <a:pt x="372" y="775"/>
                    </a:lnTo>
                    <a:lnTo>
                      <a:pt x="372" y="775"/>
                    </a:lnTo>
                    <a:lnTo>
                      <a:pt x="372" y="775"/>
                    </a:lnTo>
                    <a:lnTo>
                      <a:pt x="372" y="775"/>
                    </a:lnTo>
                    <a:cubicBezTo>
                      <a:pt x="403" y="775"/>
                      <a:pt x="403" y="775"/>
                      <a:pt x="403" y="775"/>
                    </a:cubicBezTo>
                    <a:lnTo>
                      <a:pt x="435" y="775"/>
                    </a:lnTo>
                    <a:lnTo>
                      <a:pt x="435" y="775"/>
                    </a:lnTo>
                    <a:lnTo>
                      <a:pt x="435" y="775"/>
                    </a:lnTo>
                    <a:cubicBezTo>
                      <a:pt x="466" y="775"/>
                      <a:pt x="466" y="775"/>
                      <a:pt x="466" y="775"/>
                    </a:cubicBezTo>
                    <a:lnTo>
                      <a:pt x="466" y="775"/>
                    </a:lnTo>
                    <a:lnTo>
                      <a:pt x="466" y="744"/>
                    </a:lnTo>
                    <a:lnTo>
                      <a:pt x="466" y="744"/>
                    </a:lnTo>
                    <a:lnTo>
                      <a:pt x="466" y="744"/>
                    </a:lnTo>
                    <a:lnTo>
                      <a:pt x="466" y="744"/>
                    </a:lnTo>
                    <a:lnTo>
                      <a:pt x="466" y="744"/>
                    </a:lnTo>
                    <a:cubicBezTo>
                      <a:pt x="466" y="744"/>
                      <a:pt x="435" y="744"/>
                      <a:pt x="435" y="714"/>
                    </a:cubicBezTo>
                    <a:lnTo>
                      <a:pt x="435" y="683"/>
                    </a:lnTo>
                    <a:lnTo>
                      <a:pt x="435" y="683"/>
                    </a:lnTo>
                    <a:lnTo>
                      <a:pt x="435" y="683"/>
                    </a:lnTo>
                    <a:cubicBezTo>
                      <a:pt x="403" y="683"/>
                      <a:pt x="403" y="683"/>
                      <a:pt x="403" y="683"/>
                    </a:cubicBezTo>
                    <a:cubicBezTo>
                      <a:pt x="403" y="651"/>
                      <a:pt x="403" y="651"/>
                      <a:pt x="403" y="620"/>
                    </a:cubicBezTo>
                    <a:lnTo>
                      <a:pt x="403" y="590"/>
                    </a:lnTo>
                    <a:lnTo>
                      <a:pt x="403" y="590"/>
                    </a:lnTo>
                    <a:cubicBezTo>
                      <a:pt x="403" y="559"/>
                      <a:pt x="435" y="559"/>
                      <a:pt x="435" y="559"/>
                    </a:cubicBezTo>
                    <a:cubicBezTo>
                      <a:pt x="435" y="527"/>
                      <a:pt x="466" y="527"/>
                      <a:pt x="466" y="527"/>
                    </a:cubicBezTo>
                    <a:lnTo>
                      <a:pt x="466" y="527"/>
                    </a:lnTo>
                    <a:lnTo>
                      <a:pt x="466" y="527"/>
                    </a:lnTo>
                    <a:lnTo>
                      <a:pt x="466" y="527"/>
                    </a:lnTo>
                    <a:cubicBezTo>
                      <a:pt x="496" y="527"/>
                      <a:pt x="496" y="527"/>
                      <a:pt x="496" y="559"/>
                    </a:cubicBezTo>
                    <a:lnTo>
                      <a:pt x="496" y="559"/>
                    </a:lnTo>
                    <a:cubicBezTo>
                      <a:pt x="528" y="527"/>
                      <a:pt x="528" y="527"/>
                      <a:pt x="528" y="527"/>
                    </a:cubicBezTo>
                    <a:lnTo>
                      <a:pt x="528" y="527"/>
                    </a:lnTo>
                    <a:cubicBezTo>
                      <a:pt x="528" y="496"/>
                      <a:pt x="528" y="496"/>
                      <a:pt x="559" y="496"/>
                    </a:cubicBezTo>
                    <a:cubicBezTo>
                      <a:pt x="559" y="496"/>
                      <a:pt x="559" y="496"/>
                      <a:pt x="559" y="466"/>
                    </a:cubicBezTo>
                    <a:lnTo>
                      <a:pt x="589" y="466"/>
                    </a:lnTo>
                    <a:cubicBezTo>
                      <a:pt x="589" y="466"/>
                      <a:pt x="589" y="466"/>
                      <a:pt x="620" y="435"/>
                    </a:cubicBezTo>
                    <a:lnTo>
                      <a:pt x="620" y="435"/>
                    </a:lnTo>
                    <a:lnTo>
                      <a:pt x="620" y="435"/>
                    </a:lnTo>
                    <a:lnTo>
                      <a:pt x="620" y="435"/>
                    </a:lnTo>
                    <a:cubicBezTo>
                      <a:pt x="620" y="403"/>
                      <a:pt x="620" y="403"/>
                      <a:pt x="652" y="403"/>
                    </a:cubicBezTo>
                    <a:lnTo>
                      <a:pt x="652" y="403"/>
                    </a:lnTo>
                    <a:lnTo>
                      <a:pt x="652" y="403"/>
                    </a:lnTo>
                    <a:cubicBezTo>
                      <a:pt x="652" y="372"/>
                      <a:pt x="652" y="372"/>
                      <a:pt x="683" y="372"/>
                    </a:cubicBezTo>
                    <a:cubicBezTo>
                      <a:pt x="683" y="342"/>
                      <a:pt x="683" y="342"/>
                      <a:pt x="683" y="342"/>
                    </a:cubicBezTo>
                    <a:cubicBezTo>
                      <a:pt x="683" y="311"/>
                      <a:pt x="683" y="311"/>
                      <a:pt x="683" y="311"/>
                    </a:cubicBezTo>
                    <a:lnTo>
                      <a:pt x="683" y="279"/>
                    </a:lnTo>
                    <a:lnTo>
                      <a:pt x="683" y="279"/>
                    </a:lnTo>
                    <a:lnTo>
                      <a:pt x="683" y="279"/>
                    </a:lnTo>
                    <a:lnTo>
                      <a:pt x="683" y="279"/>
                    </a:lnTo>
                    <a:cubicBezTo>
                      <a:pt x="683" y="279"/>
                      <a:pt x="683" y="279"/>
                      <a:pt x="652" y="279"/>
                    </a:cubicBezTo>
                    <a:cubicBezTo>
                      <a:pt x="652" y="248"/>
                      <a:pt x="652" y="248"/>
                      <a:pt x="652" y="248"/>
                    </a:cubicBezTo>
                    <a:cubicBezTo>
                      <a:pt x="652" y="218"/>
                      <a:pt x="652" y="218"/>
                      <a:pt x="652" y="218"/>
                    </a:cubicBezTo>
                    <a:lnTo>
                      <a:pt x="652" y="187"/>
                    </a:lnTo>
                    <a:lnTo>
                      <a:pt x="652" y="187"/>
                    </a:lnTo>
                    <a:lnTo>
                      <a:pt x="652" y="187"/>
                    </a:lnTo>
                    <a:lnTo>
                      <a:pt x="652" y="155"/>
                    </a:lnTo>
                    <a:cubicBezTo>
                      <a:pt x="652" y="155"/>
                      <a:pt x="652" y="155"/>
                      <a:pt x="652" y="124"/>
                    </a:cubicBezTo>
                    <a:cubicBezTo>
                      <a:pt x="652" y="124"/>
                      <a:pt x="652" y="124"/>
                      <a:pt x="652" y="94"/>
                    </a:cubicBezTo>
                    <a:lnTo>
                      <a:pt x="652" y="94"/>
                    </a:lnTo>
                    <a:lnTo>
                      <a:pt x="683" y="94"/>
                    </a:lnTo>
                    <a:lnTo>
                      <a:pt x="683" y="94"/>
                    </a:lnTo>
                    <a:lnTo>
                      <a:pt x="683" y="94"/>
                    </a:lnTo>
                    <a:lnTo>
                      <a:pt x="683" y="94"/>
                    </a:lnTo>
                    <a:cubicBezTo>
                      <a:pt x="713" y="94"/>
                      <a:pt x="713" y="94"/>
                      <a:pt x="744" y="124"/>
                    </a:cubicBezTo>
                    <a:lnTo>
                      <a:pt x="744" y="124"/>
                    </a:lnTo>
                    <a:lnTo>
                      <a:pt x="744" y="124"/>
                    </a:lnTo>
                    <a:cubicBezTo>
                      <a:pt x="776" y="94"/>
                      <a:pt x="776" y="94"/>
                      <a:pt x="776" y="94"/>
                    </a:cubicBezTo>
                    <a:cubicBezTo>
                      <a:pt x="807" y="94"/>
                      <a:pt x="807" y="94"/>
                      <a:pt x="807" y="94"/>
                    </a:cubicBezTo>
                    <a:lnTo>
                      <a:pt x="776" y="94"/>
                    </a:lnTo>
                    <a:lnTo>
                      <a:pt x="776" y="63"/>
                    </a:lnTo>
                    <a:lnTo>
                      <a:pt x="744" y="63"/>
                    </a:lnTo>
                    <a:lnTo>
                      <a:pt x="744" y="31"/>
                    </a:lnTo>
                    <a:lnTo>
                      <a:pt x="744" y="31"/>
                    </a:lnTo>
                    <a:lnTo>
                      <a:pt x="744" y="31"/>
                    </a:lnTo>
                    <a:lnTo>
                      <a:pt x="713" y="0"/>
                    </a:lnTo>
                    <a:lnTo>
                      <a:pt x="713" y="0"/>
                    </a:lnTo>
                    <a:lnTo>
                      <a:pt x="713" y="0"/>
                    </a:lnTo>
                    <a:lnTo>
                      <a:pt x="683" y="0"/>
                    </a:lnTo>
                    <a:cubicBezTo>
                      <a:pt x="683" y="0"/>
                      <a:pt x="683" y="0"/>
                      <a:pt x="652" y="0"/>
                    </a:cubicBezTo>
                    <a:cubicBezTo>
                      <a:pt x="652" y="0"/>
                      <a:pt x="652" y="0"/>
                      <a:pt x="620" y="31"/>
                    </a:cubicBezTo>
                    <a:lnTo>
                      <a:pt x="620" y="31"/>
                    </a:lnTo>
                    <a:lnTo>
                      <a:pt x="620" y="31"/>
                    </a:lnTo>
                    <a:cubicBezTo>
                      <a:pt x="620" y="31"/>
                      <a:pt x="620" y="31"/>
                      <a:pt x="589" y="31"/>
                    </a:cubicBezTo>
                    <a:lnTo>
                      <a:pt x="589" y="31"/>
                    </a:lnTo>
                    <a:lnTo>
                      <a:pt x="589" y="31"/>
                    </a:lnTo>
                    <a:lnTo>
                      <a:pt x="589" y="31"/>
                    </a:lnTo>
                    <a:lnTo>
                      <a:pt x="559" y="31"/>
                    </a:lnTo>
                    <a:cubicBezTo>
                      <a:pt x="559" y="31"/>
                      <a:pt x="559" y="31"/>
                      <a:pt x="559" y="63"/>
                    </a:cubicBezTo>
                    <a:lnTo>
                      <a:pt x="559" y="63"/>
                    </a:lnTo>
                    <a:lnTo>
                      <a:pt x="559" y="63"/>
                    </a:lnTo>
                    <a:cubicBezTo>
                      <a:pt x="559" y="63"/>
                      <a:pt x="559" y="63"/>
                      <a:pt x="559" y="94"/>
                    </a:cubicBezTo>
                    <a:lnTo>
                      <a:pt x="559" y="94"/>
                    </a:lnTo>
                    <a:lnTo>
                      <a:pt x="559" y="94"/>
                    </a:lnTo>
                    <a:lnTo>
                      <a:pt x="559" y="94"/>
                    </a:lnTo>
                    <a:cubicBezTo>
                      <a:pt x="559" y="124"/>
                      <a:pt x="559" y="155"/>
                      <a:pt x="528" y="155"/>
                    </a:cubicBezTo>
                    <a:lnTo>
                      <a:pt x="528" y="155"/>
                    </a:lnTo>
                    <a:lnTo>
                      <a:pt x="528" y="155"/>
                    </a:lnTo>
                    <a:lnTo>
                      <a:pt x="528" y="155"/>
                    </a:lnTo>
                    <a:cubicBezTo>
                      <a:pt x="528" y="187"/>
                      <a:pt x="528" y="218"/>
                      <a:pt x="496" y="218"/>
                    </a:cubicBezTo>
                    <a:lnTo>
                      <a:pt x="496" y="218"/>
                    </a:lnTo>
                    <a:lnTo>
                      <a:pt x="496" y="218"/>
                    </a:lnTo>
                    <a:cubicBezTo>
                      <a:pt x="466" y="248"/>
                      <a:pt x="466" y="248"/>
                      <a:pt x="466" y="248"/>
                    </a:cubicBezTo>
                    <a:lnTo>
                      <a:pt x="466" y="248"/>
                    </a:lnTo>
                    <a:cubicBezTo>
                      <a:pt x="466" y="279"/>
                      <a:pt x="435" y="279"/>
                      <a:pt x="435" y="279"/>
                    </a:cubicBezTo>
                    <a:lnTo>
                      <a:pt x="435" y="279"/>
                    </a:lnTo>
                    <a:lnTo>
                      <a:pt x="435" y="279"/>
                    </a:lnTo>
                    <a:lnTo>
                      <a:pt x="435" y="279"/>
                    </a:lnTo>
                    <a:cubicBezTo>
                      <a:pt x="435" y="311"/>
                      <a:pt x="435" y="311"/>
                      <a:pt x="435" y="311"/>
                    </a:cubicBezTo>
                    <a:lnTo>
                      <a:pt x="435" y="342"/>
                    </a:lnTo>
                    <a:lnTo>
                      <a:pt x="403" y="342"/>
                    </a:lnTo>
                    <a:lnTo>
                      <a:pt x="403" y="342"/>
                    </a:lnTo>
                    <a:cubicBezTo>
                      <a:pt x="403" y="372"/>
                      <a:pt x="403" y="372"/>
                      <a:pt x="372" y="372"/>
                    </a:cubicBezTo>
                    <a:lnTo>
                      <a:pt x="372" y="372"/>
                    </a:lnTo>
                    <a:cubicBezTo>
                      <a:pt x="372" y="372"/>
                      <a:pt x="342" y="372"/>
                      <a:pt x="342" y="342"/>
                    </a:cubicBezTo>
                    <a:lnTo>
                      <a:pt x="342" y="342"/>
                    </a:lnTo>
                    <a:cubicBezTo>
                      <a:pt x="342" y="342"/>
                      <a:pt x="342" y="342"/>
                      <a:pt x="342" y="372"/>
                    </a:cubicBezTo>
                    <a:lnTo>
                      <a:pt x="342" y="372"/>
                    </a:lnTo>
                    <a:lnTo>
                      <a:pt x="311" y="403"/>
                    </a:lnTo>
                    <a:lnTo>
                      <a:pt x="280" y="372"/>
                    </a:lnTo>
                    <a:cubicBezTo>
                      <a:pt x="280" y="403"/>
                      <a:pt x="280" y="403"/>
                      <a:pt x="280" y="403"/>
                    </a:cubicBezTo>
                    <a:lnTo>
                      <a:pt x="280" y="403"/>
                    </a:lnTo>
                    <a:cubicBezTo>
                      <a:pt x="280" y="435"/>
                      <a:pt x="280" y="435"/>
                      <a:pt x="280" y="435"/>
                    </a:cubicBezTo>
                    <a:cubicBezTo>
                      <a:pt x="280" y="466"/>
                      <a:pt x="280" y="466"/>
                      <a:pt x="248" y="466"/>
                    </a:cubicBezTo>
                    <a:lnTo>
                      <a:pt x="248" y="466"/>
                    </a:lnTo>
                    <a:cubicBezTo>
                      <a:pt x="218" y="466"/>
                      <a:pt x="218" y="466"/>
                      <a:pt x="218" y="466"/>
                    </a:cubicBezTo>
                    <a:lnTo>
                      <a:pt x="218" y="466"/>
                    </a:lnTo>
                    <a:lnTo>
                      <a:pt x="218" y="496"/>
                    </a:lnTo>
                    <a:lnTo>
                      <a:pt x="218" y="496"/>
                    </a:lnTo>
                    <a:cubicBezTo>
                      <a:pt x="187" y="496"/>
                      <a:pt x="187" y="496"/>
                      <a:pt x="187" y="496"/>
                    </a:cubicBezTo>
                    <a:lnTo>
                      <a:pt x="156" y="496"/>
                    </a:lnTo>
                    <a:lnTo>
                      <a:pt x="156" y="496"/>
                    </a:lnTo>
                    <a:lnTo>
                      <a:pt x="124" y="496"/>
                    </a:lnTo>
                    <a:lnTo>
                      <a:pt x="124" y="496"/>
                    </a:lnTo>
                    <a:lnTo>
                      <a:pt x="124" y="496"/>
                    </a:lnTo>
                    <a:lnTo>
                      <a:pt x="94" y="496"/>
                    </a:lnTo>
                    <a:cubicBezTo>
                      <a:pt x="94" y="496"/>
                      <a:pt x="63" y="496"/>
                      <a:pt x="32" y="496"/>
                    </a:cubicBezTo>
                    <a:lnTo>
                      <a:pt x="32" y="496"/>
                    </a:lnTo>
                    <a:cubicBezTo>
                      <a:pt x="63" y="496"/>
                      <a:pt x="63" y="527"/>
                      <a:pt x="63" y="527"/>
                    </a:cubicBezTo>
                    <a:lnTo>
                      <a:pt x="63" y="527"/>
                    </a:lnTo>
                    <a:lnTo>
                      <a:pt x="63" y="559"/>
                    </a:lnTo>
                    <a:cubicBezTo>
                      <a:pt x="63" y="559"/>
                      <a:pt x="63" y="559"/>
                      <a:pt x="63" y="590"/>
                    </a:cubicBezTo>
                    <a:cubicBezTo>
                      <a:pt x="94" y="590"/>
                      <a:pt x="94" y="590"/>
                      <a:pt x="94" y="590"/>
                    </a:cubicBezTo>
                    <a:lnTo>
                      <a:pt x="94" y="590"/>
                    </a:lnTo>
                    <a:lnTo>
                      <a:pt x="94" y="590"/>
                    </a:lnTo>
                    <a:lnTo>
                      <a:pt x="94" y="590"/>
                    </a:lnTo>
                    <a:cubicBezTo>
                      <a:pt x="94" y="620"/>
                      <a:pt x="94" y="620"/>
                      <a:pt x="94" y="620"/>
                    </a:cubicBezTo>
                    <a:cubicBezTo>
                      <a:pt x="94" y="651"/>
                      <a:pt x="94" y="651"/>
                      <a:pt x="94" y="651"/>
                    </a:cubicBezTo>
                    <a:cubicBezTo>
                      <a:pt x="94" y="683"/>
                      <a:pt x="63" y="683"/>
                      <a:pt x="63" y="683"/>
                    </a:cubicBezTo>
                    <a:cubicBezTo>
                      <a:pt x="32" y="683"/>
                      <a:pt x="32" y="683"/>
                      <a:pt x="32" y="683"/>
                    </a:cubicBezTo>
                    <a:cubicBezTo>
                      <a:pt x="32" y="683"/>
                      <a:pt x="0" y="683"/>
                      <a:pt x="0" y="714"/>
                    </a:cubicBezTo>
                    <a:lnTo>
                      <a:pt x="0" y="714"/>
                    </a:lnTo>
                    <a:cubicBezTo>
                      <a:pt x="32" y="714"/>
                      <a:pt x="32" y="714"/>
                      <a:pt x="32" y="714"/>
                    </a:cubicBezTo>
                    <a:cubicBezTo>
                      <a:pt x="63" y="714"/>
                      <a:pt x="94" y="714"/>
                      <a:pt x="124" y="683"/>
                    </a:cubicBezTo>
                    <a:lnTo>
                      <a:pt x="124" y="683"/>
                    </a:lnTo>
                    <a:cubicBezTo>
                      <a:pt x="156" y="683"/>
                      <a:pt x="156" y="714"/>
                      <a:pt x="156" y="714"/>
                    </a:cubicBezTo>
                    <a:lnTo>
                      <a:pt x="156" y="714"/>
                    </a:lnTo>
                    <a:lnTo>
                      <a:pt x="187" y="714"/>
                    </a:lnTo>
                    <a:cubicBezTo>
                      <a:pt x="218" y="714"/>
                      <a:pt x="218" y="683"/>
                      <a:pt x="218" y="683"/>
                    </a:cubicBezTo>
                    <a:lnTo>
                      <a:pt x="248" y="683"/>
                    </a:lnTo>
                    <a:lnTo>
                      <a:pt x="280" y="714"/>
                    </a:lnTo>
                    <a:lnTo>
                      <a:pt x="280" y="714"/>
                    </a:lnTo>
                    <a:cubicBezTo>
                      <a:pt x="280" y="744"/>
                      <a:pt x="311" y="744"/>
                      <a:pt x="311" y="775"/>
                    </a:cubicBezTo>
                    <a:cubicBezTo>
                      <a:pt x="311" y="807"/>
                      <a:pt x="311" y="807"/>
                      <a:pt x="342" y="807"/>
                    </a:cubicBezTo>
                    <a:lnTo>
                      <a:pt x="342" y="807"/>
                    </a:lnTo>
                    <a:lnTo>
                      <a:pt x="342" y="807"/>
                    </a:lnTo>
                    <a:cubicBezTo>
                      <a:pt x="342" y="775"/>
                      <a:pt x="372" y="775"/>
                      <a:pt x="372" y="7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7" name="Freeform 138"/>
              <p:cNvSpPr>
                <a:spLocks noChangeArrowheads="1"/>
              </p:cNvSpPr>
              <p:nvPr/>
            </p:nvSpPr>
            <p:spPr bwMode="auto">
              <a:xfrm>
                <a:off x="5454650" y="2003425"/>
                <a:ext cx="123825" cy="144463"/>
              </a:xfrm>
              <a:custGeom>
                <a:avLst/>
                <a:gdLst>
                  <a:gd name="T0" fmla="*/ 124 w 342"/>
                  <a:gd name="T1" fmla="*/ 402 h 403"/>
                  <a:gd name="T2" fmla="*/ 154 w 342"/>
                  <a:gd name="T3" fmla="*/ 372 h 403"/>
                  <a:gd name="T4" fmla="*/ 154 w 342"/>
                  <a:gd name="T5" fmla="*/ 372 h 403"/>
                  <a:gd name="T6" fmla="*/ 154 w 342"/>
                  <a:gd name="T7" fmla="*/ 372 h 403"/>
                  <a:gd name="T8" fmla="*/ 154 w 342"/>
                  <a:gd name="T9" fmla="*/ 372 h 403"/>
                  <a:gd name="T10" fmla="*/ 154 w 342"/>
                  <a:gd name="T11" fmla="*/ 372 h 403"/>
                  <a:gd name="T12" fmla="*/ 154 w 342"/>
                  <a:gd name="T13" fmla="*/ 309 h 403"/>
                  <a:gd name="T14" fmla="*/ 154 w 342"/>
                  <a:gd name="T15" fmla="*/ 309 h 403"/>
                  <a:gd name="T16" fmla="*/ 185 w 342"/>
                  <a:gd name="T17" fmla="*/ 248 h 403"/>
                  <a:gd name="T18" fmla="*/ 185 w 342"/>
                  <a:gd name="T19" fmla="*/ 216 h 403"/>
                  <a:gd name="T20" fmla="*/ 185 w 342"/>
                  <a:gd name="T21" fmla="*/ 216 h 403"/>
                  <a:gd name="T22" fmla="*/ 248 w 342"/>
                  <a:gd name="T23" fmla="*/ 216 h 403"/>
                  <a:gd name="T24" fmla="*/ 248 w 342"/>
                  <a:gd name="T25" fmla="*/ 155 h 403"/>
                  <a:gd name="T26" fmla="*/ 248 w 342"/>
                  <a:gd name="T27" fmla="*/ 155 h 403"/>
                  <a:gd name="T28" fmla="*/ 248 w 342"/>
                  <a:gd name="T29" fmla="*/ 124 h 403"/>
                  <a:gd name="T30" fmla="*/ 248 w 342"/>
                  <a:gd name="T31" fmla="*/ 124 h 403"/>
                  <a:gd name="T32" fmla="*/ 248 w 342"/>
                  <a:gd name="T33" fmla="*/ 92 h 403"/>
                  <a:gd name="T34" fmla="*/ 278 w 342"/>
                  <a:gd name="T35" fmla="*/ 92 h 403"/>
                  <a:gd name="T36" fmla="*/ 309 w 342"/>
                  <a:gd name="T37" fmla="*/ 61 h 403"/>
                  <a:gd name="T38" fmla="*/ 341 w 342"/>
                  <a:gd name="T39" fmla="*/ 31 h 403"/>
                  <a:gd name="T40" fmla="*/ 341 w 342"/>
                  <a:gd name="T41" fmla="*/ 31 h 403"/>
                  <a:gd name="T42" fmla="*/ 309 w 342"/>
                  <a:gd name="T43" fmla="*/ 0 h 403"/>
                  <a:gd name="T44" fmla="*/ 309 w 342"/>
                  <a:gd name="T45" fmla="*/ 0 h 403"/>
                  <a:gd name="T46" fmla="*/ 248 w 342"/>
                  <a:gd name="T47" fmla="*/ 31 h 403"/>
                  <a:gd name="T48" fmla="*/ 185 w 342"/>
                  <a:gd name="T49" fmla="*/ 92 h 403"/>
                  <a:gd name="T50" fmla="*/ 154 w 342"/>
                  <a:gd name="T51" fmla="*/ 92 h 403"/>
                  <a:gd name="T52" fmla="*/ 154 w 342"/>
                  <a:gd name="T53" fmla="*/ 92 h 403"/>
                  <a:gd name="T54" fmla="*/ 154 w 342"/>
                  <a:gd name="T55" fmla="*/ 92 h 403"/>
                  <a:gd name="T56" fmla="*/ 124 w 342"/>
                  <a:gd name="T57" fmla="*/ 92 h 403"/>
                  <a:gd name="T58" fmla="*/ 124 w 342"/>
                  <a:gd name="T59" fmla="*/ 92 h 403"/>
                  <a:gd name="T60" fmla="*/ 61 w 342"/>
                  <a:gd name="T61" fmla="*/ 124 h 403"/>
                  <a:gd name="T62" fmla="*/ 30 w 342"/>
                  <a:gd name="T63" fmla="*/ 92 h 403"/>
                  <a:gd name="T64" fmla="*/ 30 w 342"/>
                  <a:gd name="T65" fmla="*/ 92 h 403"/>
                  <a:gd name="T66" fmla="*/ 0 w 342"/>
                  <a:gd name="T67" fmla="*/ 92 h 403"/>
                  <a:gd name="T68" fmla="*/ 30 w 342"/>
                  <a:gd name="T69" fmla="*/ 124 h 403"/>
                  <a:gd name="T70" fmla="*/ 30 w 342"/>
                  <a:gd name="T71" fmla="*/ 155 h 403"/>
                  <a:gd name="T72" fmla="*/ 30 w 342"/>
                  <a:gd name="T73" fmla="*/ 155 h 403"/>
                  <a:gd name="T74" fmla="*/ 30 w 342"/>
                  <a:gd name="T75" fmla="*/ 155 h 403"/>
                  <a:gd name="T76" fmla="*/ 93 w 342"/>
                  <a:gd name="T77" fmla="*/ 155 h 403"/>
                  <a:gd name="T78" fmla="*/ 93 w 342"/>
                  <a:gd name="T79" fmla="*/ 155 h 403"/>
                  <a:gd name="T80" fmla="*/ 124 w 342"/>
                  <a:gd name="T81" fmla="*/ 155 h 403"/>
                  <a:gd name="T82" fmla="*/ 154 w 342"/>
                  <a:gd name="T83" fmla="*/ 185 h 403"/>
                  <a:gd name="T84" fmla="*/ 124 w 342"/>
                  <a:gd name="T85" fmla="*/ 278 h 403"/>
                  <a:gd name="T86" fmla="*/ 93 w 342"/>
                  <a:gd name="T87" fmla="*/ 278 h 403"/>
                  <a:gd name="T88" fmla="*/ 93 w 342"/>
                  <a:gd name="T89" fmla="*/ 278 h 403"/>
                  <a:gd name="T90" fmla="*/ 93 w 342"/>
                  <a:gd name="T91" fmla="*/ 340 h 403"/>
                  <a:gd name="T92" fmla="*/ 124 w 342"/>
                  <a:gd name="T93" fmla="*/ 340 h 403"/>
                  <a:gd name="T94" fmla="*/ 124 w 342"/>
                  <a:gd name="T95" fmla="*/ 37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2" h="403">
                    <a:moveTo>
                      <a:pt x="124" y="402"/>
                    </a:moveTo>
                    <a:lnTo>
                      <a:pt x="124" y="402"/>
                    </a:lnTo>
                    <a:lnTo>
                      <a:pt x="124" y="372"/>
                    </a:lnTo>
                    <a:lnTo>
                      <a:pt x="154" y="372"/>
                    </a:lnTo>
                    <a:lnTo>
                      <a:pt x="154" y="372"/>
                    </a:lnTo>
                    <a:lnTo>
                      <a:pt x="154" y="372"/>
                    </a:lnTo>
                    <a:lnTo>
                      <a:pt x="154" y="372"/>
                    </a:lnTo>
                    <a:lnTo>
                      <a:pt x="154" y="372"/>
                    </a:lnTo>
                    <a:lnTo>
                      <a:pt x="154" y="372"/>
                    </a:lnTo>
                    <a:lnTo>
                      <a:pt x="154" y="372"/>
                    </a:lnTo>
                    <a:lnTo>
                      <a:pt x="154" y="372"/>
                    </a:lnTo>
                    <a:lnTo>
                      <a:pt x="154" y="372"/>
                    </a:lnTo>
                    <a:lnTo>
                      <a:pt x="154" y="340"/>
                    </a:lnTo>
                    <a:lnTo>
                      <a:pt x="154" y="309"/>
                    </a:lnTo>
                    <a:lnTo>
                      <a:pt x="154" y="309"/>
                    </a:lnTo>
                    <a:lnTo>
                      <a:pt x="154" y="309"/>
                    </a:lnTo>
                    <a:cubicBezTo>
                      <a:pt x="154" y="278"/>
                      <a:pt x="154" y="278"/>
                      <a:pt x="154" y="278"/>
                    </a:cubicBezTo>
                    <a:cubicBezTo>
                      <a:pt x="154" y="278"/>
                      <a:pt x="154" y="248"/>
                      <a:pt x="185" y="248"/>
                    </a:cubicBezTo>
                    <a:lnTo>
                      <a:pt x="185" y="248"/>
                    </a:lnTo>
                    <a:lnTo>
                      <a:pt x="185" y="216"/>
                    </a:lnTo>
                    <a:lnTo>
                      <a:pt x="185" y="216"/>
                    </a:lnTo>
                    <a:lnTo>
                      <a:pt x="185" y="216"/>
                    </a:lnTo>
                    <a:cubicBezTo>
                      <a:pt x="217" y="216"/>
                      <a:pt x="217" y="248"/>
                      <a:pt x="217" y="248"/>
                    </a:cubicBezTo>
                    <a:cubicBezTo>
                      <a:pt x="248" y="216"/>
                      <a:pt x="248" y="216"/>
                      <a:pt x="248" y="216"/>
                    </a:cubicBezTo>
                    <a:cubicBezTo>
                      <a:pt x="248" y="185"/>
                      <a:pt x="248" y="185"/>
                      <a:pt x="248" y="185"/>
                    </a:cubicBezTo>
                    <a:lnTo>
                      <a:pt x="248" y="155"/>
                    </a:lnTo>
                    <a:lnTo>
                      <a:pt x="248" y="155"/>
                    </a:lnTo>
                    <a:lnTo>
                      <a:pt x="248" y="155"/>
                    </a:lnTo>
                    <a:lnTo>
                      <a:pt x="248" y="155"/>
                    </a:lnTo>
                    <a:lnTo>
                      <a:pt x="248" y="124"/>
                    </a:lnTo>
                    <a:cubicBezTo>
                      <a:pt x="278" y="124"/>
                      <a:pt x="278" y="124"/>
                      <a:pt x="278" y="124"/>
                    </a:cubicBezTo>
                    <a:cubicBezTo>
                      <a:pt x="278" y="124"/>
                      <a:pt x="278" y="124"/>
                      <a:pt x="248" y="124"/>
                    </a:cubicBezTo>
                    <a:lnTo>
                      <a:pt x="248" y="124"/>
                    </a:lnTo>
                    <a:cubicBezTo>
                      <a:pt x="248" y="124"/>
                      <a:pt x="248" y="124"/>
                      <a:pt x="248" y="92"/>
                    </a:cubicBezTo>
                    <a:lnTo>
                      <a:pt x="278" y="92"/>
                    </a:lnTo>
                    <a:lnTo>
                      <a:pt x="278" y="92"/>
                    </a:lnTo>
                    <a:cubicBezTo>
                      <a:pt x="278" y="61"/>
                      <a:pt x="278" y="61"/>
                      <a:pt x="309" y="61"/>
                    </a:cubicBezTo>
                    <a:lnTo>
                      <a:pt x="309" y="61"/>
                    </a:lnTo>
                    <a:lnTo>
                      <a:pt x="309" y="61"/>
                    </a:lnTo>
                    <a:cubicBezTo>
                      <a:pt x="309" y="61"/>
                      <a:pt x="309" y="31"/>
                      <a:pt x="341" y="31"/>
                    </a:cubicBezTo>
                    <a:lnTo>
                      <a:pt x="341" y="31"/>
                    </a:lnTo>
                    <a:lnTo>
                      <a:pt x="341" y="31"/>
                    </a:lnTo>
                    <a:cubicBezTo>
                      <a:pt x="341" y="31"/>
                      <a:pt x="341" y="0"/>
                      <a:pt x="309" y="0"/>
                    </a:cubicBezTo>
                    <a:lnTo>
                      <a:pt x="309" y="0"/>
                    </a:lnTo>
                    <a:lnTo>
                      <a:pt x="309" y="0"/>
                    </a:lnTo>
                    <a:lnTo>
                      <a:pt x="309" y="0"/>
                    </a:lnTo>
                    <a:cubicBezTo>
                      <a:pt x="309" y="0"/>
                      <a:pt x="309" y="0"/>
                      <a:pt x="309" y="31"/>
                    </a:cubicBezTo>
                    <a:cubicBezTo>
                      <a:pt x="278" y="31"/>
                      <a:pt x="278" y="31"/>
                      <a:pt x="248" y="31"/>
                    </a:cubicBezTo>
                    <a:cubicBezTo>
                      <a:pt x="248" y="61"/>
                      <a:pt x="248" y="61"/>
                      <a:pt x="248" y="61"/>
                    </a:cubicBezTo>
                    <a:cubicBezTo>
                      <a:pt x="217" y="61"/>
                      <a:pt x="185" y="92"/>
                      <a:pt x="185" y="92"/>
                    </a:cubicBezTo>
                    <a:lnTo>
                      <a:pt x="185" y="92"/>
                    </a:lnTo>
                    <a:lnTo>
                      <a:pt x="154" y="92"/>
                    </a:lnTo>
                    <a:lnTo>
                      <a:pt x="154" y="92"/>
                    </a:lnTo>
                    <a:lnTo>
                      <a:pt x="154" y="92"/>
                    </a:lnTo>
                    <a:lnTo>
                      <a:pt x="154" y="92"/>
                    </a:lnTo>
                    <a:lnTo>
                      <a:pt x="154" y="92"/>
                    </a:lnTo>
                    <a:lnTo>
                      <a:pt x="154" y="92"/>
                    </a:lnTo>
                    <a:lnTo>
                      <a:pt x="124" y="92"/>
                    </a:lnTo>
                    <a:lnTo>
                      <a:pt x="124" y="92"/>
                    </a:lnTo>
                    <a:lnTo>
                      <a:pt x="124" y="92"/>
                    </a:lnTo>
                    <a:cubicBezTo>
                      <a:pt x="124" y="92"/>
                      <a:pt x="93" y="92"/>
                      <a:pt x="93" y="124"/>
                    </a:cubicBezTo>
                    <a:cubicBezTo>
                      <a:pt x="61" y="124"/>
                      <a:pt x="61" y="124"/>
                      <a:pt x="61" y="124"/>
                    </a:cubicBezTo>
                    <a:lnTo>
                      <a:pt x="61" y="124"/>
                    </a:lnTo>
                    <a:lnTo>
                      <a:pt x="30" y="92"/>
                    </a:lnTo>
                    <a:lnTo>
                      <a:pt x="30" y="92"/>
                    </a:lnTo>
                    <a:lnTo>
                      <a:pt x="30" y="92"/>
                    </a:lnTo>
                    <a:lnTo>
                      <a:pt x="0" y="92"/>
                    </a:lnTo>
                    <a:lnTo>
                      <a:pt x="0" y="92"/>
                    </a:lnTo>
                    <a:cubicBezTo>
                      <a:pt x="0" y="124"/>
                      <a:pt x="30" y="124"/>
                      <a:pt x="30" y="124"/>
                    </a:cubicBezTo>
                    <a:lnTo>
                      <a:pt x="30" y="124"/>
                    </a:lnTo>
                    <a:lnTo>
                      <a:pt x="30" y="124"/>
                    </a:lnTo>
                    <a:lnTo>
                      <a:pt x="30" y="155"/>
                    </a:lnTo>
                    <a:lnTo>
                      <a:pt x="30" y="155"/>
                    </a:lnTo>
                    <a:lnTo>
                      <a:pt x="30" y="155"/>
                    </a:lnTo>
                    <a:lnTo>
                      <a:pt x="30" y="155"/>
                    </a:lnTo>
                    <a:lnTo>
                      <a:pt x="30" y="155"/>
                    </a:lnTo>
                    <a:cubicBezTo>
                      <a:pt x="61" y="155"/>
                      <a:pt x="61" y="155"/>
                      <a:pt x="93" y="155"/>
                    </a:cubicBezTo>
                    <a:lnTo>
                      <a:pt x="93" y="155"/>
                    </a:lnTo>
                    <a:lnTo>
                      <a:pt x="93" y="155"/>
                    </a:lnTo>
                    <a:lnTo>
                      <a:pt x="93" y="155"/>
                    </a:lnTo>
                    <a:lnTo>
                      <a:pt x="93" y="155"/>
                    </a:lnTo>
                    <a:cubicBezTo>
                      <a:pt x="124" y="155"/>
                      <a:pt x="124" y="155"/>
                      <a:pt x="124" y="155"/>
                    </a:cubicBezTo>
                    <a:cubicBezTo>
                      <a:pt x="154" y="155"/>
                      <a:pt x="154" y="155"/>
                      <a:pt x="154" y="185"/>
                    </a:cubicBezTo>
                    <a:lnTo>
                      <a:pt x="154" y="185"/>
                    </a:lnTo>
                    <a:cubicBezTo>
                      <a:pt x="154" y="216"/>
                      <a:pt x="154" y="216"/>
                      <a:pt x="154" y="216"/>
                    </a:cubicBezTo>
                    <a:cubicBezTo>
                      <a:pt x="154" y="248"/>
                      <a:pt x="124" y="278"/>
                      <a:pt x="124" y="278"/>
                    </a:cubicBezTo>
                    <a:cubicBezTo>
                      <a:pt x="93" y="278"/>
                      <a:pt x="93" y="278"/>
                      <a:pt x="93" y="278"/>
                    </a:cubicBezTo>
                    <a:lnTo>
                      <a:pt x="93" y="278"/>
                    </a:lnTo>
                    <a:lnTo>
                      <a:pt x="93" y="278"/>
                    </a:lnTo>
                    <a:lnTo>
                      <a:pt x="93" y="278"/>
                    </a:lnTo>
                    <a:cubicBezTo>
                      <a:pt x="93" y="309"/>
                      <a:pt x="93" y="309"/>
                      <a:pt x="93" y="309"/>
                    </a:cubicBezTo>
                    <a:cubicBezTo>
                      <a:pt x="93" y="309"/>
                      <a:pt x="93" y="309"/>
                      <a:pt x="93" y="340"/>
                    </a:cubicBezTo>
                    <a:lnTo>
                      <a:pt x="93" y="340"/>
                    </a:lnTo>
                    <a:cubicBezTo>
                      <a:pt x="124" y="340"/>
                      <a:pt x="124" y="340"/>
                      <a:pt x="124" y="340"/>
                    </a:cubicBezTo>
                    <a:lnTo>
                      <a:pt x="124" y="340"/>
                    </a:lnTo>
                    <a:cubicBezTo>
                      <a:pt x="124" y="372"/>
                      <a:pt x="124" y="372"/>
                      <a:pt x="124" y="372"/>
                    </a:cubicBezTo>
                    <a:cubicBezTo>
                      <a:pt x="124" y="372"/>
                      <a:pt x="124" y="372"/>
                      <a:pt x="124" y="40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8" name="Freeform 139"/>
              <p:cNvSpPr>
                <a:spLocks noChangeArrowheads="1"/>
              </p:cNvSpPr>
              <p:nvPr/>
            </p:nvSpPr>
            <p:spPr bwMode="auto">
              <a:xfrm>
                <a:off x="4214813" y="865188"/>
                <a:ext cx="3192462" cy="803275"/>
              </a:xfrm>
              <a:custGeom>
                <a:avLst/>
                <a:gdLst>
                  <a:gd name="T0" fmla="*/ 7717 w 8866"/>
                  <a:gd name="T1" fmla="*/ 527 h 2232"/>
                  <a:gd name="T2" fmla="*/ 7345 w 8866"/>
                  <a:gd name="T3" fmla="*/ 527 h 2232"/>
                  <a:gd name="T4" fmla="*/ 6788 w 8866"/>
                  <a:gd name="T5" fmla="*/ 403 h 2232"/>
                  <a:gd name="T6" fmla="*/ 6354 w 8866"/>
                  <a:gd name="T7" fmla="*/ 310 h 2232"/>
                  <a:gd name="T8" fmla="*/ 5920 w 8866"/>
                  <a:gd name="T9" fmla="*/ 403 h 2232"/>
                  <a:gd name="T10" fmla="*/ 5486 w 8866"/>
                  <a:gd name="T11" fmla="*/ 372 h 2232"/>
                  <a:gd name="T12" fmla="*/ 5083 w 8866"/>
                  <a:gd name="T13" fmla="*/ 310 h 2232"/>
                  <a:gd name="T14" fmla="*/ 4526 w 8866"/>
                  <a:gd name="T15" fmla="*/ 279 h 2232"/>
                  <a:gd name="T16" fmla="*/ 4618 w 8866"/>
                  <a:gd name="T17" fmla="*/ 62 h 2232"/>
                  <a:gd name="T18" fmla="*/ 4154 w 8866"/>
                  <a:gd name="T19" fmla="*/ 0 h 2232"/>
                  <a:gd name="T20" fmla="*/ 3565 w 8866"/>
                  <a:gd name="T21" fmla="*/ 124 h 2232"/>
                  <a:gd name="T22" fmla="*/ 3099 w 8866"/>
                  <a:gd name="T23" fmla="*/ 248 h 2232"/>
                  <a:gd name="T24" fmla="*/ 3006 w 8866"/>
                  <a:gd name="T25" fmla="*/ 403 h 2232"/>
                  <a:gd name="T26" fmla="*/ 2603 w 8866"/>
                  <a:gd name="T27" fmla="*/ 496 h 2232"/>
                  <a:gd name="T28" fmla="*/ 2325 w 8866"/>
                  <a:gd name="T29" fmla="*/ 713 h 2232"/>
                  <a:gd name="T30" fmla="*/ 2449 w 8866"/>
                  <a:gd name="T31" fmla="*/ 310 h 2232"/>
                  <a:gd name="T32" fmla="*/ 2293 w 8866"/>
                  <a:gd name="T33" fmla="*/ 496 h 2232"/>
                  <a:gd name="T34" fmla="*/ 1766 w 8866"/>
                  <a:gd name="T35" fmla="*/ 589 h 2232"/>
                  <a:gd name="T36" fmla="*/ 1302 w 8866"/>
                  <a:gd name="T37" fmla="*/ 589 h 2232"/>
                  <a:gd name="T38" fmla="*/ 992 w 8866"/>
                  <a:gd name="T39" fmla="*/ 589 h 2232"/>
                  <a:gd name="T40" fmla="*/ 681 w 8866"/>
                  <a:gd name="T41" fmla="*/ 837 h 2232"/>
                  <a:gd name="T42" fmla="*/ 372 w 8866"/>
                  <a:gd name="T43" fmla="*/ 744 h 2232"/>
                  <a:gd name="T44" fmla="*/ 651 w 8866"/>
                  <a:gd name="T45" fmla="*/ 620 h 2232"/>
                  <a:gd name="T46" fmla="*/ 124 w 8866"/>
                  <a:gd name="T47" fmla="*/ 527 h 2232"/>
                  <a:gd name="T48" fmla="*/ 186 w 8866"/>
                  <a:gd name="T49" fmla="*/ 868 h 2232"/>
                  <a:gd name="T50" fmla="*/ 0 w 8866"/>
                  <a:gd name="T51" fmla="*/ 1209 h 2232"/>
                  <a:gd name="T52" fmla="*/ 186 w 8866"/>
                  <a:gd name="T53" fmla="*/ 1364 h 2232"/>
                  <a:gd name="T54" fmla="*/ 310 w 8866"/>
                  <a:gd name="T55" fmla="*/ 1581 h 2232"/>
                  <a:gd name="T56" fmla="*/ 527 w 8866"/>
                  <a:gd name="T57" fmla="*/ 1705 h 2232"/>
                  <a:gd name="T58" fmla="*/ 651 w 8866"/>
                  <a:gd name="T59" fmla="*/ 1922 h 2232"/>
                  <a:gd name="T60" fmla="*/ 774 w 8866"/>
                  <a:gd name="T61" fmla="*/ 2170 h 2232"/>
                  <a:gd name="T62" fmla="*/ 1022 w 8866"/>
                  <a:gd name="T63" fmla="*/ 2231 h 2232"/>
                  <a:gd name="T64" fmla="*/ 1146 w 8866"/>
                  <a:gd name="T65" fmla="*/ 1984 h 2232"/>
                  <a:gd name="T66" fmla="*/ 1054 w 8866"/>
                  <a:gd name="T67" fmla="*/ 1766 h 2232"/>
                  <a:gd name="T68" fmla="*/ 1270 w 8866"/>
                  <a:gd name="T69" fmla="*/ 1612 h 2232"/>
                  <a:gd name="T70" fmla="*/ 1550 w 8866"/>
                  <a:gd name="T71" fmla="*/ 1674 h 2232"/>
                  <a:gd name="T72" fmla="*/ 1766 w 8866"/>
                  <a:gd name="T73" fmla="*/ 1642 h 2232"/>
                  <a:gd name="T74" fmla="*/ 2014 w 8866"/>
                  <a:gd name="T75" fmla="*/ 1457 h 2232"/>
                  <a:gd name="T76" fmla="*/ 2293 w 8866"/>
                  <a:gd name="T77" fmla="*/ 1364 h 2232"/>
                  <a:gd name="T78" fmla="*/ 2510 w 8866"/>
                  <a:gd name="T79" fmla="*/ 1457 h 2232"/>
                  <a:gd name="T80" fmla="*/ 2727 w 8866"/>
                  <a:gd name="T81" fmla="*/ 1488 h 2232"/>
                  <a:gd name="T82" fmla="*/ 3006 w 8866"/>
                  <a:gd name="T83" fmla="*/ 1674 h 2232"/>
                  <a:gd name="T84" fmla="*/ 3286 w 8866"/>
                  <a:gd name="T85" fmla="*/ 1736 h 2232"/>
                  <a:gd name="T86" fmla="*/ 3565 w 8866"/>
                  <a:gd name="T87" fmla="*/ 1674 h 2232"/>
                  <a:gd name="T88" fmla="*/ 3843 w 8866"/>
                  <a:gd name="T89" fmla="*/ 1736 h 2232"/>
                  <a:gd name="T90" fmla="*/ 4154 w 8866"/>
                  <a:gd name="T91" fmla="*/ 1674 h 2232"/>
                  <a:gd name="T92" fmla="*/ 4587 w 8866"/>
                  <a:gd name="T93" fmla="*/ 1766 h 2232"/>
                  <a:gd name="T94" fmla="*/ 4959 w 8866"/>
                  <a:gd name="T95" fmla="*/ 1766 h 2232"/>
                  <a:gd name="T96" fmla="*/ 5114 w 8866"/>
                  <a:gd name="T97" fmla="*/ 1518 h 2232"/>
                  <a:gd name="T98" fmla="*/ 5548 w 8866"/>
                  <a:gd name="T99" fmla="*/ 1766 h 2232"/>
                  <a:gd name="T100" fmla="*/ 5889 w 8866"/>
                  <a:gd name="T101" fmla="*/ 1829 h 2232"/>
                  <a:gd name="T102" fmla="*/ 5858 w 8866"/>
                  <a:gd name="T103" fmla="*/ 2077 h 2232"/>
                  <a:gd name="T104" fmla="*/ 5858 w 8866"/>
                  <a:gd name="T105" fmla="*/ 2201 h 2232"/>
                  <a:gd name="T106" fmla="*/ 6230 w 8866"/>
                  <a:gd name="T107" fmla="*/ 1550 h 2232"/>
                  <a:gd name="T108" fmla="*/ 6106 w 8866"/>
                  <a:gd name="T109" fmla="*/ 1302 h 2232"/>
                  <a:gd name="T110" fmla="*/ 6726 w 8866"/>
                  <a:gd name="T111" fmla="*/ 1116 h 2232"/>
                  <a:gd name="T112" fmla="*/ 7253 w 8866"/>
                  <a:gd name="T113" fmla="*/ 961 h 2232"/>
                  <a:gd name="T114" fmla="*/ 7532 w 8866"/>
                  <a:gd name="T115" fmla="*/ 898 h 2232"/>
                  <a:gd name="T116" fmla="*/ 7098 w 8866"/>
                  <a:gd name="T117" fmla="*/ 1333 h 2232"/>
                  <a:gd name="T118" fmla="*/ 7284 w 8866"/>
                  <a:gd name="T119" fmla="*/ 1518 h 2232"/>
                  <a:gd name="T120" fmla="*/ 7625 w 8866"/>
                  <a:gd name="T121" fmla="*/ 1054 h 2232"/>
                  <a:gd name="T122" fmla="*/ 8121 w 8866"/>
                  <a:gd name="T123" fmla="*/ 961 h 2232"/>
                  <a:gd name="T124" fmla="*/ 8245 w 8866"/>
                  <a:gd name="T125" fmla="*/ 74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66" h="2232">
                    <a:moveTo>
                      <a:pt x="8772" y="682"/>
                    </a:moveTo>
                    <a:lnTo>
                      <a:pt x="8772" y="682"/>
                    </a:lnTo>
                    <a:cubicBezTo>
                      <a:pt x="8709" y="682"/>
                      <a:pt x="8648" y="651"/>
                      <a:pt x="8617" y="620"/>
                    </a:cubicBezTo>
                    <a:cubicBezTo>
                      <a:pt x="8617" y="620"/>
                      <a:pt x="8555" y="558"/>
                      <a:pt x="8369" y="558"/>
                    </a:cubicBezTo>
                    <a:lnTo>
                      <a:pt x="8369" y="558"/>
                    </a:lnTo>
                    <a:cubicBezTo>
                      <a:pt x="8337" y="558"/>
                      <a:pt x="8307" y="527"/>
                      <a:pt x="8276" y="527"/>
                    </a:cubicBezTo>
                    <a:lnTo>
                      <a:pt x="8245" y="527"/>
                    </a:lnTo>
                    <a:lnTo>
                      <a:pt x="8245" y="527"/>
                    </a:lnTo>
                    <a:cubicBezTo>
                      <a:pt x="8213" y="527"/>
                      <a:pt x="8213" y="496"/>
                      <a:pt x="8183" y="496"/>
                    </a:cubicBezTo>
                    <a:cubicBezTo>
                      <a:pt x="8183" y="496"/>
                      <a:pt x="8121" y="496"/>
                      <a:pt x="8028" y="496"/>
                    </a:cubicBezTo>
                    <a:cubicBezTo>
                      <a:pt x="7997" y="496"/>
                      <a:pt x="7935" y="496"/>
                      <a:pt x="7935" y="496"/>
                    </a:cubicBezTo>
                    <a:cubicBezTo>
                      <a:pt x="7935" y="496"/>
                      <a:pt x="7935" y="496"/>
                      <a:pt x="7904" y="496"/>
                    </a:cubicBezTo>
                    <a:lnTo>
                      <a:pt x="7904" y="496"/>
                    </a:lnTo>
                    <a:cubicBezTo>
                      <a:pt x="7935" y="527"/>
                      <a:pt x="7935" y="527"/>
                      <a:pt x="7935" y="558"/>
                    </a:cubicBezTo>
                    <a:lnTo>
                      <a:pt x="7904" y="589"/>
                    </a:lnTo>
                    <a:cubicBezTo>
                      <a:pt x="7873" y="589"/>
                      <a:pt x="7873" y="589"/>
                      <a:pt x="7841" y="558"/>
                    </a:cubicBezTo>
                    <a:lnTo>
                      <a:pt x="7841" y="558"/>
                    </a:lnTo>
                    <a:cubicBezTo>
                      <a:pt x="7811" y="558"/>
                      <a:pt x="7749" y="527"/>
                      <a:pt x="7749" y="527"/>
                    </a:cubicBezTo>
                    <a:lnTo>
                      <a:pt x="7749" y="527"/>
                    </a:lnTo>
                    <a:cubicBezTo>
                      <a:pt x="7717" y="527"/>
                      <a:pt x="7717" y="527"/>
                      <a:pt x="7717" y="527"/>
                    </a:cubicBezTo>
                    <a:lnTo>
                      <a:pt x="7717" y="527"/>
                    </a:lnTo>
                    <a:cubicBezTo>
                      <a:pt x="7687" y="527"/>
                      <a:pt x="7687" y="527"/>
                      <a:pt x="7687" y="527"/>
                    </a:cubicBezTo>
                    <a:cubicBezTo>
                      <a:pt x="7656" y="527"/>
                      <a:pt x="7656" y="527"/>
                      <a:pt x="7656" y="527"/>
                    </a:cubicBezTo>
                    <a:lnTo>
                      <a:pt x="7625" y="527"/>
                    </a:lnTo>
                    <a:lnTo>
                      <a:pt x="7593" y="527"/>
                    </a:lnTo>
                    <a:lnTo>
                      <a:pt x="7593" y="527"/>
                    </a:lnTo>
                    <a:lnTo>
                      <a:pt x="7593" y="527"/>
                    </a:lnTo>
                    <a:cubicBezTo>
                      <a:pt x="7593" y="527"/>
                      <a:pt x="7593" y="527"/>
                      <a:pt x="7563" y="527"/>
                    </a:cubicBezTo>
                    <a:cubicBezTo>
                      <a:pt x="7563" y="527"/>
                      <a:pt x="7563" y="527"/>
                      <a:pt x="7532" y="527"/>
                    </a:cubicBezTo>
                    <a:lnTo>
                      <a:pt x="7532" y="527"/>
                    </a:lnTo>
                    <a:cubicBezTo>
                      <a:pt x="7532" y="527"/>
                      <a:pt x="7532" y="527"/>
                      <a:pt x="7501" y="527"/>
                    </a:cubicBezTo>
                    <a:cubicBezTo>
                      <a:pt x="7501" y="527"/>
                      <a:pt x="7501" y="527"/>
                      <a:pt x="7469" y="527"/>
                    </a:cubicBezTo>
                    <a:lnTo>
                      <a:pt x="7439" y="527"/>
                    </a:lnTo>
                    <a:lnTo>
                      <a:pt x="7439" y="527"/>
                    </a:lnTo>
                    <a:lnTo>
                      <a:pt x="7439" y="527"/>
                    </a:lnTo>
                    <a:lnTo>
                      <a:pt x="7408" y="527"/>
                    </a:lnTo>
                    <a:lnTo>
                      <a:pt x="7408" y="558"/>
                    </a:lnTo>
                    <a:cubicBezTo>
                      <a:pt x="7408" y="558"/>
                      <a:pt x="7408" y="558"/>
                      <a:pt x="7408" y="589"/>
                    </a:cubicBezTo>
                    <a:lnTo>
                      <a:pt x="7377" y="589"/>
                    </a:lnTo>
                    <a:lnTo>
                      <a:pt x="7377" y="589"/>
                    </a:lnTo>
                    <a:lnTo>
                      <a:pt x="7377" y="589"/>
                    </a:lnTo>
                    <a:cubicBezTo>
                      <a:pt x="7345" y="558"/>
                      <a:pt x="7345" y="558"/>
                      <a:pt x="7345" y="527"/>
                    </a:cubicBezTo>
                    <a:lnTo>
                      <a:pt x="7345" y="527"/>
                    </a:lnTo>
                    <a:lnTo>
                      <a:pt x="7345" y="527"/>
                    </a:lnTo>
                    <a:lnTo>
                      <a:pt x="7345" y="527"/>
                    </a:lnTo>
                    <a:cubicBezTo>
                      <a:pt x="7315" y="527"/>
                      <a:pt x="7315" y="527"/>
                      <a:pt x="7315" y="496"/>
                    </a:cubicBezTo>
                    <a:cubicBezTo>
                      <a:pt x="7284" y="496"/>
                      <a:pt x="7284" y="496"/>
                      <a:pt x="7284" y="496"/>
                    </a:cubicBezTo>
                    <a:cubicBezTo>
                      <a:pt x="7284" y="465"/>
                      <a:pt x="7284" y="465"/>
                      <a:pt x="7284" y="465"/>
                    </a:cubicBezTo>
                    <a:cubicBezTo>
                      <a:pt x="7284" y="465"/>
                      <a:pt x="7284" y="434"/>
                      <a:pt x="7253" y="434"/>
                    </a:cubicBezTo>
                    <a:cubicBezTo>
                      <a:pt x="7222" y="434"/>
                      <a:pt x="7222" y="434"/>
                      <a:pt x="7191" y="434"/>
                    </a:cubicBezTo>
                    <a:lnTo>
                      <a:pt x="7191" y="434"/>
                    </a:lnTo>
                    <a:cubicBezTo>
                      <a:pt x="7191" y="434"/>
                      <a:pt x="7191" y="434"/>
                      <a:pt x="7160" y="434"/>
                    </a:cubicBezTo>
                    <a:cubicBezTo>
                      <a:pt x="7129" y="434"/>
                      <a:pt x="7098" y="434"/>
                      <a:pt x="7067" y="434"/>
                    </a:cubicBezTo>
                    <a:cubicBezTo>
                      <a:pt x="7036" y="434"/>
                      <a:pt x="7036" y="434"/>
                      <a:pt x="7005" y="434"/>
                    </a:cubicBezTo>
                    <a:lnTo>
                      <a:pt x="6974" y="434"/>
                    </a:lnTo>
                    <a:lnTo>
                      <a:pt x="6974" y="434"/>
                    </a:lnTo>
                    <a:cubicBezTo>
                      <a:pt x="6943" y="434"/>
                      <a:pt x="6912" y="434"/>
                      <a:pt x="6912" y="434"/>
                    </a:cubicBezTo>
                    <a:cubicBezTo>
                      <a:pt x="6881" y="434"/>
                      <a:pt x="6881" y="434"/>
                      <a:pt x="6881" y="434"/>
                    </a:cubicBezTo>
                    <a:cubicBezTo>
                      <a:pt x="6881" y="434"/>
                      <a:pt x="6881" y="434"/>
                      <a:pt x="6850" y="434"/>
                    </a:cubicBezTo>
                    <a:lnTo>
                      <a:pt x="6850" y="434"/>
                    </a:lnTo>
                    <a:cubicBezTo>
                      <a:pt x="6850" y="434"/>
                      <a:pt x="6850" y="403"/>
                      <a:pt x="6819" y="403"/>
                    </a:cubicBezTo>
                    <a:lnTo>
                      <a:pt x="6819" y="403"/>
                    </a:lnTo>
                    <a:lnTo>
                      <a:pt x="6788" y="403"/>
                    </a:lnTo>
                    <a:lnTo>
                      <a:pt x="6788" y="403"/>
                    </a:lnTo>
                    <a:cubicBezTo>
                      <a:pt x="6757" y="403"/>
                      <a:pt x="6757" y="403"/>
                      <a:pt x="6757" y="403"/>
                    </a:cubicBezTo>
                    <a:lnTo>
                      <a:pt x="6757" y="403"/>
                    </a:lnTo>
                    <a:lnTo>
                      <a:pt x="6757" y="403"/>
                    </a:lnTo>
                    <a:lnTo>
                      <a:pt x="6726" y="403"/>
                    </a:lnTo>
                    <a:lnTo>
                      <a:pt x="6726" y="372"/>
                    </a:lnTo>
                    <a:lnTo>
                      <a:pt x="6726" y="341"/>
                    </a:lnTo>
                    <a:cubicBezTo>
                      <a:pt x="6695" y="341"/>
                      <a:pt x="6695" y="341"/>
                      <a:pt x="6695" y="341"/>
                    </a:cubicBezTo>
                    <a:cubicBezTo>
                      <a:pt x="6695" y="341"/>
                      <a:pt x="6695" y="341"/>
                      <a:pt x="6664" y="341"/>
                    </a:cubicBezTo>
                    <a:cubicBezTo>
                      <a:pt x="6633" y="341"/>
                      <a:pt x="6633" y="341"/>
                      <a:pt x="6633" y="341"/>
                    </a:cubicBezTo>
                    <a:lnTo>
                      <a:pt x="6602" y="341"/>
                    </a:lnTo>
                    <a:cubicBezTo>
                      <a:pt x="6602" y="372"/>
                      <a:pt x="6571" y="372"/>
                      <a:pt x="6540" y="403"/>
                    </a:cubicBezTo>
                    <a:lnTo>
                      <a:pt x="6540" y="403"/>
                    </a:lnTo>
                    <a:cubicBezTo>
                      <a:pt x="6509" y="403"/>
                      <a:pt x="6478" y="372"/>
                      <a:pt x="6478" y="372"/>
                    </a:cubicBezTo>
                    <a:cubicBezTo>
                      <a:pt x="6385" y="372"/>
                      <a:pt x="6385" y="372"/>
                      <a:pt x="6385" y="372"/>
                    </a:cubicBezTo>
                    <a:cubicBezTo>
                      <a:pt x="6478" y="341"/>
                      <a:pt x="6478" y="341"/>
                      <a:pt x="6478" y="341"/>
                    </a:cubicBezTo>
                    <a:lnTo>
                      <a:pt x="6478" y="341"/>
                    </a:lnTo>
                    <a:lnTo>
                      <a:pt x="6478" y="341"/>
                    </a:lnTo>
                    <a:cubicBezTo>
                      <a:pt x="6478" y="310"/>
                      <a:pt x="6447" y="310"/>
                      <a:pt x="6447" y="310"/>
                    </a:cubicBezTo>
                    <a:cubicBezTo>
                      <a:pt x="6416" y="310"/>
                      <a:pt x="6385" y="310"/>
                      <a:pt x="6385" y="310"/>
                    </a:cubicBezTo>
                    <a:lnTo>
                      <a:pt x="6354" y="310"/>
                    </a:lnTo>
                    <a:lnTo>
                      <a:pt x="6354" y="310"/>
                    </a:lnTo>
                    <a:cubicBezTo>
                      <a:pt x="6323" y="310"/>
                      <a:pt x="6261" y="310"/>
                      <a:pt x="6261" y="310"/>
                    </a:cubicBezTo>
                    <a:lnTo>
                      <a:pt x="6261" y="310"/>
                    </a:lnTo>
                    <a:lnTo>
                      <a:pt x="6261" y="310"/>
                    </a:lnTo>
                    <a:lnTo>
                      <a:pt x="6261" y="310"/>
                    </a:lnTo>
                    <a:cubicBezTo>
                      <a:pt x="6261" y="310"/>
                      <a:pt x="6261" y="310"/>
                      <a:pt x="6230" y="341"/>
                    </a:cubicBezTo>
                    <a:lnTo>
                      <a:pt x="6230" y="341"/>
                    </a:lnTo>
                    <a:lnTo>
                      <a:pt x="6230" y="341"/>
                    </a:lnTo>
                    <a:cubicBezTo>
                      <a:pt x="6230" y="372"/>
                      <a:pt x="6230" y="372"/>
                      <a:pt x="6230" y="372"/>
                    </a:cubicBezTo>
                    <a:cubicBezTo>
                      <a:pt x="6230" y="403"/>
                      <a:pt x="6199" y="403"/>
                      <a:pt x="6199" y="403"/>
                    </a:cubicBezTo>
                    <a:lnTo>
                      <a:pt x="6168" y="403"/>
                    </a:lnTo>
                    <a:lnTo>
                      <a:pt x="6137" y="403"/>
                    </a:lnTo>
                    <a:lnTo>
                      <a:pt x="6106" y="403"/>
                    </a:lnTo>
                    <a:lnTo>
                      <a:pt x="6106" y="403"/>
                    </a:lnTo>
                    <a:cubicBezTo>
                      <a:pt x="6106" y="434"/>
                      <a:pt x="6106" y="434"/>
                      <a:pt x="6075" y="434"/>
                    </a:cubicBezTo>
                    <a:cubicBezTo>
                      <a:pt x="6075" y="434"/>
                      <a:pt x="6075" y="403"/>
                      <a:pt x="6044" y="403"/>
                    </a:cubicBezTo>
                    <a:lnTo>
                      <a:pt x="6044" y="403"/>
                    </a:lnTo>
                    <a:cubicBezTo>
                      <a:pt x="6044" y="403"/>
                      <a:pt x="6013" y="403"/>
                      <a:pt x="5982" y="372"/>
                    </a:cubicBezTo>
                    <a:lnTo>
                      <a:pt x="5982" y="372"/>
                    </a:lnTo>
                    <a:lnTo>
                      <a:pt x="5951" y="403"/>
                    </a:lnTo>
                    <a:cubicBezTo>
                      <a:pt x="5951" y="403"/>
                      <a:pt x="5951" y="403"/>
                      <a:pt x="5920" y="403"/>
                    </a:cubicBezTo>
                    <a:lnTo>
                      <a:pt x="5920" y="403"/>
                    </a:lnTo>
                    <a:cubicBezTo>
                      <a:pt x="5889" y="403"/>
                      <a:pt x="5889" y="403"/>
                      <a:pt x="5889" y="403"/>
                    </a:cubicBezTo>
                    <a:cubicBezTo>
                      <a:pt x="5858" y="403"/>
                      <a:pt x="5858" y="403"/>
                      <a:pt x="5858" y="403"/>
                    </a:cubicBezTo>
                    <a:lnTo>
                      <a:pt x="5827" y="372"/>
                    </a:lnTo>
                    <a:lnTo>
                      <a:pt x="5827" y="372"/>
                    </a:lnTo>
                    <a:lnTo>
                      <a:pt x="5827" y="372"/>
                    </a:lnTo>
                    <a:lnTo>
                      <a:pt x="5827" y="372"/>
                    </a:lnTo>
                    <a:lnTo>
                      <a:pt x="5734" y="434"/>
                    </a:lnTo>
                    <a:lnTo>
                      <a:pt x="5703" y="465"/>
                    </a:lnTo>
                    <a:cubicBezTo>
                      <a:pt x="5703" y="465"/>
                      <a:pt x="5672" y="434"/>
                      <a:pt x="5642" y="434"/>
                    </a:cubicBezTo>
                    <a:cubicBezTo>
                      <a:pt x="5642" y="403"/>
                      <a:pt x="5610" y="403"/>
                      <a:pt x="5610" y="372"/>
                    </a:cubicBezTo>
                    <a:lnTo>
                      <a:pt x="5610" y="372"/>
                    </a:lnTo>
                    <a:lnTo>
                      <a:pt x="5610" y="372"/>
                    </a:lnTo>
                    <a:lnTo>
                      <a:pt x="5610" y="372"/>
                    </a:lnTo>
                    <a:lnTo>
                      <a:pt x="5579" y="372"/>
                    </a:lnTo>
                    <a:lnTo>
                      <a:pt x="5579" y="372"/>
                    </a:lnTo>
                    <a:cubicBezTo>
                      <a:pt x="5579" y="372"/>
                      <a:pt x="5579" y="372"/>
                      <a:pt x="5548" y="372"/>
                    </a:cubicBezTo>
                    <a:cubicBezTo>
                      <a:pt x="5548" y="372"/>
                      <a:pt x="5548" y="372"/>
                      <a:pt x="5517" y="341"/>
                    </a:cubicBezTo>
                    <a:cubicBezTo>
                      <a:pt x="5517" y="372"/>
                      <a:pt x="5517" y="372"/>
                      <a:pt x="5517" y="372"/>
                    </a:cubicBezTo>
                    <a:cubicBezTo>
                      <a:pt x="5517" y="403"/>
                      <a:pt x="5517" y="403"/>
                      <a:pt x="5486" y="403"/>
                    </a:cubicBezTo>
                    <a:cubicBezTo>
                      <a:pt x="5486" y="403"/>
                      <a:pt x="5486" y="403"/>
                      <a:pt x="5486" y="372"/>
                    </a:cubicBezTo>
                    <a:cubicBezTo>
                      <a:pt x="5455" y="372"/>
                      <a:pt x="5455" y="372"/>
                      <a:pt x="5455" y="372"/>
                    </a:cubicBezTo>
                    <a:cubicBezTo>
                      <a:pt x="5424" y="372"/>
                      <a:pt x="5424" y="341"/>
                      <a:pt x="5424" y="310"/>
                    </a:cubicBezTo>
                    <a:lnTo>
                      <a:pt x="5424" y="279"/>
                    </a:lnTo>
                    <a:lnTo>
                      <a:pt x="5424" y="279"/>
                    </a:lnTo>
                    <a:cubicBezTo>
                      <a:pt x="5424" y="248"/>
                      <a:pt x="5394" y="248"/>
                      <a:pt x="5394" y="248"/>
                    </a:cubicBezTo>
                    <a:cubicBezTo>
                      <a:pt x="5362" y="248"/>
                      <a:pt x="5362" y="248"/>
                      <a:pt x="5362" y="248"/>
                    </a:cubicBezTo>
                    <a:lnTo>
                      <a:pt x="5362" y="248"/>
                    </a:lnTo>
                    <a:lnTo>
                      <a:pt x="5362" y="248"/>
                    </a:lnTo>
                    <a:lnTo>
                      <a:pt x="5362" y="248"/>
                    </a:lnTo>
                    <a:lnTo>
                      <a:pt x="5362" y="248"/>
                    </a:lnTo>
                    <a:cubicBezTo>
                      <a:pt x="5331" y="248"/>
                      <a:pt x="5331" y="279"/>
                      <a:pt x="5331" y="279"/>
                    </a:cubicBezTo>
                    <a:lnTo>
                      <a:pt x="5300" y="310"/>
                    </a:lnTo>
                    <a:lnTo>
                      <a:pt x="5270" y="310"/>
                    </a:lnTo>
                    <a:lnTo>
                      <a:pt x="5270" y="310"/>
                    </a:lnTo>
                    <a:cubicBezTo>
                      <a:pt x="5238" y="310"/>
                      <a:pt x="5238" y="310"/>
                      <a:pt x="5207" y="310"/>
                    </a:cubicBezTo>
                    <a:lnTo>
                      <a:pt x="5207" y="310"/>
                    </a:lnTo>
                    <a:lnTo>
                      <a:pt x="5207" y="310"/>
                    </a:lnTo>
                    <a:cubicBezTo>
                      <a:pt x="5176" y="310"/>
                      <a:pt x="5176" y="310"/>
                      <a:pt x="5176" y="310"/>
                    </a:cubicBezTo>
                    <a:lnTo>
                      <a:pt x="5146" y="310"/>
                    </a:lnTo>
                    <a:cubicBezTo>
                      <a:pt x="5114" y="310"/>
                      <a:pt x="5114" y="310"/>
                      <a:pt x="5083" y="310"/>
                    </a:cubicBezTo>
                    <a:lnTo>
                      <a:pt x="5083" y="310"/>
                    </a:lnTo>
                    <a:cubicBezTo>
                      <a:pt x="5052" y="310"/>
                      <a:pt x="5022" y="279"/>
                      <a:pt x="5022" y="279"/>
                    </a:cubicBezTo>
                    <a:lnTo>
                      <a:pt x="5022" y="279"/>
                    </a:lnTo>
                    <a:cubicBezTo>
                      <a:pt x="4990" y="279"/>
                      <a:pt x="4990" y="279"/>
                      <a:pt x="4990" y="279"/>
                    </a:cubicBezTo>
                    <a:cubicBezTo>
                      <a:pt x="4959" y="279"/>
                      <a:pt x="4959" y="279"/>
                      <a:pt x="4928" y="279"/>
                    </a:cubicBezTo>
                    <a:cubicBezTo>
                      <a:pt x="4928" y="279"/>
                      <a:pt x="4866" y="279"/>
                      <a:pt x="4835" y="279"/>
                    </a:cubicBezTo>
                    <a:cubicBezTo>
                      <a:pt x="4804" y="279"/>
                      <a:pt x="4774" y="279"/>
                      <a:pt x="4774" y="279"/>
                    </a:cubicBezTo>
                    <a:lnTo>
                      <a:pt x="4774" y="279"/>
                    </a:lnTo>
                    <a:cubicBezTo>
                      <a:pt x="4774" y="279"/>
                      <a:pt x="4774" y="279"/>
                      <a:pt x="4774" y="310"/>
                    </a:cubicBezTo>
                    <a:lnTo>
                      <a:pt x="4742" y="310"/>
                    </a:lnTo>
                    <a:cubicBezTo>
                      <a:pt x="4742" y="310"/>
                      <a:pt x="4711" y="310"/>
                      <a:pt x="4711" y="279"/>
                    </a:cubicBezTo>
                    <a:lnTo>
                      <a:pt x="4711" y="279"/>
                    </a:lnTo>
                    <a:lnTo>
                      <a:pt x="4711" y="248"/>
                    </a:lnTo>
                    <a:lnTo>
                      <a:pt x="4711" y="248"/>
                    </a:lnTo>
                    <a:lnTo>
                      <a:pt x="4711" y="248"/>
                    </a:lnTo>
                    <a:lnTo>
                      <a:pt x="4711" y="248"/>
                    </a:lnTo>
                    <a:lnTo>
                      <a:pt x="4680" y="248"/>
                    </a:lnTo>
                    <a:lnTo>
                      <a:pt x="4650" y="248"/>
                    </a:lnTo>
                    <a:cubicBezTo>
                      <a:pt x="4618" y="248"/>
                      <a:pt x="4618" y="248"/>
                      <a:pt x="4618" y="248"/>
                    </a:cubicBezTo>
                    <a:lnTo>
                      <a:pt x="4618" y="248"/>
                    </a:lnTo>
                    <a:cubicBezTo>
                      <a:pt x="4587" y="248"/>
                      <a:pt x="4587" y="248"/>
                      <a:pt x="4556" y="279"/>
                    </a:cubicBezTo>
                    <a:lnTo>
                      <a:pt x="4526" y="279"/>
                    </a:lnTo>
                    <a:cubicBezTo>
                      <a:pt x="4526" y="279"/>
                      <a:pt x="4494" y="279"/>
                      <a:pt x="4463" y="279"/>
                    </a:cubicBezTo>
                    <a:cubicBezTo>
                      <a:pt x="4432" y="279"/>
                      <a:pt x="4432" y="279"/>
                      <a:pt x="4402" y="279"/>
                    </a:cubicBezTo>
                    <a:lnTo>
                      <a:pt x="4402" y="279"/>
                    </a:lnTo>
                    <a:cubicBezTo>
                      <a:pt x="4370" y="279"/>
                      <a:pt x="4370" y="279"/>
                      <a:pt x="4339" y="279"/>
                    </a:cubicBezTo>
                    <a:cubicBezTo>
                      <a:pt x="4339" y="248"/>
                      <a:pt x="4339" y="248"/>
                      <a:pt x="4370" y="248"/>
                    </a:cubicBezTo>
                    <a:lnTo>
                      <a:pt x="4370" y="248"/>
                    </a:lnTo>
                    <a:cubicBezTo>
                      <a:pt x="4370" y="217"/>
                      <a:pt x="4370" y="217"/>
                      <a:pt x="4402" y="217"/>
                    </a:cubicBezTo>
                    <a:lnTo>
                      <a:pt x="4432" y="217"/>
                    </a:lnTo>
                    <a:cubicBezTo>
                      <a:pt x="4463" y="217"/>
                      <a:pt x="4463" y="186"/>
                      <a:pt x="4494" y="186"/>
                    </a:cubicBezTo>
                    <a:lnTo>
                      <a:pt x="4494" y="186"/>
                    </a:lnTo>
                    <a:lnTo>
                      <a:pt x="4526" y="186"/>
                    </a:lnTo>
                    <a:lnTo>
                      <a:pt x="4526" y="186"/>
                    </a:lnTo>
                    <a:cubicBezTo>
                      <a:pt x="4556" y="186"/>
                      <a:pt x="4556" y="155"/>
                      <a:pt x="4556" y="155"/>
                    </a:cubicBezTo>
                    <a:lnTo>
                      <a:pt x="4587" y="155"/>
                    </a:lnTo>
                    <a:lnTo>
                      <a:pt x="4618" y="155"/>
                    </a:lnTo>
                    <a:lnTo>
                      <a:pt x="4618" y="155"/>
                    </a:lnTo>
                    <a:lnTo>
                      <a:pt x="4618" y="155"/>
                    </a:lnTo>
                    <a:cubicBezTo>
                      <a:pt x="4650" y="155"/>
                      <a:pt x="4680" y="124"/>
                      <a:pt x="4711" y="124"/>
                    </a:cubicBezTo>
                    <a:cubicBezTo>
                      <a:pt x="4711" y="93"/>
                      <a:pt x="4680" y="93"/>
                      <a:pt x="4680" y="93"/>
                    </a:cubicBezTo>
                    <a:cubicBezTo>
                      <a:pt x="4680" y="93"/>
                      <a:pt x="4618" y="93"/>
                      <a:pt x="4618" y="62"/>
                    </a:cubicBezTo>
                    <a:lnTo>
                      <a:pt x="4618" y="62"/>
                    </a:lnTo>
                    <a:lnTo>
                      <a:pt x="4587" y="62"/>
                    </a:lnTo>
                    <a:lnTo>
                      <a:pt x="4587" y="62"/>
                    </a:lnTo>
                    <a:lnTo>
                      <a:pt x="4556" y="62"/>
                    </a:lnTo>
                    <a:cubicBezTo>
                      <a:pt x="4526" y="62"/>
                      <a:pt x="4526" y="62"/>
                      <a:pt x="4526" y="62"/>
                    </a:cubicBezTo>
                    <a:cubicBezTo>
                      <a:pt x="4494" y="62"/>
                      <a:pt x="4463" y="62"/>
                      <a:pt x="4463" y="62"/>
                    </a:cubicBezTo>
                    <a:lnTo>
                      <a:pt x="4463" y="62"/>
                    </a:lnTo>
                    <a:lnTo>
                      <a:pt x="4463" y="62"/>
                    </a:lnTo>
                    <a:cubicBezTo>
                      <a:pt x="4432" y="62"/>
                      <a:pt x="4432" y="93"/>
                      <a:pt x="4402" y="93"/>
                    </a:cubicBezTo>
                    <a:lnTo>
                      <a:pt x="4402" y="93"/>
                    </a:lnTo>
                    <a:cubicBezTo>
                      <a:pt x="4370" y="93"/>
                      <a:pt x="4370" y="62"/>
                      <a:pt x="4370" y="62"/>
                    </a:cubicBezTo>
                    <a:lnTo>
                      <a:pt x="4370" y="62"/>
                    </a:lnTo>
                    <a:cubicBezTo>
                      <a:pt x="4339" y="62"/>
                      <a:pt x="4339" y="62"/>
                      <a:pt x="4339" y="62"/>
                    </a:cubicBezTo>
                    <a:cubicBezTo>
                      <a:pt x="4308" y="62"/>
                      <a:pt x="4308" y="62"/>
                      <a:pt x="4308" y="62"/>
                    </a:cubicBezTo>
                    <a:lnTo>
                      <a:pt x="4278" y="62"/>
                    </a:lnTo>
                    <a:lnTo>
                      <a:pt x="4278" y="62"/>
                    </a:lnTo>
                    <a:lnTo>
                      <a:pt x="4278" y="62"/>
                    </a:lnTo>
                    <a:cubicBezTo>
                      <a:pt x="4246" y="62"/>
                      <a:pt x="4246" y="31"/>
                      <a:pt x="4246" y="31"/>
                    </a:cubicBezTo>
                    <a:lnTo>
                      <a:pt x="4246" y="0"/>
                    </a:lnTo>
                    <a:lnTo>
                      <a:pt x="4246" y="0"/>
                    </a:lnTo>
                    <a:lnTo>
                      <a:pt x="4246" y="0"/>
                    </a:lnTo>
                    <a:cubicBezTo>
                      <a:pt x="4215" y="0"/>
                      <a:pt x="4184" y="0"/>
                      <a:pt x="4154" y="0"/>
                    </a:cubicBezTo>
                    <a:cubicBezTo>
                      <a:pt x="4122" y="31"/>
                      <a:pt x="4122" y="31"/>
                      <a:pt x="4122" y="31"/>
                    </a:cubicBezTo>
                    <a:cubicBezTo>
                      <a:pt x="4091" y="31"/>
                      <a:pt x="4091" y="31"/>
                      <a:pt x="4091" y="31"/>
                    </a:cubicBezTo>
                    <a:cubicBezTo>
                      <a:pt x="4091" y="62"/>
                      <a:pt x="4060" y="93"/>
                      <a:pt x="4030" y="93"/>
                    </a:cubicBezTo>
                    <a:lnTo>
                      <a:pt x="3998" y="93"/>
                    </a:lnTo>
                    <a:cubicBezTo>
                      <a:pt x="4030" y="93"/>
                      <a:pt x="4030" y="93"/>
                      <a:pt x="4030" y="93"/>
                    </a:cubicBezTo>
                    <a:cubicBezTo>
                      <a:pt x="4030" y="124"/>
                      <a:pt x="4030" y="124"/>
                      <a:pt x="4030" y="155"/>
                    </a:cubicBezTo>
                    <a:cubicBezTo>
                      <a:pt x="4030" y="155"/>
                      <a:pt x="4030" y="155"/>
                      <a:pt x="3998" y="155"/>
                    </a:cubicBezTo>
                    <a:lnTo>
                      <a:pt x="3967" y="155"/>
                    </a:lnTo>
                    <a:cubicBezTo>
                      <a:pt x="3937" y="155"/>
                      <a:pt x="3905" y="124"/>
                      <a:pt x="3937" y="93"/>
                    </a:cubicBezTo>
                    <a:cubicBezTo>
                      <a:pt x="3905" y="93"/>
                      <a:pt x="3905" y="93"/>
                      <a:pt x="3905" y="93"/>
                    </a:cubicBezTo>
                    <a:lnTo>
                      <a:pt x="3874" y="124"/>
                    </a:lnTo>
                    <a:cubicBezTo>
                      <a:pt x="3843" y="124"/>
                      <a:pt x="3843" y="124"/>
                      <a:pt x="3813" y="124"/>
                    </a:cubicBezTo>
                    <a:lnTo>
                      <a:pt x="3782" y="124"/>
                    </a:lnTo>
                    <a:cubicBezTo>
                      <a:pt x="3782" y="124"/>
                      <a:pt x="3782" y="124"/>
                      <a:pt x="3719" y="124"/>
                    </a:cubicBezTo>
                    <a:cubicBezTo>
                      <a:pt x="3719" y="124"/>
                      <a:pt x="3719" y="93"/>
                      <a:pt x="3689" y="93"/>
                    </a:cubicBezTo>
                    <a:lnTo>
                      <a:pt x="3658" y="93"/>
                    </a:lnTo>
                    <a:lnTo>
                      <a:pt x="3658" y="93"/>
                    </a:lnTo>
                    <a:cubicBezTo>
                      <a:pt x="3626" y="124"/>
                      <a:pt x="3626" y="124"/>
                      <a:pt x="3626" y="124"/>
                    </a:cubicBezTo>
                    <a:lnTo>
                      <a:pt x="3595" y="124"/>
                    </a:lnTo>
                    <a:lnTo>
                      <a:pt x="3595" y="124"/>
                    </a:lnTo>
                    <a:cubicBezTo>
                      <a:pt x="3565" y="124"/>
                      <a:pt x="3565" y="124"/>
                      <a:pt x="3565" y="124"/>
                    </a:cubicBezTo>
                    <a:lnTo>
                      <a:pt x="3565" y="124"/>
                    </a:lnTo>
                    <a:cubicBezTo>
                      <a:pt x="3534" y="124"/>
                      <a:pt x="3502" y="124"/>
                      <a:pt x="3471" y="124"/>
                    </a:cubicBezTo>
                    <a:cubicBezTo>
                      <a:pt x="3441" y="155"/>
                      <a:pt x="3410" y="155"/>
                      <a:pt x="3410" y="155"/>
                    </a:cubicBezTo>
                    <a:cubicBezTo>
                      <a:pt x="3378" y="155"/>
                      <a:pt x="3378" y="155"/>
                      <a:pt x="3378" y="155"/>
                    </a:cubicBezTo>
                    <a:lnTo>
                      <a:pt x="3378" y="155"/>
                    </a:lnTo>
                    <a:cubicBezTo>
                      <a:pt x="3347" y="155"/>
                      <a:pt x="3347" y="155"/>
                      <a:pt x="3347" y="155"/>
                    </a:cubicBezTo>
                    <a:lnTo>
                      <a:pt x="3347" y="155"/>
                    </a:lnTo>
                    <a:cubicBezTo>
                      <a:pt x="3317" y="186"/>
                      <a:pt x="3317" y="186"/>
                      <a:pt x="3317" y="186"/>
                    </a:cubicBezTo>
                    <a:lnTo>
                      <a:pt x="3286" y="186"/>
                    </a:lnTo>
                    <a:cubicBezTo>
                      <a:pt x="3286" y="217"/>
                      <a:pt x="3286" y="217"/>
                      <a:pt x="3286" y="217"/>
                    </a:cubicBezTo>
                    <a:cubicBezTo>
                      <a:pt x="3317" y="248"/>
                      <a:pt x="3286" y="248"/>
                      <a:pt x="3286" y="248"/>
                    </a:cubicBezTo>
                    <a:lnTo>
                      <a:pt x="3286" y="248"/>
                    </a:lnTo>
                    <a:cubicBezTo>
                      <a:pt x="3286" y="279"/>
                      <a:pt x="3286" y="310"/>
                      <a:pt x="3254" y="310"/>
                    </a:cubicBezTo>
                    <a:lnTo>
                      <a:pt x="3254" y="310"/>
                    </a:lnTo>
                    <a:cubicBezTo>
                      <a:pt x="3254" y="310"/>
                      <a:pt x="3223" y="310"/>
                      <a:pt x="3223" y="279"/>
                    </a:cubicBezTo>
                    <a:cubicBezTo>
                      <a:pt x="3193" y="279"/>
                      <a:pt x="3193" y="279"/>
                      <a:pt x="3193" y="279"/>
                    </a:cubicBezTo>
                    <a:cubicBezTo>
                      <a:pt x="3193" y="248"/>
                      <a:pt x="3193" y="248"/>
                      <a:pt x="3193" y="248"/>
                    </a:cubicBezTo>
                    <a:lnTo>
                      <a:pt x="3193" y="248"/>
                    </a:lnTo>
                    <a:cubicBezTo>
                      <a:pt x="3162" y="248"/>
                      <a:pt x="3162" y="279"/>
                      <a:pt x="3130" y="279"/>
                    </a:cubicBezTo>
                    <a:cubicBezTo>
                      <a:pt x="3130" y="279"/>
                      <a:pt x="3130" y="279"/>
                      <a:pt x="3099" y="279"/>
                    </a:cubicBezTo>
                    <a:lnTo>
                      <a:pt x="3099" y="248"/>
                    </a:lnTo>
                    <a:cubicBezTo>
                      <a:pt x="3069" y="248"/>
                      <a:pt x="2975" y="248"/>
                      <a:pt x="2975" y="248"/>
                    </a:cubicBezTo>
                    <a:cubicBezTo>
                      <a:pt x="2945" y="248"/>
                      <a:pt x="2945" y="248"/>
                      <a:pt x="2945" y="248"/>
                    </a:cubicBezTo>
                    <a:lnTo>
                      <a:pt x="2945" y="248"/>
                    </a:lnTo>
                    <a:lnTo>
                      <a:pt x="2945" y="279"/>
                    </a:lnTo>
                    <a:lnTo>
                      <a:pt x="2945" y="279"/>
                    </a:lnTo>
                    <a:cubicBezTo>
                      <a:pt x="2945" y="279"/>
                      <a:pt x="2945" y="279"/>
                      <a:pt x="2975" y="279"/>
                    </a:cubicBezTo>
                    <a:lnTo>
                      <a:pt x="2975" y="279"/>
                    </a:lnTo>
                    <a:lnTo>
                      <a:pt x="3006" y="279"/>
                    </a:lnTo>
                    <a:cubicBezTo>
                      <a:pt x="3006" y="279"/>
                      <a:pt x="3006" y="310"/>
                      <a:pt x="3038" y="310"/>
                    </a:cubicBezTo>
                    <a:lnTo>
                      <a:pt x="3038" y="310"/>
                    </a:lnTo>
                    <a:cubicBezTo>
                      <a:pt x="3038" y="310"/>
                      <a:pt x="3038" y="310"/>
                      <a:pt x="3069" y="310"/>
                    </a:cubicBezTo>
                    <a:cubicBezTo>
                      <a:pt x="3099" y="341"/>
                      <a:pt x="3099" y="341"/>
                      <a:pt x="3099" y="341"/>
                    </a:cubicBezTo>
                    <a:cubicBezTo>
                      <a:pt x="3130" y="372"/>
                      <a:pt x="3130" y="372"/>
                      <a:pt x="3130" y="372"/>
                    </a:cubicBezTo>
                    <a:cubicBezTo>
                      <a:pt x="3099" y="372"/>
                      <a:pt x="3099" y="372"/>
                      <a:pt x="3099" y="372"/>
                    </a:cubicBezTo>
                    <a:cubicBezTo>
                      <a:pt x="3099" y="403"/>
                      <a:pt x="3099" y="403"/>
                      <a:pt x="3099" y="403"/>
                    </a:cubicBezTo>
                    <a:cubicBezTo>
                      <a:pt x="3099" y="434"/>
                      <a:pt x="3099" y="434"/>
                      <a:pt x="3099" y="434"/>
                    </a:cubicBezTo>
                    <a:cubicBezTo>
                      <a:pt x="3099" y="465"/>
                      <a:pt x="3099" y="465"/>
                      <a:pt x="3069" y="465"/>
                    </a:cubicBezTo>
                    <a:cubicBezTo>
                      <a:pt x="3069" y="496"/>
                      <a:pt x="3069" y="496"/>
                      <a:pt x="3069" y="496"/>
                    </a:cubicBezTo>
                    <a:cubicBezTo>
                      <a:pt x="3038" y="496"/>
                      <a:pt x="3006" y="465"/>
                      <a:pt x="3006" y="434"/>
                    </a:cubicBezTo>
                    <a:cubicBezTo>
                      <a:pt x="2975" y="434"/>
                      <a:pt x="3006" y="403"/>
                      <a:pt x="3006" y="403"/>
                    </a:cubicBezTo>
                    <a:lnTo>
                      <a:pt x="3006" y="403"/>
                    </a:lnTo>
                    <a:cubicBezTo>
                      <a:pt x="2975" y="403"/>
                      <a:pt x="2945" y="372"/>
                      <a:pt x="2945" y="372"/>
                    </a:cubicBezTo>
                    <a:cubicBezTo>
                      <a:pt x="2914" y="341"/>
                      <a:pt x="2882" y="341"/>
                      <a:pt x="2851" y="341"/>
                    </a:cubicBezTo>
                    <a:cubicBezTo>
                      <a:pt x="2851" y="341"/>
                      <a:pt x="2851" y="341"/>
                      <a:pt x="2821" y="341"/>
                    </a:cubicBezTo>
                    <a:lnTo>
                      <a:pt x="2821" y="341"/>
                    </a:lnTo>
                    <a:lnTo>
                      <a:pt x="2821" y="341"/>
                    </a:lnTo>
                    <a:cubicBezTo>
                      <a:pt x="2821" y="372"/>
                      <a:pt x="2790" y="372"/>
                      <a:pt x="2790" y="372"/>
                    </a:cubicBezTo>
                    <a:lnTo>
                      <a:pt x="2790" y="372"/>
                    </a:lnTo>
                    <a:cubicBezTo>
                      <a:pt x="2821" y="372"/>
                      <a:pt x="2821" y="403"/>
                      <a:pt x="2821" y="403"/>
                    </a:cubicBezTo>
                    <a:cubicBezTo>
                      <a:pt x="2821" y="434"/>
                      <a:pt x="2790" y="434"/>
                      <a:pt x="2790" y="434"/>
                    </a:cubicBezTo>
                    <a:cubicBezTo>
                      <a:pt x="2790" y="434"/>
                      <a:pt x="2790" y="434"/>
                      <a:pt x="2758" y="434"/>
                    </a:cubicBezTo>
                    <a:lnTo>
                      <a:pt x="2758" y="434"/>
                    </a:lnTo>
                    <a:cubicBezTo>
                      <a:pt x="2758" y="403"/>
                      <a:pt x="2697" y="403"/>
                      <a:pt x="2666" y="403"/>
                    </a:cubicBezTo>
                    <a:lnTo>
                      <a:pt x="2666" y="403"/>
                    </a:lnTo>
                    <a:cubicBezTo>
                      <a:pt x="2634" y="403"/>
                      <a:pt x="2634" y="372"/>
                      <a:pt x="2634" y="372"/>
                    </a:cubicBezTo>
                    <a:cubicBezTo>
                      <a:pt x="2634" y="372"/>
                      <a:pt x="2634" y="372"/>
                      <a:pt x="2634" y="341"/>
                    </a:cubicBezTo>
                    <a:cubicBezTo>
                      <a:pt x="2603" y="372"/>
                      <a:pt x="2603" y="372"/>
                      <a:pt x="2603" y="372"/>
                    </a:cubicBezTo>
                    <a:cubicBezTo>
                      <a:pt x="2603" y="372"/>
                      <a:pt x="2573" y="372"/>
                      <a:pt x="2542" y="372"/>
                    </a:cubicBezTo>
                    <a:cubicBezTo>
                      <a:pt x="2542" y="403"/>
                      <a:pt x="2573" y="403"/>
                      <a:pt x="2573" y="403"/>
                    </a:cubicBezTo>
                    <a:cubicBezTo>
                      <a:pt x="2603" y="434"/>
                      <a:pt x="2603" y="465"/>
                      <a:pt x="2573" y="496"/>
                    </a:cubicBezTo>
                    <a:lnTo>
                      <a:pt x="2573" y="496"/>
                    </a:lnTo>
                    <a:lnTo>
                      <a:pt x="2603" y="496"/>
                    </a:lnTo>
                    <a:lnTo>
                      <a:pt x="2634" y="496"/>
                    </a:lnTo>
                    <a:lnTo>
                      <a:pt x="2634" y="496"/>
                    </a:lnTo>
                    <a:cubicBezTo>
                      <a:pt x="2666" y="496"/>
                      <a:pt x="2666" y="527"/>
                      <a:pt x="2666" y="527"/>
                    </a:cubicBezTo>
                    <a:cubicBezTo>
                      <a:pt x="2666" y="558"/>
                      <a:pt x="2634" y="558"/>
                      <a:pt x="2634" y="558"/>
                    </a:cubicBezTo>
                    <a:lnTo>
                      <a:pt x="2603" y="558"/>
                    </a:lnTo>
                    <a:cubicBezTo>
                      <a:pt x="2603" y="589"/>
                      <a:pt x="2603" y="589"/>
                      <a:pt x="2603" y="589"/>
                    </a:cubicBezTo>
                    <a:lnTo>
                      <a:pt x="2603" y="620"/>
                    </a:lnTo>
                    <a:cubicBezTo>
                      <a:pt x="2603" y="651"/>
                      <a:pt x="2603" y="651"/>
                      <a:pt x="2573" y="682"/>
                    </a:cubicBezTo>
                    <a:lnTo>
                      <a:pt x="2573" y="682"/>
                    </a:lnTo>
                    <a:cubicBezTo>
                      <a:pt x="2573" y="682"/>
                      <a:pt x="2542" y="682"/>
                      <a:pt x="2510" y="682"/>
                    </a:cubicBezTo>
                    <a:cubicBezTo>
                      <a:pt x="2510" y="682"/>
                      <a:pt x="2510" y="682"/>
                      <a:pt x="2510" y="713"/>
                    </a:cubicBezTo>
                    <a:lnTo>
                      <a:pt x="2479" y="713"/>
                    </a:lnTo>
                    <a:lnTo>
                      <a:pt x="2479" y="744"/>
                    </a:lnTo>
                    <a:cubicBezTo>
                      <a:pt x="2449" y="744"/>
                      <a:pt x="2449" y="744"/>
                      <a:pt x="2449" y="744"/>
                    </a:cubicBezTo>
                    <a:lnTo>
                      <a:pt x="2418" y="744"/>
                    </a:lnTo>
                    <a:lnTo>
                      <a:pt x="2418" y="713"/>
                    </a:lnTo>
                    <a:cubicBezTo>
                      <a:pt x="2418" y="713"/>
                      <a:pt x="2418" y="713"/>
                      <a:pt x="2386" y="713"/>
                    </a:cubicBezTo>
                    <a:lnTo>
                      <a:pt x="2386" y="713"/>
                    </a:lnTo>
                    <a:lnTo>
                      <a:pt x="2356" y="744"/>
                    </a:lnTo>
                    <a:lnTo>
                      <a:pt x="2356" y="744"/>
                    </a:lnTo>
                    <a:cubicBezTo>
                      <a:pt x="2325" y="744"/>
                      <a:pt x="2325" y="713"/>
                      <a:pt x="2325" y="713"/>
                    </a:cubicBezTo>
                    <a:cubicBezTo>
                      <a:pt x="2293" y="713"/>
                      <a:pt x="2293" y="713"/>
                      <a:pt x="2293" y="682"/>
                    </a:cubicBezTo>
                    <a:cubicBezTo>
                      <a:pt x="2262" y="682"/>
                      <a:pt x="2293" y="651"/>
                      <a:pt x="2293" y="651"/>
                    </a:cubicBezTo>
                    <a:cubicBezTo>
                      <a:pt x="2293" y="651"/>
                      <a:pt x="2293" y="651"/>
                      <a:pt x="2325" y="651"/>
                    </a:cubicBezTo>
                    <a:cubicBezTo>
                      <a:pt x="2325" y="651"/>
                      <a:pt x="2325" y="651"/>
                      <a:pt x="2356" y="651"/>
                    </a:cubicBezTo>
                    <a:lnTo>
                      <a:pt x="2386" y="651"/>
                    </a:lnTo>
                    <a:lnTo>
                      <a:pt x="2386" y="651"/>
                    </a:lnTo>
                    <a:lnTo>
                      <a:pt x="2386" y="651"/>
                    </a:lnTo>
                    <a:cubicBezTo>
                      <a:pt x="2418" y="651"/>
                      <a:pt x="2418" y="620"/>
                      <a:pt x="2418" y="620"/>
                    </a:cubicBezTo>
                    <a:lnTo>
                      <a:pt x="2449" y="620"/>
                    </a:lnTo>
                    <a:lnTo>
                      <a:pt x="2479" y="589"/>
                    </a:lnTo>
                    <a:lnTo>
                      <a:pt x="2479" y="589"/>
                    </a:lnTo>
                    <a:lnTo>
                      <a:pt x="2479" y="558"/>
                    </a:lnTo>
                    <a:cubicBezTo>
                      <a:pt x="2449" y="527"/>
                      <a:pt x="2449" y="527"/>
                      <a:pt x="2449" y="496"/>
                    </a:cubicBezTo>
                    <a:cubicBezTo>
                      <a:pt x="2449" y="496"/>
                      <a:pt x="2449" y="465"/>
                      <a:pt x="2449" y="434"/>
                    </a:cubicBezTo>
                    <a:lnTo>
                      <a:pt x="2449" y="434"/>
                    </a:lnTo>
                    <a:cubicBezTo>
                      <a:pt x="2449" y="434"/>
                      <a:pt x="2449" y="434"/>
                      <a:pt x="2418" y="403"/>
                    </a:cubicBezTo>
                    <a:cubicBezTo>
                      <a:pt x="2418" y="403"/>
                      <a:pt x="2418" y="403"/>
                      <a:pt x="2418" y="372"/>
                    </a:cubicBezTo>
                    <a:lnTo>
                      <a:pt x="2418" y="372"/>
                    </a:lnTo>
                    <a:lnTo>
                      <a:pt x="2418" y="341"/>
                    </a:lnTo>
                    <a:cubicBezTo>
                      <a:pt x="2449" y="341"/>
                      <a:pt x="2449" y="341"/>
                      <a:pt x="2449" y="341"/>
                    </a:cubicBezTo>
                    <a:cubicBezTo>
                      <a:pt x="2449" y="310"/>
                      <a:pt x="2449" y="310"/>
                      <a:pt x="2449" y="310"/>
                    </a:cubicBezTo>
                    <a:cubicBezTo>
                      <a:pt x="2449" y="310"/>
                      <a:pt x="2449" y="310"/>
                      <a:pt x="2479" y="310"/>
                    </a:cubicBezTo>
                    <a:cubicBezTo>
                      <a:pt x="2449" y="310"/>
                      <a:pt x="2386" y="310"/>
                      <a:pt x="2356" y="310"/>
                    </a:cubicBezTo>
                    <a:lnTo>
                      <a:pt x="2356" y="310"/>
                    </a:lnTo>
                    <a:cubicBezTo>
                      <a:pt x="2325" y="310"/>
                      <a:pt x="2325" y="310"/>
                      <a:pt x="2325" y="310"/>
                    </a:cubicBezTo>
                    <a:lnTo>
                      <a:pt x="2325" y="310"/>
                    </a:lnTo>
                    <a:lnTo>
                      <a:pt x="2293" y="310"/>
                    </a:lnTo>
                    <a:lnTo>
                      <a:pt x="2293" y="310"/>
                    </a:lnTo>
                    <a:cubicBezTo>
                      <a:pt x="2293" y="310"/>
                      <a:pt x="2262" y="341"/>
                      <a:pt x="2262" y="372"/>
                    </a:cubicBezTo>
                    <a:lnTo>
                      <a:pt x="2262" y="372"/>
                    </a:lnTo>
                    <a:cubicBezTo>
                      <a:pt x="2262" y="403"/>
                      <a:pt x="2232" y="403"/>
                      <a:pt x="2201" y="403"/>
                    </a:cubicBezTo>
                    <a:cubicBezTo>
                      <a:pt x="2170" y="403"/>
                      <a:pt x="2170" y="403"/>
                      <a:pt x="2170" y="403"/>
                    </a:cubicBezTo>
                    <a:lnTo>
                      <a:pt x="2170" y="403"/>
                    </a:lnTo>
                    <a:cubicBezTo>
                      <a:pt x="2170" y="434"/>
                      <a:pt x="2170" y="434"/>
                      <a:pt x="2170" y="465"/>
                    </a:cubicBezTo>
                    <a:lnTo>
                      <a:pt x="2170" y="465"/>
                    </a:lnTo>
                    <a:lnTo>
                      <a:pt x="2201" y="465"/>
                    </a:lnTo>
                    <a:lnTo>
                      <a:pt x="2201" y="465"/>
                    </a:lnTo>
                    <a:cubicBezTo>
                      <a:pt x="2232" y="465"/>
                      <a:pt x="2262" y="496"/>
                      <a:pt x="2262" y="496"/>
                    </a:cubicBezTo>
                    <a:lnTo>
                      <a:pt x="2262" y="496"/>
                    </a:lnTo>
                    <a:lnTo>
                      <a:pt x="2262" y="496"/>
                    </a:lnTo>
                    <a:lnTo>
                      <a:pt x="2262" y="496"/>
                    </a:lnTo>
                    <a:cubicBezTo>
                      <a:pt x="2293" y="496"/>
                      <a:pt x="2293" y="496"/>
                      <a:pt x="2293" y="496"/>
                    </a:cubicBezTo>
                    <a:cubicBezTo>
                      <a:pt x="2325" y="496"/>
                      <a:pt x="2325" y="527"/>
                      <a:pt x="2325" y="527"/>
                    </a:cubicBezTo>
                    <a:cubicBezTo>
                      <a:pt x="2325" y="558"/>
                      <a:pt x="2325" y="558"/>
                      <a:pt x="2293" y="558"/>
                    </a:cubicBezTo>
                    <a:lnTo>
                      <a:pt x="2293" y="589"/>
                    </a:lnTo>
                    <a:cubicBezTo>
                      <a:pt x="2293" y="589"/>
                      <a:pt x="2262" y="620"/>
                      <a:pt x="2232" y="620"/>
                    </a:cubicBezTo>
                    <a:lnTo>
                      <a:pt x="2232" y="620"/>
                    </a:lnTo>
                    <a:cubicBezTo>
                      <a:pt x="2232" y="620"/>
                      <a:pt x="2201" y="589"/>
                      <a:pt x="2170" y="589"/>
                    </a:cubicBezTo>
                    <a:cubicBezTo>
                      <a:pt x="2170" y="589"/>
                      <a:pt x="2170" y="589"/>
                      <a:pt x="2170" y="558"/>
                    </a:cubicBezTo>
                    <a:cubicBezTo>
                      <a:pt x="2138" y="558"/>
                      <a:pt x="2138" y="558"/>
                      <a:pt x="2138" y="558"/>
                    </a:cubicBezTo>
                    <a:lnTo>
                      <a:pt x="2108" y="558"/>
                    </a:lnTo>
                    <a:cubicBezTo>
                      <a:pt x="2077" y="558"/>
                      <a:pt x="2046" y="527"/>
                      <a:pt x="2014" y="527"/>
                    </a:cubicBezTo>
                    <a:lnTo>
                      <a:pt x="2014" y="527"/>
                    </a:lnTo>
                    <a:cubicBezTo>
                      <a:pt x="1984" y="496"/>
                      <a:pt x="1984" y="496"/>
                      <a:pt x="1953" y="496"/>
                    </a:cubicBezTo>
                    <a:cubicBezTo>
                      <a:pt x="1953" y="496"/>
                      <a:pt x="1890" y="496"/>
                      <a:pt x="1860" y="496"/>
                    </a:cubicBezTo>
                    <a:lnTo>
                      <a:pt x="1860" y="496"/>
                    </a:lnTo>
                    <a:cubicBezTo>
                      <a:pt x="1829" y="496"/>
                      <a:pt x="1829" y="496"/>
                      <a:pt x="1829" y="496"/>
                    </a:cubicBezTo>
                    <a:lnTo>
                      <a:pt x="1829" y="496"/>
                    </a:lnTo>
                    <a:lnTo>
                      <a:pt x="1860" y="527"/>
                    </a:lnTo>
                    <a:cubicBezTo>
                      <a:pt x="1860" y="558"/>
                      <a:pt x="1860" y="558"/>
                      <a:pt x="1829" y="589"/>
                    </a:cubicBezTo>
                    <a:lnTo>
                      <a:pt x="1798" y="589"/>
                    </a:lnTo>
                    <a:lnTo>
                      <a:pt x="1798" y="589"/>
                    </a:lnTo>
                    <a:cubicBezTo>
                      <a:pt x="1798" y="589"/>
                      <a:pt x="1798" y="589"/>
                      <a:pt x="1766" y="589"/>
                    </a:cubicBezTo>
                    <a:lnTo>
                      <a:pt x="1766" y="589"/>
                    </a:lnTo>
                    <a:cubicBezTo>
                      <a:pt x="1736" y="589"/>
                      <a:pt x="1736" y="589"/>
                      <a:pt x="1736" y="558"/>
                    </a:cubicBezTo>
                    <a:lnTo>
                      <a:pt x="1705" y="558"/>
                    </a:lnTo>
                    <a:cubicBezTo>
                      <a:pt x="1705" y="558"/>
                      <a:pt x="1705" y="558"/>
                      <a:pt x="1674" y="589"/>
                    </a:cubicBezTo>
                    <a:lnTo>
                      <a:pt x="1674" y="589"/>
                    </a:lnTo>
                    <a:cubicBezTo>
                      <a:pt x="1674" y="589"/>
                      <a:pt x="1674" y="589"/>
                      <a:pt x="1642" y="589"/>
                    </a:cubicBezTo>
                    <a:cubicBezTo>
                      <a:pt x="1642" y="589"/>
                      <a:pt x="1642" y="589"/>
                      <a:pt x="1612" y="589"/>
                    </a:cubicBezTo>
                    <a:cubicBezTo>
                      <a:pt x="1612" y="589"/>
                      <a:pt x="1581" y="589"/>
                      <a:pt x="1550" y="589"/>
                    </a:cubicBezTo>
                    <a:lnTo>
                      <a:pt x="1550" y="589"/>
                    </a:lnTo>
                    <a:lnTo>
                      <a:pt x="1550" y="589"/>
                    </a:lnTo>
                    <a:cubicBezTo>
                      <a:pt x="1518" y="620"/>
                      <a:pt x="1488" y="620"/>
                      <a:pt x="1488" y="620"/>
                    </a:cubicBezTo>
                    <a:cubicBezTo>
                      <a:pt x="1488" y="620"/>
                      <a:pt x="1488" y="620"/>
                      <a:pt x="1457" y="620"/>
                    </a:cubicBezTo>
                    <a:lnTo>
                      <a:pt x="1457" y="620"/>
                    </a:lnTo>
                    <a:lnTo>
                      <a:pt x="1457" y="620"/>
                    </a:lnTo>
                    <a:lnTo>
                      <a:pt x="1426" y="620"/>
                    </a:lnTo>
                    <a:cubicBezTo>
                      <a:pt x="1426" y="620"/>
                      <a:pt x="1426" y="589"/>
                      <a:pt x="1394" y="589"/>
                    </a:cubicBezTo>
                    <a:lnTo>
                      <a:pt x="1394" y="589"/>
                    </a:lnTo>
                    <a:lnTo>
                      <a:pt x="1394" y="589"/>
                    </a:lnTo>
                    <a:lnTo>
                      <a:pt x="1364" y="589"/>
                    </a:lnTo>
                    <a:cubicBezTo>
                      <a:pt x="1333" y="589"/>
                      <a:pt x="1333" y="589"/>
                      <a:pt x="1333" y="589"/>
                    </a:cubicBezTo>
                    <a:cubicBezTo>
                      <a:pt x="1333" y="589"/>
                      <a:pt x="1333" y="589"/>
                      <a:pt x="1302" y="589"/>
                    </a:cubicBezTo>
                    <a:lnTo>
                      <a:pt x="1302" y="589"/>
                    </a:lnTo>
                    <a:cubicBezTo>
                      <a:pt x="1270" y="589"/>
                      <a:pt x="1240" y="620"/>
                      <a:pt x="1240" y="620"/>
                    </a:cubicBezTo>
                    <a:cubicBezTo>
                      <a:pt x="1209" y="620"/>
                      <a:pt x="1209" y="620"/>
                      <a:pt x="1178" y="620"/>
                    </a:cubicBezTo>
                    <a:lnTo>
                      <a:pt x="1178" y="620"/>
                    </a:lnTo>
                    <a:lnTo>
                      <a:pt x="1178" y="620"/>
                    </a:lnTo>
                    <a:cubicBezTo>
                      <a:pt x="1178" y="651"/>
                      <a:pt x="1146" y="651"/>
                      <a:pt x="1146" y="651"/>
                    </a:cubicBezTo>
                    <a:cubicBezTo>
                      <a:pt x="1116" y="682"/>
                      <a:pt x="1116" y="682"/>
                      <a:pt x="1085" y="682"/>
                    </a:cubicBezTo>
                    <a:lnTo>
                      <a:pt x="1085" y="682"/>
                    </a:lnTo>
                    <a:lnTo>
                      <a:pt x="1085" y="682"/>
                    </a:lnTo>
                    <a:cubicBezTo>
                      <a:pt x="1054" y="682"/>
                      <a:pt x="1054" y="682"/>
                      <a:pt x="1054" y="682"/>
                    </a:cubicBezTo>
                    <a:cubicBezTo>
                      <a:pt x="1022" y="682"/>
                      <a:pt x="1022" y="682"/>
                      <a:pt x="1022" y="682"/>
                    </a:cubicBezTo>
                    <a:lnTo>
                      <a:pt x="1022" y="682"/>
                    </a:lnTo>
                    <a:cubicBezTo>
                      <a:pt x="992" y="682"/>
                      <a:pt x="992" y="682"/>
                      <a:pt x="992" y="682"/>
                    </a:cubicBezTo>
                    <a:cubicBezTo>
                      <a:pt x="992" y="682"/>
                      <a:pt x="992" y="682"/>
                      <a:pt x="961" y="682"/>
                    </a:cubicBezTo>
                    <a:cubicBezTo>
                      <a:pt x="961" y="682"/>
                      <a:pt x="930" y="651"/>
                      <a:pt x="930" y="620"/>
                    </a:cubicBezTo>
                    <a:cubicBezTo>
                      <a:pt x="961" y="589"/>
                      <a:pt x="961" y="589"/>
                      <a:pt x="992" y="589"/>
                    </a:cubicBezTo>
                    <a:lnTo>
                      <a:pt x="992" y="589"/>
                    </a:lnTo>
                    <a:lnTo>
                      <a:pt x="992" y="589"/>
                    </a:lnTo>
                    <a:lnTo>
                      <a:pt x="992" y="589"/>
                    </a:lnTo>
                    <a:lnTo>
                      <a:pt x="992" y="589"/>
                    </a:lnTo>
                    <a:lnTo>
                      <a:pt x="992" y="589"/>
                    </a:lnTo>
                    <a:lnTo>
                      <a:pt x="992" y="589"/>
                    </a:lnTo>
                    <a:cubicBezTo>
                      <a:pt x="961" y="589"/>
                      <a:pt x="961" y="589"/>
                      <a:pt x="930" y="589"/>
                    </a:cubicBezTo>
                    <a:lnTo>
                      <a:pt x="930" y="589"/>
                    </a:lnTo>
                    <a:cubicBezTo>
                      <a:pt x="930" y="620"/>
                      <a:pt x="930" y="620"/>
                      <a:pt x="930" y="620"/>
                    </a:cubicBezTo>
                    <a:cubicBezTo>
                      <a:pt x="930" y="620"/>
                      <a:pt x="930" y="620"/>
                      <a:pt x="930" y="651"/>
                    </a:cubicBezTo>
                    <a:cubicBezTo>
                      <a:pt x="930" y="651"/>
                      <a:pt x="930" y="651"/>
                      <a:pt x="930" y="682"/>
                    </a:cubicBezTo>
                    <a:cubicBezTo>
                      <a:pt x="930" y="682"/>
                      <a:pt x="930" y="682"/>
                      <a:pt x="930" y="713"/>
                    </a:cubicBezTo>
                    <a:lnTo>
                      <a:pt x="930" y="744"/>
                    </a:lnTo>
                    <a:cubicBezTo>
                      <a:pt x="930" y="775"/>
                      <a:pt x="930" y="775"/>
                      <a:pt x="898" y="775"/>
                    </a:cubicBezTo>
                    <a:lnTo>
                      <a:pt x="868" y="744"/>
                    </a:lnTo>
                    <a:lnTo>
                      <a:pt x="868" y="744"/>
                    </a:lnTo>
                    <a:cubicBezTo>
                      <a:pt x="868" y="713"/>
                      <a:pt x="868" y="713"/>
                      <a:pt x="868" y="713"/>
                    </a:cubicBezTo>
                    <a:cubicBezTo>
                      <a:pt x="837" y="713"/>
                      <a:pt x="837" y="713"/>
                      <a:pt x="806" y="713"/>
                    </a:cubicBezTo>
                    <a:lnTo>
                      <a:pt x="806" y="713"/>
                    </a:lnTo>
                    <a:cubicBezTo>
                      <a:pt x="806" y="744"/>
                      <a:pt x="774" y="744"/>
                      <a:pt x="774" y="744"/>
                    </a:cubicBezTo>
                    <a:cubicBezTo>
                      <a:pt x="744" y="744"/>
                      <a:pt x="744" y="744"/>
                      <a:pt x="744" y="744"/>
                    </a:cubicBezTo>
                    <a:lnTo>
                      <a:pt x="713" y="775"/>
                    </a:lnTo>
                    <a:lnTo>
                      <a:pt x="713" y="775"/>
                    </a:lnTo>
                    <a:lnTo>
                      <a:pt x="713" y="775"/>
                    </a:lnTo>
                    <a:cubicBezTo>
                      <a:pt x="713" y="806"/>
                      <a:pt x="713" y="806"/>
                      <a:pt x="713" y="837"/>
                    </a:cubicBezTo>
                    <a:cubicBezTo>
                      <a:pt x="713" y="837"/>
                      <a:pt x="713" y="837"/>
                      <a:pt x="681" y="837"/>
                    </a:cubicBezTo>
                    <a:lnTo>
                      <a:pt x="681" y="837"/>
                    </a:lnTo>
                    <a:lnTo>
                      <a:pt x="681" y="837"/>
                    </a:lnTo>
                    <a:lnTo>
                      <a:pt x="681" y="837"/>
                    </a:lnTo>
                    <a:cubicBezTo>
                      <a:pt x="651" y="837"/>
                      <a:pt x="651" y="837"/>
                      <a:pt x="620" y="837"/>
                    </a:cubicBezTo>
                    <a:lnTo>
                      <a:pt x="620" y="837"/>
                    </a:lnTo>
                    <a:lnTo>
                      <a:pt x="589" y="837"/>
                    </a:lnTo>
                    <a:lnTo>
                      <a:pt x="589" y="837"/>
                    </a:lnTo>
                    <a:cubicBezTo>
                      <a:pt x="589" y="868"/>
                      <a:pt x="589" y="868"/>
                      <a:pt x="558" y="868"/>
                    </a:cubicBezTo>
                    <a:cubicBezTo>
                      <a:pt x="558" y="898"/>
                      <a:pt x="558" y="898"/>
                      <a:pt x="527" y="898"/>
                    </a:cubicBezTo>
                    <a:lnTo>
                      <a:pt x="527" y="898"/>
                    </a:lnTo>
                    <a:cubicBezTo>
                      <a:pt x="496" y="898"/>
                      <a:pt x="496" y="898"/>
                      <a:pt x="496" y="898"/>
                    </a:cubicBezTo>
                    <a:lnTo>
                      <a:pt x="496" y="898"/>
                    </a:lnTo>
                    <a:cubicBezTo>
                      <a:pt x="465" y="898"/>
                      <a:pt x="465" y="898"/>
                      <a:pt x="465" y="868"/>
                    </a:cubicBezTo>
                    <a:lnTo>
                      <a:pt x="434" y="868"/>
                    </a:lnTo>
                    <a:lnTo>
                      <a:pt x="434" y="868"/>
                    </a:lnTo>
                    <a:cubicBezTo>
                      <a:pt x="434" y="868"/>
                      <a:pt x="403" y="868"/>
                      <a:pt x="403" y="837"/>
                    </a:cubicBezTo>
                    <a:cubicBezTo>
                      <a:pt x="372" y="837"/>
                      <a:pt x="372" y="837"/>
                      <a:pt x="372" y="806"/>
                    </a:cubicBezTo>
                    <a:lnTo>
                      <a:pt x="372" y="775"/>
                    </a:lnTo>
                    <a:lnTo>
                      <a:pt x="372" y="775"/>
                    </a:lnTo>
                    <a:lnTo>
                      <a:pt x="372" y="775"/>
                    </a:lnTo>
                    <a:cubicBezTo>
                      <a:pt x="372" y="744"/>
                      <a:pt x="372" y="744"/>
                      <a:pt x="372" y="744"/>
                    </a:cubicBezTo>
                    <a:lnTo>
                      <a:pt x="372" y="744"/>
                    </a:lnTo>
                    <a:cubicBezTo>
                      <a:pt x="341" y="744"/>
                      <a:pt x="341" y="744"/>
                      <a:pt x="310" y="744"/>
                    </a:cubicBezTo>
                    <a:cubicBezTo>
                      <a:pt x="310" y="713"/>
                      <a:pt x="310" y="713"/>
                      <a:pt x="310" y="713"/>
                    </a:cubicBezTo>
                    <a:cubicBezTo>
                      <a:pt x="310" y="713"/>
                      <a:pt x="310" y="713"/>
                      <a:pt x="279" y="713"/>
                    </a:cubicBezTo>
                    <a:cubicBezTo>
                      <a:pt x="248" y="713"/>
                      <a:pt x="248" y="682"/>
                      <a:pt x="217" y="682"/>
                    </a:cubicBezTo>
                    <a:lnTo>
                      <a:pt x="217" y="651"/>
                    </a:lnTo>
                    <a:cubicBezTo>
                      <a:pt x="217" y="651"/>
                      <a:pt x="217" y="620"/>
                      <a:pt x="248" y="620"/>
                    </a:cubicBezTo>
                    <a:cubicBezTo>
                      <a:pt x="248" y="620"/>
                      <a:pt x="310" y="651"/>
                      <a:pt x="341" y="651"/>
                    </a:cubicBezTo>
                    <a:cubicBezTo>
                      <a:pt x="341" y="682"/>
                      <a:pt x="372" y="682"/>
                      <a:pt x="403" y="682"/>
                    </a:cubicBezTo>
                    <a:lnTo>
                      <a:pt x="403" y="682"/>
                    </a:lnTo>
                    <a:cubicBezTo>
                      <a:pt x="434" y="682"/>
                      <a:pt x="434" y="682"/>
                      <a:pt x="434" y="682"/>
                    </a:cubicBezTo>
                    <a:lnTo>
                      <a:pt x="434" y="682"/>
                    </a:lnTo>
                    <a:cubicBezTo>
                      <a:pt x="465" y="682"/>
                      <a:pt x="527" y="682"/>
                      <a:pt x="558" y="682"/>
                    </a:cubicBezTo>
                    <a:lnTo>
                      <a:pt x="558" y="682"/>
                    </a:lnTo>
                    <a:lnTo>
                      <a:pt x="589" y="682"/>
                    </a:lnTo>
                    <a:cubicBezTo>
                      <a:pt x="620" y="682"/>
                      <a:pt x="620" y="682"/>
                      <a:pt x="651" y="682"/>
                    </a:cubicBezTo>
                    <a:cubicBezTo>
                      <a:pt x="681" y="682"/>
                      <a:pt x="713" y="651"/>
                      <a:pt x="713" y="651"/>
                    </a:cubicBezTo>
                    <a:cubicBezTo>
                      <a:pt x="713" y="651"/>
                      <a:pt x="713" y="651"/>
                      <a:pt x="744" y="651"/>
                    </a:cubicBezTo>
                    <a:lnTo>
                      <a:pt x="744" y="651"/>
                    </a:lnTo>
                    <a:cubicBezTo>
                      <a:pt x="713" y="651"/>
                      <a:pt x="681" y="620"/>
                      <a:pt x="681" y="620"/>
                    </a:cubicBezTo>
                    <a:cubicBezTo>
                      <a:pt x="651" y="620"/>
                      <a:pt x="651" y="620"/>
                      <a:pt x="651" y="620"/>
                    </a:cubicBezTo>
                    <a:cubicBezTo>
                      <a:pt x="651" y="620"/>
                      <a:pt x="620" y="620"/>
                      <a:pt x="589" y="620"/>
                    </a:cubicBezTo>
                    <a:cubicBezTo>
                      <a:pt x="558" y="620"/>
                      <a:pt x="527" y="589"/>
                      <a:pt x="496" y="558"/>
                    </a:cubicBezTo>
                    <a:lnTo>
                      <a:pt x="465" y="558"/>
                    </a:lnTo>
                    <a:cubicBezTo>
                      <a:pt x="465" y="558"/>
                      <a:pt x="465" y="558"/>
                      <a:pt x="434" y="558"/>
                    </a:cubicBezTo>
                    <a:cubicBezTo>
                      <a:pt x="434" y="558"/>
                      <a:pt x="434" y="558"/>
                      <a:pt x="403" y="527"/>
                    </a:cubicBezTo>
                    <a:lnTo>
                      <a:pt x="403" y="527"/>
                    </a:lnTo>
                    <a:lnTo>
                      <a:pt x="372" y="527"/>
                    </a:lnTo>
                    <a:lnTo>
                      <a:pt x="372" y="527"/>
                    </a:lnTo>
                    <a:lnTo>
                      <a:pt x="372" y="527"/>
                    </a:lnTo>
                    <a:lnTo>
                      <a:pt x="341" y="527"/>
                    </a:lnTo>
                    <a:lnTo>
                      <a:pt x="341" y="527"/>
                    </a:lnTo>
                    <a:cubicBezTo>
                      <a:pt x="310" y="527"/>
                      <a:pt x="310" y="527"/>
                      <a:pt x="310" y="527"/>
                    </a:cubicBezTo>
                    <a:cubicBezTo>
                      <a:pt x="310" y="527"/>
                      <a:pt x="279" y="527"/>
                      <a:pt x="248" y="527"/>
                    </a:cubicBezTo>
                    <a:cubicBezTo>
                      <a:pt x="186" y="527"/>
                      <a:pt x="186" y="527"/>
                      <a:pt x="186" y="527"/>
                    </a:cubicBezTo>
                    <a:lnTo>
                      <a:pt x="186" y="527"/>
                    </a:lnTo>
                    <a:lnTo>
                      <a:pt x="186" y="527"/>
                    </a:lnTo>
                    <a:lnTo>
                      <a:pt x="186" y="527"/>
                    </a:lnTo>
                    <a:cubicBezTo>
                      <a:pt x="155" y="527"/>
                      <a:pt x="155" y="527"/>
                      <a:pt x="155" y="527"/>
                    </a:cubicBezTo>
                    <a:lnTo>
                      <a:pt x="124" y="527"/>
                    </a:lnTo>
                    <a:lnTo>
                      <a:pt x="124" y="527"/>
                    </a:lnTo>
                    <a:lnTo>
                      <a:pt x="124" y="527"/>
                    </a:lnTo>
                    <a:lnTo>
                      <a:pt x="124" y="527"/>
                    </a:lnTo>
                    <a:lnTo>
                      <a:pt x="124" y="558"/>
                    </a:lnTo>
                    <a:cubicBezTo>
                      <a:pt x="124" y="589"/>
                      <a:pt x="124" y="589"/>
                      <a:pt x="124" y="589"/>
                    </a:cubicBezTo>
                    <a:cubicBezTo>
                      <a:pt x="124" y="589"/>
                      <a:pt x="155" y="589"/>
                      <a:pt x="155" y="620"/>
                    </a:cubicBezTo>
                    <a:lnTo>
                      <a:pt x="155" y="620"/>
                    </a:lnTo>
                    <a:lnTo>
                      <a:pt x="155" y="620"/>
                    </a:lnTo>
                    <a:cubicBezTo>
                      <a:pt x="155" y="620"/>
                      <a:pt x="155" y="651"/>
                      <a:pt x="124" y="651"/>
                    </a:cubicBezTo>
                    <a:cubicBezTo>
                      <a:pt x="124" y="651"/>
                      <a:pt x="124" y="651"/>
                      <a:pt x="124" y="682"/>
                    </a:cubicBezTo>
                    <a:lnTo>
                      <a:pt x="124" y="682"/>
                    </a:lnTo>
                    <a:lnTo>
                      <a:pt x="124" y="682"/>
                    </a:lnTo>
                    <a:cubicBezTo>
                      <a:pt x="155" y="682"/>
                      <a:pt x="155" y="682"/>
                      <a:pt x="155" y="682"/>
                    </a:cubicBezTo>
                    <a:cubicBezTo>
                      <a:pt x="155" y="713"/>
                      <a:pt x="155" y="713"/>
                      <a:pt x="155" y="744"/>
                    </a:cubicBezTo>
                    <a:lnTo>
                      <a:pt x="155" y="744"/>
                    </a:lnTo>
                    <a:lnTo>
                      <a:pt x="155" y="775"/>
                    </a:lnTo>
                    <a:cubicBezTo>
                      <a:pt x="155" y="775"/>
                      <a:pt x="155" y="775"/>
                      <a:pt x="124" y="775"/>
                    </a:cubicBezTo>
                    <a:cubicBezTo>
                      <a:pt x="155" y="775"/>
                      <a:pt x="155" y="806"/>
                      <a:pt x="155" y="806"/>
                    </a:cubicBezTo>
                    <a:lnTo>
                      <a:pt x="186" y="837"/>
                    </a:lnTo>
                    <a:cubicBezTo>
                      <a:pt x="186" y="837"/>
                      <a:pt x="186" y="837"/>
                      <a:pt x="186" y="868"/>
                    </a:cubicBezTo>
                    <a:lnTo>
                      <a:pt x="186" y="868"/>
                    </a:lnTo>
                    <a:lnTo>
                      <a:pt x="186" y="868"/>
                    </a:lnTo>
                    <a:lnTo>
                      <a:pt x="186" y="868"/>
                    </a:lnTo>
                    <a:lnTo>
                      <a:pt x="186" y="868"/>
                    </a:lnTo>
                    <a:lnTo>
                      <a:pt x="186" y="868"/>
                    </a:lnTo>
                    <a:lnTo>
                      <a:pt x="217" y="868"/>
                    </a:lnTo>
                    <a:cubicBezTo>
                      <a:pt x="217" y="898"/>
                      <a:pt x="217" y="898"/>
                      <a:pt x="217" y="930"/>
                    </a:cubicBezTo>
                    <a:lnTo>
                      <a:pt x="217" y="930"/>
                    </a:lnTo>
                    <a:lnTo>
                      <a:pt x="217" y="930"/>
                    </a:lnTo>
                    <a:lnTo>
                      <a:pt x="217" y="930"/>
                    </a:lnTo>
                    <a:cubicBezTo>
                      <a:pt x="217" y="961"/>
                      <a:pt x="217" y="992"/>
                      <a:pt x="186" y="992"/>
                    </a:cubicBezTo>
                    <a:lnTo>
                      <a:pt x="186" y="992"/>
                    </a:lnTo>
                    <a:cubicBezTo>
                      <a:pt x="186" y="992"/>
                      <a:pt x="155" y="992"/>
                      <a:pt x="155" y="1022"/>
                    </a:cubicBezTo>
                    <a:lnTo>
                      <a:pt x="155" y="1022"/>
                    </a:lnTo>
                    <a:cubicBezTo>
                      <a:pt x="124" y="1022"/>
                      <a:pt x="124" y="1054"/>
                      <a:pt x="93" y="1054"/>
                    </a:cubicBezTo>
                    <a:cubicBezTo>
                      <a:pt x="93" y="1054"/>
                      <a:pt x="62" y="1054"/>
                      <a:pt x="62" y="1085"/>
                    </a:cubicBezTo>
                    <a:lnTo>
                      <a:pt x="62" y="1085"/>
                    </a:lnTo>
                    <a:lnTo>
                      <a:pt x="62" y="1085"/>
                    </a:lnTo>
                    <a:lnTo>
                      <a:pt x="62" y="1116"/>
                    </a:lnTo>
                    <a:lnTo>
                      <a:pt x="62" y="1116"/>
                    </a:lnTo>
                    <a:lnTo>
                      <a:pt x="62" y="1146"/>
                    </a:lnTo>
                    <a:lnTo>
                      <a:pt x="62" y="1146"/>
                    </a:lnTo>
                    <a:lnTo>
                      <a:pt x="31" y="1178"/>
                    </a:lnTo>
                    <a:lnTo>
                      <a:pt x="0" y="1209"/>
                    </a:lnTo>
                    <a:lnTo>
                      <a:pt x="0" y="1209"/>
                    </a:lnTo>
                    <a:cubicBezTo>
                      <a:pt x="0" y="1209"/>
                      <a:pt x="0" y="1209"/>
                      <a:pt x="0" y="1240"/>
                    </a:cubicBezTo>
                    <a:cubicBezTo>
                      <a:pt x="93" y="1209"/>
                      <a:pt x="93" y="1209"/>
                      <a:pt x="93" y="1209"/>
                    </a:cubicBezTo>
                    <a:cubicBezTo>
                      <a:pt x="31" y="1270"/>
                      <a:pt x="31" y="1270"/>
                      <a:pt x="31" y="1270"/>
                    </a:cubicBezTo>
                    <a:lnTo>
                      <a:pt x="31" y="1270"/>
                    </a:lnTo>
                    <a:lnTo>
                      <a:pt x="31" y="1270"/>
                    </a:lnTo>
                    <a:lnTo>
                      <a:pt x="31" y="1270"/>
                    </a:lnTo>
                    <a:cubicBezTo>
                      <a:pt x="31" y="1302"/>
                      <a:pt x="31" y="1302"/>
                      <a:pt x="31" y="1302"/>
                    </a:cubicBezTo>
                    <a:lnTo>
                      <a:pt x="31" y="1302"/>
                    </a:lnTo>
                    <a:lnTo>
                      <a:pt x="31" y="1302"/>
                    </a:lnTo>
                    <a:cubicBezTo>
                      <a:pt x="31" y="1333"/>
                      <a:pt x="31" y="1333"/>
                      <a:pt x="31" y="1333"/>
                    </a:cubicBezTo>
                    <a:lnTo>
                      <a:pt x="62" y="1333"/>
                    </a:lnTo>
                    <a:lnTo>
                      <a:pt x="62" y="1333"/>
                    </a:lnTo>
                    <a:lnTo>
                      <a:pt x="62" y="1333"/>
                    </a:lnTo>
                    <a:cubicBezTo>
                      <a:pt x="62" y="1333"/>
                      <a:pt x="93" y="1333"/>
                      <a:pt x="93" y="1364"/>
                    </a:cubicBezTo>
                    <a:lnTo>
                      <a:pt x="93" y="1364"/>
                    </a:lnTo>
                    <a:lnTo>
                      <a:pt x="124" y="1364"/>
                    </a:lnTo>
                    <a:lnTo>
                      <a:pt x="124" y="1364"/>
                    </a:lnTo>
                    <a:lnTo>
                      <a:pt x="124" y="1364"/>
                    </a:lnTo>
                    <a:cubicBezTo>
                      <a:pt x="124" y="1364"/>
                      <a:pt x="124" y="1364"/>
                      <a:pt x="155" y="1364"/>
                    </a:cubicBezTo>
                    <a:cubicBezTo>
                      <a:pt x="155" y="1364"/>
                      <a:pt x="155" y="1364"/>
                      <a:pt x="186" y="1364"/>
                    </a:cubicBezTo>
                    <a:cubicBezTo>
                      <a:pt x="186" y="1364"/>
                      <a:pt x="217" y="1394"/>
                      <a:pt x="217" y="1425"/>
                    </a:cubicBezTo>
                    <a:lnTo>
                      <a:pt x="217" y="1425"/>
                    </a:lnTo>
                    <a:lnTo>
                      <a:pt x="186" y="1425"/>
                    </a:lnTo>
                    <a:lnTo>
                      <a:pt x="217" y="1457"/>
                    </a:lnTo>
                    <a:lnTo>
                      <a:pt x="217" y="1457"/>
                    </a:lnTo>
                    <a:lnTo>
                      <a:pt x="217" y="1457"/>
                    </a:lnTo>
                    <a:lnTo>
                      <a:pt x="217" y="1457"/>
                    </a:lnTo>
                    <a:cubicBezTo>
                      <a:pt x="248" y="1457"/>
                      <a:pt x="248" y="1457"/>
                      <a:pt x="248" y="1488"/>
                    </a:cubicBezTo>
                    <a:lnTo>
                      <a:pt x="248" y="1488"/>
                    </a:lnTo>
                    <a:lnTo>
                      <a:pt x="248" y="1488"/>
                    </a:lnTo>
                    <a:lnTo>
                      <a:pt x="248" y="1488"/>
                    </a:lnTo>
                    <a:cubicBezTo>
                      <a:pt x="279" y="1488"/>
                      <a:pt x="279" y="1488"/>
                      <a:pt x="310" y="1518"/>
                    </a:cubicBezTo>
                    <a:lnTo>
                      <a:pt x="310" y="1518"/>
                    </a:lnTo>
                    <a:lnTo>
                      <a:pt x="310" y="1518"/>
                    </a:lnTo>
                    <a:lnTo>
                      <a:pt x="310" y="1518"/>
                    </a:lnTo>
                    <a:cubicBezTo>
                      <a:pt x="310" y="1550"/>
                      <a:pt x="279" y="1550"/>
                      <a:pt x="279" y="1581"/>
                    </a:cubicBezTo>
                    <a:lnTo>
                      <a:pt x="279" y="1581"/>
                    </a:lnTo>
                    <a:lnTo>
                      <a:pt x="279" y="1581"/>
                    </a:lnTo>
                    <a:cubicBezTo>
                      <a:pt x="279" y="1581"/>
                      <a:pt x="279" y="1581"/>
                      <a:pt x="310" y="1581"/>
                    </a:cubicBezTo>
                    <a:lnTo>
                      <a:pt x="310" y="1581"/>
                    </a:lnTo>
                    <a:lnTo>
                      <a:pt x="310" y="1581"/>
                    </a:lnTo>
                    <a:lnTo>
                      <a:pt x="310" y="1581"/>
                    </a:lnTo>
                    <a:cubicBezTo>
                      <a:pt x="341" y="1581"/>
                      <a:pt x="372" y="1581"/>
                      <a:pt x="372" y="1581"/>
                    </a:cubicBezTo>
                    <a:lnTo>
                      <a:pt x="372" y="1581"/>
                    </a:lnTo>
                    <a:cubicBezTo>
                      <a:pt x="372" y="1612"/>
                      <a:pt x="403" y="1612"/>
                      <a:pt x="403" y="1642"/>
                    </a:cubicBezTo>
                    <a:lnTo>
                      <a:pt x="403" y="1642"/>
                    </a:lnTo>
                    <a:lnTo>
                      <a:pt x="403" y="1642"/>
                    </a:lnTo>
                    <a:lnTo>
                      <a:pt x="403" y="1642"/>
                    </a:lnTo>
                    <a:cubicBezTo>
                      <a:pt x="403" y="1642"/>
                      <a:pt x="403" y="1642"/>
                      <a:pt x="434" y="1642"/>
                    </a:cubicBezTo>
                    <a:lnTo>
                      <a:pt x="434" y="1642"/>
                    </a:lnTo>
                    <a:lnTo>
                      <a:pt x="434" y="1674"/>
                    </a:lnTo>
                    <a:lnTo>
                      <a:pt x="434" y="1674"/>
                    </a:lnTo>
                    <a:cubicBezTo>
                      <a:pt x="434" y="1674"/>
                      <a:pt x="434" y="1674"/>
                      <a:pt x="434" y="1705"/>
                    </a:cubicBezTo>
                    <a:lnTo>
                      <a:pt x="434" y="1705"/>
                    </a:lnTo>
                    <a:lnTo>
                      <a:pt x="434" y="1705"/>
                    </a:lnTo>
                    <a:cubicBezTo>
                      <a:pt x="465" y="1705"/>
                      <a:pt x="465" y="1705"/>
                      <a:pt x="465" y="1705"/>
                    </a:cubicBezTo>
                    <a:lnTo>
                      <a:pt x="465" y="1705"/>
                    </a:lnTo>
                    <a:lnTo>
                      <a:pt x="496" y="1705"/>
                    </a:lnTo>
                    <a:lnTo>
                      <a:pt x="496" y="1705"/>
                    </a:lnTo>
                    <a:lnTo>
                      <a:pt x="496" y="1705"/>
                    </a:lnTo>
                    <a:lnTo>
                      <a:pt x="527" y="1705"/>
                    </a:lnTo>
                    <a:lnTo>
                      <a:pt x="527" y="1705"/>
                    </a:lnTo>
                    <a:lnTo>
                      <a:pt x="527" y="1705"/>
                    </a:lnTo>
                    <a:lnTo>
                      <a:pt x="527" y="1705"/>
                    </a:lnTo>
                    <a:cubicBezTo>
                      <a:pt x="558" y="1705"/>
                      <a:pt x="558" y="1705"/>
                      <a:pt x="558" y="1705"/>
                    </a:cubicBezTo>
                    <a:cubicBezTo>
                      <a:pt x="558" y="1705"/>
                      <a:pt x="558" y="1705"/>
                      <a:pt x="589" y="1705"/>
                    </a:cubicBezTo>
                    <a:lnTo>
                      <a:pt x="589" y="1705"/>
                    </a:lnTo>
                    <a:lnTo>
                      <a:pt x="589" y="1705"/>
                    </a:lnTo>
                    <a:cubicBezTo>
                      <a:pt x="620" y="1736"/>
                      <a:pt x="620" y="1736"/>
                      <a:pt x="651" y="1736"/>
                    </a:cubicBezTo>
                    <a:cubicBezTo>
                      <a:pt x="651" y="1736"/>
                      <a:pt x="651" y="1736"/>
                      <a:pt x="681" y="1736"/>
                    </a:cubicBezTo>
                    <a:lnTo>
                      <a:pt x="681" y="1736"/>
                    </a:lnTo>
                    <a:lnTo>
                      <a:pt x="681" y="1736"/>
                    </a:lnTo>
                    <a:cubicBezTo>
                      <a:pt x="713" y="1736"/>
                      <a:pt x="713" y="1766"/>
                      <a:pt x="713" y="1766"/>
                    </a:cubicBezTo>
                    <a:lnTo>
                      <a:pt x="713" y="1766"/>
                    </a:lnTo>
                    <a:lnTo>
                      <a:pt x="713" y="1798"/>
                    </a:lnTo>
                    <a:lnTo>
                      <a:pt x="713" y="1798"/>
                    </a:lnTo>
                    <a:cubicBezTo>
                      <a:pt x="713" y="1798"/>
                      <a:pt x="713" y="1798"/>
                      <a:pt x="713" y="1829"/>
                    </a:cubicBezTo>
                    <a:lnTo>
                      <a:pt x="713" y="1829"/>
                    </a:lnTo>
                    <a:cubicBezTo>
                      <a:pt x="713" y="1829"/>
                      <a:pt x="713" y="1829"/>
                      <a:pt x="681" y="1829"/>
                    </a:cubicBezTo>
                    <a:cubicBezTo>
                      <a:pt x="713" y="1860"/>
                      <a:pt x="713" y="1860"/>
                      <a:pt x="713" y="1860"/>
                    </a:cubicBezTo>
                    <a:lnTo>
                      <a:pt x="713" y="1890"/>
                    </a:lnTo>
                    <a:lnTo>
                      <a:pt x="713" y="1890"/>
                    </a:lnTo>
                    <a:cubicBezTo>
                      <a:pt x="681" y="1890"/>
                      <a:pt x="681" y="1922"/>
                      <a:pt x="651" y="1922"/>
                    </a:cubicBezTo>
                    <a:cubicBezTo>
                      <a:pt x="651" y="1922"/>
                      <a:pt x="651" y="1922"/>
                      <a:pt x="651" y="1953"/>
                    </a:cubicBezTo>
                    <a:cubicBezTo>
                      <a:pt x="651" y="1953"/>
                      <a:pt x="651" y="1984"/>
                      <a:pt x="620" y="1984"/>
                    </a:cubicBezTo>
                    <a:lnTo>
                      <a:pt x="620" y="1984"/>
                    </a:lnTo>
                    <a:lnTo>
                      <a:pt x="620" y="1984"/>
                    </a:lnTo>
                    <a:lnTo>
                      <a:pt x="620" y="1984"/>
                    </a:lnTo>
                    <a:cubicBezTo>
                      <a:pt x="620" y="2014"/>
                      <a:pt x="620" y="2014"/>
                      <a:pt x="589" y="2014"/>
                    </a:cubicBezTo>
                    <a:cubicBezTo>
                      <a:pt x="589" y="2014"/>
                      <a:pt x="589" y="2014"/>
                      <a:pt x="589" y="2046"/>
                    </a:cubicBezTo>
                    <a:lnTo>
                      <a:pt x="589" y="2046"/>
                    </a:lnTo>
                    <a:lnTo>
                      <a:pt x="558" y="2077"/>
                    </a:lnTo>
                    <a:lnTo>
                      <a:pt x="558" y="2077"/>
                    </a:lnTo>
                    <a:lnTo>
                      <a:pt x="558" y="2077"/>
                    </a:lnTo>
                    <a:lnTo>
                      <a:pt x="589" y="2077"/>
                    </a:lnTo>
                    <a:lnTo>
                      <a:pt x="589" y="2077"/>
                    </a:lnTo>
                    <a:lnTo>
                      <a:pt x="589" y="2077"/>
                    </a:lnTo>
                    <a:cubicBezTo>
                      <a:pt x="589" y="2077"/>
                      <a:pt x="589" y="2077"/>
                      <a:pt x="620" y="2077"/>
                    </a:cubicBezTo>
                    <a:cubicBezTo>
                      <a:pt x="620" y="2077"/>
                      <a:pt x="620" y="2077"/>
                      <a:pt x="681" y="2138"/>
                    </a:cubicBezTo>
                    <a:cubicBezTo>
                      <a:pt x="681" y="2138"/>
                      <a:pt x="681" y="2138"/>
                      <a:pt x="713" y="2138"/>
                    </a:cubicBezTo>
                    <a:lnTo>
                      <a:pt x="713" y="2138"/>
                    </a:lnTo>
                    <a:cubicBezTo>
                      <a:pt x="744" y="2138"/>
                      <a:pt x="744" y="2138"/>
                      <a:pt x="744" y="2138"/>
                    </a:cubicBezTo>
                    <a:cubicBezTo>
                      <a:pt x="744" y="2170"/>
                      <a:pt x="774" y="2170"/>
                      <a:pt x="774" y="2170"/>
                    </a:cubicBezTo>
                    <a:lnTo>
                      <a:pt x="774" y="2170"/>
                    </a:lnTo>
                    <a:lnTo>
                      <a:pt x="774" y="2170"/>
                    </a:lnTo>
                    <a:cubicBezTo>
                      <a:pt x="806" y="2170"/>
                      <a:pt x="806" y="2170"/>
                      <a:pt x="806" y="2170"/>
                    </a:cubicBezTo>
                    <a:cubicBezTo>
                      <a:pt x="837" y="2170"/>
                      <a:pt x="837" y="2170"/>
                      <a:pt x="837" y="2170"/>
                    </a:cubicBezTo>
                    <a:cubicBezTo>
                      <a:pt x="868" y="2170"/>
                      <a:pt x="868" y="2170"/>
                      <a:pt x="868" y="2170"/>
                    </a:cubicBezTo>
                    <a:cubicBezTo>
                      <a:pt x="868" y="2201"/>
                      <a:pt x="898" y="2201"/>
                      <a:pt x="898" y="2201"/>
                    </a:cubicBezTo>
                    <a:lnTo>
                      <a:pt x="898" y="2201"/>
                    </a:lnTo>
                    <a:lnTo>
                      <a:pt x="930" y="2201"/>
                    </a:lnTo>
                    <a:lnTo>
                      <a:pt x="930" y="2201"/>
                    </a:lnTo>
                    <a:lnTo>
                      <a:pt x="961" y="2201"/>
                    </a:lnTo>
                    <a:lnTo>
                      <a:pt x="961" y="2201"/>
                    </a:lnTo>
                    <a:lnTo>
                      <a:pt x="961" y="2201"/>
                    </a:lnTo>
                    <a:cubicBezTo>
                      <a:pt x="961" y="2170"/>
                      <a:pt x="961" y="2170"/>
                      <a:pt x="961" y="2170"/>
                    </a:cubicBezTo>
                    <a:lnTo>
                      <a:pt x="961" y="2170"/>
                    </a:lnTo>
                    <a:cubicBezTo>
                      <a:pt x="992" y="2170"/>
                      <a:pt x="992" y="2170"/>
                      <a:pt x="992" y="2201"/>
                    </a:cubicBezTo>
                    <a:lnTo>
                      <a:pt x="992" y="2201"/>
                    </a:lnTo>
                    <a:lnTo>
                      <a:pt x="992" y="2201"/>
                    </a:lnTo>
                    <a:cubicBezTo>
                      <a:pt x="1022" y="2201"/>
                      <a:pt x="1022" y="2201"/>
                      <a:pt x="1022" y="2231"/>
                    </a:cubicBezTo>
                    <a:lnTo>
                      <a:pt x="1022" y="2231"/>
                    </a:lnTo>
                    <a:lnTo>
                      <a:pt x="1022" y="2231"/>
                    </a:lnTo>
                    <a:lnTo>
                      <a:pt x="1022" y="2231"/>
                    </a:lnTo>
                    <a:lnTo>
                      <a:pt x="1022" y="2231"/>
                    </a:lnTo>
                    <a:lnTo>
                      <a:pt x="1022" y="2231"/>
                    </a:lnTo>
                    <a:lnTo>
                      <a:pt x="1022" y="2231"/>
                    </a:lnTo>
                    <a:lnTo>
                      <a:pt x="1022" y="2231"/>
                    </a:lnTo>
                    <a:cubicBezTo>
                      <a:pt x="1022" y="2231"/>
                      <a:pt x="1022" y="2231"/>
                      <a:pt x="1054" y="2231"/>
                    </a:cubicBezTo>
                    <a:lnTo>
                      <a:pt x="1054" y="2231"/>
                    </a:lnTo>
                    <a:lnTo>
                      <a:pt x="1054" y="2231"/>
                    </a:lnTo>
                    <a:lnTo>
                      <a:pt x="1054" y="2231"/>
                    </a:lnTo>
                    <a:lnTo>
                      <a:pt x="1054" y="2231"/>
                    </a:lnTo>
                    <a:cubicBezTo>
                      <a:pt x="1085" y="2231"/>
                      <a:pt x="1085" y="2231"/>
                      <a:pt x="1085" y="2231"/>
                    </a:cubicBezTo>
                    <a:lnTo>
                      <a:pt x="1085" y="2201"/>
                    </a:lnTo>
                    <a:cubicBezTo>
                      <a:pt x="1085" y="2201"/>
                      <a:pt x="1085" y="2201"/>
                      <a:pt x="1085" y="2170"/>
                    </a:cubicBezTo>
                    <a:lnTo>
                      <a:pt x="1085" y="2170"/>
                    </a:lnTo>
                    <a:cubicBezTo>
                      <a:pt x="1054" y="2138"/>
                      <a:pt x="1022" y="2138"/>
                      <a:pt x="1022" y="2108"/>
                    </a:cubicBezTo>
                    <a:lnTo>
                      <a:pt x="1022" y="2077"/>
                    </a:lnTo>
                    <a:cubicBezTo>
                      <a:pt x="1054" y="2077"/>
                      <a:pt x="1054" y="2077"/>
                      <a:pt x="1054" y="2077"/>
                    </a:cubicBezTo>
                    <a:lnTo>
                      <a:pt x="1054" y="2046"/>
                    </a:lnTo>
                    <a:cubicBezTo>
                      <a:pt x="1054" y="2046"/>
                      <a:pt x="1054" y="2046"/>
                      <a:pt x="1054" y="2014"/>
                    </a:cubicBezTo>
                    <a:cubicBezTo>
                      <a:pt x="1085" y="2014"/>
                      <a:pt x="1085" y="2014"/>
                      <a:pt x="1085" y="2014"/>
                    </a:cubicBezTo>
                    <a:cubicBezTo>
                      <a:pt x="1116" y="2014"/>
                      <a:pt x="1116" y="2014"/>
                      <a:pt x="1146" y="1984"/>
                    </a:cubicBezTo>
                    <a:lnTo>
                      <a:pt x="1146" y="1984"/>
                    </a:lnTo>
                    <a:lnTo>
                      <a:pt x="1146" y="1984"/>
                    </a:lnTo>
                    <a:lnTo>
                      <a:pt x="1146" y="1984"/>
                    </a:lnTo>
                    <a:cubicBezTo>
                      <a:pt x="1146" y="1984"/>
                      <a:pt x="1146" y="1984"/>
                      <a:pt x="1146" y="1953"/>
                    </a:cubicBezTo>
                    <a:lnTo>
                      <a:pt x="1146" y="1953"/>
                    </a:lnTo>
                    <a:cubicBezTo>
                      <a:pt x="1116" y="1953"/>
                      <a:pt x="1116" y="1953"/>
                      <a:pt x="1116" y="1922"/>
                    </a:cubicBezTo>
                    <a:lnTo>
                      <a:pt x="1116" y="1922"/>
                    </a:lnTo>
                    <a:cubicBezTo>
                      <a:pt x="1116" y="1922"/>
                      <a:pt x="1085" y="1922"/>
                      <a:pt x="1054" y="1922"/>
                    </a:cubicBezTo>
                    <a:lnTo>
                      <a:pt x="1054" y="1922"/>
                    </a:lnTo>
                    <a:lnTo>
                      <a:pt x="1054" y="1922"/>
                    </a:lnTo>
                    <a:lnTo>
                      <a:pt x="1054" y="1922"/>
                    </a:lnTo>
                    <a:lnTo>
                      <a:pt x="1054" y="1890"/>
                    </a:lnTo>
                    <a:lnTo>
                      <a:pt x="1054" y="1890"/>
                    </a:lnTo>
                    <a:cubicBezTo>
                      <a:pt x="1022" y="1890"/>
                      <a:pt x="1022" y="1860"/>
                      <a:pt x="1022" y="1860"/>
                    </a:cubicBezTo>
                    <a:lnTo>
                      <a:pt x="1022" y="1860"/>
                    </a:lnTo>
                    <a:lnTo>
                      <a:pt x="1022" y="1860"/>
                    </a:lnTo>
                    <a:cubicBezTo>
                      <a:pt x="1022" y="1829"/>
                      <a:pt x="1022" y="1829"/>
                      <a:pt x="1022" y="1829"/>
                    </a:cubicBezTo>
                    <a:lnTo>
                      <a:pt x="1022" y="1829"/>
                    </a:lnTo>
                    <a:lnTo>
                      <a:pt x="1022" y="1798"/>
                    </a:lnTo>
                    <a:lnTo>
                      <a:pt x="1022" y="1798"/>
                    </a:lnTo>
                    <a:lnTo>
                      <a:pt x="1022" y="1766"/>
                    </a:lnTo>
                    <a:cubicBezTo>
                      <a:pt x="1022" y="1766"/>
                      <a:pt x="1022" y="1766"/>
                      <a:pt x="1054" y="1766"/>
                    </a:cubicBezTo>
                    <a:lnTo>
                      <a:pt x="1054" y="1766"/>
                    </a:lnTo>
                    <a:cubicBezTo>
                      <a:pt x="1054" y="1736"/>
                      <a:pt x="1054" y="1736"/>
                      <a:pt x="1054" y="1736"/>
                    </a:cubicBezTo>
                    <a:lnTo>
                      <a:pt x="1054" y="1736"/>
                    </a:lnTo>
                    <a:lnTo>
                      <a:pt x="1054" y="1736"/>
                    </a:lnTo>
                    <a:lnTo>
                      <a:pt x="1054" y="1705"/>
                    </a:lnTo>
                    <a:lnTo>
                      <a:pt x="1085" y="1674"/>
                    </a:lnTo>
                    <a:lnTo>
                      <a:pt x="1085" y="1674"/>
                    </a:lnTo>
                    <a:cubicBezTo>
                      <a:pt x="1116" y="1674"/>
                      <a:pt x="1116" y="1674"/>
                      <a:pt x="1116" y="1674"/>
                    </a:cubicBezTo>
                    <a:lnTo>
                      <a:pt x="1116" y="1674"/>
                    </a:lnTo>
                    <a:cubicBezTo>
                      <a:pt x="1116" y="1705"/>
                      <a:pt x="1116" y="1705"/>
                      <a:pt x="1116" y="1705"/>
                    </a:cubicBezTo>
                    <a:lnTo>
                      <a:pt x="1146" y="1674"/>
                    </a:lnTo>
                    <a:cubicBezTo>
                      <a:pt x="1146" y="1674"/>
                      <a:pt x="1146" y="1674"/>
                      <a:pt x="1178" y="1674"/>
                    </a:cubicBezTo>
                    <a:lnTo>
                      <a:pt x="1178" y="1674"/>
                    </a:lnTo>
                    <a:cubicBezTo>
                      <a:pt x="1209" y="1642"/>
                      <a:pt x="1209" y="1642"/>
                      <a:pt x="1209" y="1642"/>
                    </a:cubicBezTo>
                    <a:lnTo>
                      <a:pt x="1209" y="1642"/>
                    </a:lnTo>
                    <a:lnTo>
                      <a:pt x="1209" y="1642"/>
                    </a:lnTo>
                    <a:lnTo>
                      <a:pt x="1209" y="1642"/>
                    </a:lnTo>
                    <a:lnTo>
                      <a:pt x="1209" y="1642"/>
                    </a:lnTo>
                    <a:cubicBezTo>
                      <a:pt x="1240" y="1642"/>
                      <a:pt x="1240" y="1642"/>
                      <a:pt x="1240" y="1612"/>
                    </a:cubicBezTo>
                    <a:cubicBezTo>
                      <a:pt x="1240" y="1612"/>
                      <a:pt x="1240" y="1612"/>
                      <a:pt x="1270" y="1612"/>
                    </a:cubicBezTo>
                    <a:lnTo>
                      <a:pt x="1270" y="1612"/>
                    </a:lnTo>
                    <a:lnTo>
                      <a:pt x="1270" y="1612"/>
                    </a:lnTo>
                    <a:lnTo>
                      <a:pt x="1270" y="1612"/>
                    </a:lnTo>
                    <a:lnTo>
                      <a:pt x="1270" y="1612"/>
                    </a:lnTo>
                    <a:cubicBezTo>
                      <a:pt x="1270" y="1612"/>
                      <a:pt x="1270" y="1612"/>
                      <a:pt x="1302" y="1612"/>
                    </a:cubicBezTo>
                    <a:lnTo>
                      <a:pt x="1302" y="1612"/>
                    </a:lnTo>
                    <a:cubicBezTo>
                      <a:pt x="1302" y="1612"/>
                      <a:pt x="1302" y="1612"/>
                      <a:pt x="1333" y="1612"/>
                    </a:cubicBezTo>
                    <a:lnTo>
                      <a:pt x="1333" y="1612"/>
                    </a:lnTo>
                    <a:lnTo>
                      <a:pt x="1333" y="1612"/>
                    </a:lnTo>
                    <a:lnTo>
                      <a:pt x="1333" y="1612"/>
                    </a:lnTo>
                    <a:cubicBezTo>
                      <a:pt x="1364" y="1612"/>
                      <a:pt x="1364" y="1612"/>
                      <a:pt x="1364" y="1612"/>
                    </a:cubicBezTo>
                    <a:lnTo>
                      <a:pt x="1364" y="1612"/>
                    </a:lnTo>
                    <a:lnTo>
                      <a:pt x="1364" y="1612"/>
                    </a:lnTo>
                    <a:cubicBezTo>
                      <a:pt x="1364" y="1612"/>
                      <a:pt x="1394" y="1612"/>
                      <a:pt x="1394" y="1642"/>
                    </a:cubicBezTo>
                    <a:cubicBezTo>
                      <a:pt x="1394" y="1612"/>
                      <a:pt x="1394" y="1612"/>
                      <a:pt x="1426" y="1612"/>
                    </a:cubicBezTo>
                    <a:lnTo>
                      <a:pt x="1426" y="1612"/>
                    </a:lnTo>
                    <a:cubicBezTo>
                      <a:pt x="1426" y="1642"/>
                      <a:pt x="1457" y="1642"/>
                      <a:pt x="1457" y="1642"/>
                    </a:cubicBezTo>
                    <a:lnTo>
                      <a:pt x="1457" y="1642"/>
                    </a:lnTo>
                    <a:cubicBezTo>
                      <a:pt x="1457" y="1642"/>
                      <a:pt x="1457" y="1674"/>
                      <a:pt x="1488" y="1674"/>
                    </a:cubicBezTo>
                    <a:cubicBezTo>
                      <a:pt x="1488" y="1642"/>
                      <a:pt x="1488" y="1642"/>
                      <a:pt x="1488" y="1642"/>
                    </a:cubicBezTo>
                    <a:lnTo>
                      <a:pt x="1488" y="1642"/>
                    </a:lnTo>
                    <a:lnTo>
                      <a:pt x="1488" y="1642"/>
                    </a:lnTo>
                    <a:cubicBezTo>
                      <a:pt x="1518" y="1642"/>
                      <a:pt x="1518" y="1674"/>
                      <a:pt x="1550" y="1674"/>
                    </a:cubicBezTo>
                    <a:lnTo>
                      <a:pt x="1550" y="1674"/>
                    </a:lnTo>
                    <a:lnTo>
                      <a:pt x="1550" y="1674"/>
                    </a:lnTo>
                    <a:lnTo>
                      <a:pt x="1550" y="1674"/>
                    </a:lnTo>
                    <a:cubicBezTo>
                      <a:pt x="1581" y="1674"/>
                      <a:pt x="1581" y="1674"/>
                      <a:pt x="1581" y="1642"/>
                    </a:cubicBezTo>
                    <a:cubicBezTo>
                      <a:pt x="1612" y="1642"/>
                      <a:pt x="1612" y="1642"/>
                      <a:pt x="1612" y="1642"/>
                    </a:cubicBezTo>
                    <a:cubicBezTo>
                      <a:pt x="1612" y="1642"/>
                      <a:pt x="1642" y="1642"/>
                      <a:pt x="1642" y="1674"/>
                    </a:cubicBezTo>
                    <a:cubicBezTo>
                      <a:pt x="1642" y="1642"/>
                      <a:pt x="1642" y="1642"/>
                      <a:pt x="1674" y="1642"/>
                    </a:cubicBezTo>
                    <a:lnTo>
                      <a:pt x="1674" y="1642"/>
                    </a:lnTo>
                    <a:lnTo>
                      <a:pt x="1674" y="1642"/>
                    </a:lnTo>
                    <a:cubicBezTo>
                      <a:pt x="1674" y="1642"/>
                      <a:pt x="1705" y="1642"/>
                      <a:pt x="1705" y="1674"/>
                    </a:cubicBezTo>
                    <a:lnTo>
                      <a:pt x="1705" y="1674"/>
                    </a:lnTo>
                    <a:lnTo>
                      <a:pt x="1736" y="1674"/>
                    </a:lnTo>
                    <a:lnTo>
                      <a:pt x="1736" y="1674"/>
                    </a:lnTo>
                    <a:lnTo>
                      <a:pt x="1736" y="1674"/>
                    </a:lnTo>
                    <a:lnTo>
                      <a:pt x="1766" y="1674"/>
                    </a:lnTo>
                    <a:lnTo>
                      <a:pt x="1766" y="1674"/>
                    </a:lnTo>
                    <a:lnTo>
                      <a:pt x="1766" y="1674"/>
                    </a:lnTo>
                    <a:lnTo>
                      <a:pt x="1766" y="1674"/>
                    </a:lnTo>
                    <a:cubicBezTo>
                      <a:pt x="1766" y="1642"/>
                      <a:pt x="1766" y="1642"/>
                      <a:pt x="1766" y="1642"/>
                    </a:cubicBezTo>
                    <a:lnTo>
                      <a:pt x="1766" y="1642"/>
                    </a:lnTo>
                    <a:lnTo>
                      <a:pt x="1766" y="1642"/>
                    </a:lnTo>
                    <a:cubicBezTo>
                      <a:pt x="1766" y="1612"/>
                      <a:pt x="1766" y="1612"/>
                      <a:pt x="1798" y="1612"/>
                    </a:cubicBezTo>
                    <a:cubicBezTo>
                      <a:pt x="1798" y="1581"/>
                      <a:pt x="1798" y="1581"/>
                      <a:pt x="1798" y="1581"/>
                    </a:cubicBezTo>
                    <a:cubicBezTo>
                      <a:pt x="1798" y="1581"/>
                      <a:pt x="1798" y="1581"/>
                      <a:pt x="1798" y="1612"/>
                    </a:cubicBezTo>
                    <a:cubicBezTo>
                      <a:pt x="1798" y="1581"/>
                      <a:pt x="1798" y="1581"/>
                      <a:pt x="1798" y="1581"/>
                    </a:cubicBezTo>
                    <a:lnTo>
                      <a:pt x="1798" y="1581"/>
                    </a:lnTo>
                    <a:cubicBezTo>
                      <a:pt x="1798" y="1581"/>
                      <a:pt x="1798" y="1581"/>
                      <a:pt x="1829" y="1581"/>
                    </a:cubicBezTo>
                    <a:lnTo>
                      <a:pt x="1829" y="1550"/>
                    </a:lnTo>
                    <a:lnTo>
                      <a:pt x="1829" y="1518"/>
                    </a:lnTo>
                    <a:lnTo>
                      <a:pt x="1829" y="1518"/>
                    </a:lnTo>
                    <a:cubicBezTo>
                      <a:pt x="1829" y="1488"/>
                      <a:pt x="1829" y="1488"/>
                      <a:pt x="1829" y="1488"/>
                    </a:cubicBezTo>
                    <a:lnTo>
                      <a:pt x="1829" y="1488"/>
                    </a:lnTo>
                    <a:cubicBezTo>
                      <a:pt x="1829" y="1457"/>
                      <a:pt x="1829" y="1457"/>
                      <a:pt x="1860" y="1457"/>
                    </a:cubicBezTo>
                    <a:lnTo>
                      <a:pt x="1860" y="1457"/>
                    </a:lnTo>
                    <a:lnTo>
                      <a:pt x="1860" y="1457"/>
                    </a:lnTo>
                    <a:lnTo>
                      <a:pt x="1860" y="1457"/>
                    </a:lnTo>
                    <a:lnTo>
                      <a:pt x="1890" y="1457"/>
                    </a:lnTo>
                    <a:cubicBezTo>
                      <a:pt x="1890" y="1457"/>
                      <a:pt x="1890" y="1457"/>
                      <a:pt x="1922" y="1457"/>
                    </a:cubicBezTo>
                    <a:lnTo>
                      <a:pt x="1922" y="1457"/>
                    </a:lnTo>
                    <a:cubicBezTo>
                      <a:pt x="1922" y="1457"/>
                      <a:pt x="1922" y="1457"/>
                      <a:pt x="1953" y="1457"/>
                    </a:cubicBezTo>
                    <a:cubicBezTo>
                      <a:pt x="1953" y="1457"/>
                      <a:pt x="1953" y="1457"/>
                      <a:pt x="1984" y="1457"/>
                    </a:cubicBezTo>
                    <a:cubicBezTo>
                      <a:pt x="2014" y="1457"/>
                      <a:pt x="2014" y="1457"/>
                      <a:pt x="2014" y="1457"/>
                    </a:cubicBezTo>
                    <a:cubicBezTo>
                      <a:pt x="2046" y="1457"/>
                      <a:pt x="2046" y="1457"/>
                      <a:pt x="2046" y="1457"/>
                    </a:cubicBezTo>
                    <a:lnTo>
                      <a:pt x="2046" y="1457"/>
                    </a:lnTo>
                    <a:lnTo>
                      <a:pt x="2046" y="1457"/>
                    </a:lnTo>
                    <a:cubicBezTo>
                      <a:pt x="2077" y="1457"/>
                      <a:pt x="2077" y="1457"/>
                      <a:pt x="2077" y="1425"/>
                    </a:cubicBezTo>
                    <a:lnTo>
                      <a:pt x="2077" y="1425"/>
                    </a:lnTo>
                    <a:lnTo>
                      <a:pt x="2077" y="1425"/>
                    </a:lnTo>
                    <a:cubicBezTo>
                      <a:pt x="2077" y="1425"/>
                      <a:pt x="2077" y="1425"/>
                      <a:pt x="2108" y="1425"/>
                    </a:cubicBezTo>
                    <a:lnTo>
                      <a:pt x="2108" y="1425"/>
                    </a:lnTo>
                    <a:lnTo>
                      <a:pt x="2138" y="1425"/>
                    </a:lnTo>
                    <a:lnTo>
                      <a:pt x="2138" y="1425"/>
                    </a:lnTo>
                    <a:lnTo>
                      <a:pt x="2138" y="1425"/>
                    </a:lnTo>
                    <a:cubicBezTo>
                      <a:pt x="2170" y="1425"/>
                      <a:pt x="2170" y="1425"/>
                      <a:pt x="2201" y="1425"/>
                    </a:cubicBezTo>
                    <a:lnTo>
                      <a:pt x="2201" y="1425"/>
                    </a:lnTo>
                    <a:lnTo>
                      <a:pt x="2201" y="1425"/>
                    </a:lnTo>
                    <a:cubicBezTo>
                      <a:pt x="2201" y="1425"/>
                      <a:pt x="2201" y="1425"/>
                      <a:pt x="2232" y="1425"/>
                    </a:cubicBezTo>
                    <a:lnTo>
                      <a:pt x="2232" y="1425"/>
                    </a:lnTo>
                    <a:lnTo>
                      <a:pt x="2232" y="1425"/>
                    </a:lnTo>
                    <a:cubicBezTo>
                      <a:pt x="2232" y="1394"/>
                      <a:pt x="2262" y="1364"/>
                      <a:pt x="2293" y="1364"/>
                    </a:cubicBezTo>
                    <a:lnTo>
                      <a:pt x="2293" y="1364"/>
                    </a:lnTo>
                    <a:lnTo>
                      <a:pt x="2293" y="1364"/>
                    </a:lnTo>
                    <a:lnTo>
                      <a:pt x="2293" y="1364"/>
                    </a:lnTo>
                    <a:lnTo>
                      <a:pt x="2293" y="1364"/>
                    </a:lnTo>
                    <a:cubicBezTo>
                      <a:pt x="2325" y="1364"/>
                      <a:pt x="2325" y="1364"/>
                      <a:pt x="2356" y="1394"/>
                    </a:cubicBezTo>
                    <a:lnTo>
                      <a:pt x="2356" y="1394"/>
                    </a:lnTo>
                    <a:lnTo>
                      <a:pt x="2356" y="1394"/>
                    </a:lnTo>
                    <a:lnTo>
                      <a:pt x="2386" y="1394"/>
                    </a:lnTo>
                    <a:lnTo>
                      <a:pt x="2386" y="1394"/>
                    </a:lnTo>
                    <a:lnTo>
                      <a:pt x="2386" y="1394"/>
                    </a:lnTo>
                    <a:lnTo>
                      <a:pt x="2418" y="1425"/>
                    </a:lnTo>
                    <a:cubicBezTo>
                      <a:pt x="2418" y="1457"/>
                      <a:pt x="2418" y="1457"/>
                      <a:pt x="2418" y="1457"/>
                    </a:cubicBezTo>
                    <a:lnTo>
                      <a:pt x="2418" y="1457"/>
                    </a:lnTo>
                    <a:cubicBezTo>
                      <a:pt x="2418" y="1457"/>
                      <a:pt x="2418" y="1457"/>
                      <a:pt x="2449" y="1457"/>
                    </a:cubicBezTo>
                    <a:lnTo>
                      <a:pt x="2449" y="1457"/>
                    </a:lnTo>
                    <a:lnTo>
                      <a:pt x="2449" y="1457"/>
                    </a:lnTo>
                    <a:cubicBezTo>
                      <a:pt x="2449" y="1457"/>
                      <a:pt x="2449" y="1457"/>
                      <a:pt x="2479" y="1457"/>
                    </a:cubicBezTo>
                    <a:lnTo>
                      <a:pt x="2479" y="1457"/>
                    </a:lnTo>
                    <a:cubicBezTo>
                      <a:pt x="2479" y="1457"/>
                      <a:pt x="2479" y="1457"/>
                      <a:pt x="2510" y="1457"/>
                    </a:cubicBezTo>
                    <a:lnTo>
                      <a:pt x="2510" y="1457"/>
                    </a:lnTo>
                    <a:lnTo>
                      <a:pt x="2510" y="1457"/>
                    </a:lnTo>
                    <a:lnTo>
                      <a:pt x="2510" y="1457"/>
                    </a:lnTo>
                    <a:lnTo>
                      <a:pt x="2510" y="1457"/>
                    </a:lnTo>
                    <a:lnTo>
                      <a:pt x="2510" y="1457"/>
                    </a:lnTo>
                    <a:cubicBezTo>
                      <a:pt x="2542" y="1457"/>
                      <a:pt x="2542" y="1457"/>
                      <a:pt x="2542" y="1457"/>
                    </a:cubicBezTo>
                    <a:lnTo>
                      <a:pt x="2542" y="1457"/>
                    </a:lnTo>
                    <a:cubicBezTo>
                      <a:pt x="2542" y="1488"/>
                      <a:pt x="2542" y="1488"/>
                      <a:pt x="2542" y="1488"/>
                    </a:cubicBezTo>
                    <a:cubicBezTo>
                      <a:pt x="2573" y="1488"/>
                      <a:pt x="2573" y="1488"/>
                      <a:pt x="2573" y="1518"/>
                    </a:cubicBezTo>
                    <a:cubicBezTo>
                      <a:pt x="2573" y="1488"/>
                      <a:pt x="2573" y="1488"/>
                      <a:pt x="2603" y="1488"/>
                    </a:cubicBezTo>
                    <a:lnTo>
                      <a:pt x="2603" y="1488"/>
                    </a:lnTo>
                    <a:cubicBezTo>
                      <a:pt x="2634" y="1488"/>
                      <a:pt x="2634" y="1457"/>
                      <a:pt x="2634" y="1457"/>
                    </a:cubicBezTo>
                    <a:lnTo>
                      <a:pt x="2634" y="1457"/>
                    </a:lnTo>
                    <a:cubicBezTo>
                      <a:pt x="2634" y="1457"/>
                      <a:pt x="2634" y="1457"/>
                      <a:pt x="2666" y="1457"/>
                    </a:cubicBezTo>
                    <a:lnTo>
                      <a:pt x="2666" y="1457"/>
                    </a:lnTo>
                    <a:cubicBezTo>
                      <a:pt x="2697" y="1425"/>
                      <a:pt x="2697" y="1425"/>
                      <a:pt x="2697" y="1425"/>
                    </a:cubicBezTo>
                    <a:lnTo>
                      <a:pt x="2697" y="1425"/>
                    </a:lnTo>
                    <a:lnTo>
                      <a:pt x="2727" y="1425"/>
                    </a:lnTo>
                    <a:lnTo>
                      <a:pt x="2727" y="1425"/>
                    </a:lnTo>
                    <a:lnTo>
                      <a:pt x="2758" y="1457"/>
                    </a:lnTo>
                    <a:lnTo>
                      <a:pt x="2758" y="1457"/>
                    </a:lnTo>
                    <a:lnTo>
                      <a:pt x="2758" y="1457"/>
                    </a:lnTo>
                    <a:cubicBezTo>
                      <a:pt x="2758" y="1488"/>
                      <a:pt x="2758" y="1488"/>
                      <a:pt x="2727" y="1488"/>
                    </a:cubicBezTo>
                    <a:lnTo>
                      <a:pt x="2727" y="1488"/>
                    </a:lnTo>
                    <a:lnTo>
                      <a:pt x="2727" y="1488"/>
                    </a:lnTo>
                    <a:lnTo>
                      <a:pt x="2727" y="1488"/>
                    </a:lnTo>
                    <a:lnTo>
                      <a:pt x="2758" y="1488"/>
                    </a:lnTo>
                    <a:lnTo>
                      <a:pt x="2758" y="1518"/>
                    </a:lnTo>
                    <a:cubicBezTo>
                      <a:pt x="2758" y="1518"/>
                      <a:pt x="2790" y="1518"/>
                      <a:pt x="2790" y="1550"/>
                    </a:cubicBezTo>
                    <a:cubicBezTo>
                      <a:pt x="2790" y="1550"/>
                      <a:pt x="2821" y="1550"/>
                      <a:pt x="2821" y="1581"/>
                    </a:cubicBezTo>
                    <a:cubicBezTo>
                      <a:pt x="2851" y="1581"/>
                      <a:pt x="2851" y="1612"/>
                      <a:pt x="2851" y="1612"/>
                    </a:cubicBezTo>
                    <a:cubicBezTo>
                      <a:pt x="2882" y="1612"/>
                      <a:pt x="2882" y="1612"/>
                      <a:pt x="2882" y="1612"/>
                    </a:cubicBezTo>
                    <a:cubicBezTo>
                      <a:pt x="2882" y="1642"/>
                      <a:pt x="2882" y="1642"/>
                      <a:pt x="2882" y="1642"/>
                    </a:cubicBezTo>
                    <a:lnTo>
                      <a:pt x="2882" y="1642"/>
                    </a:lnTo>
                    <a:lnTo>
                      <a:pt x="2882" y="1642"/>
                    </a:lnTo>
                    <a:cubicBezTo>
                      <a:pt x="2914" y="1642"/>
                      <a:pt x="2914" y="1642"/>
                      <a:pt x="2914" y="1642"/>
                    </a:cubicBezTo>
                    <a:lnTo>
                      <a:pt x="2914" y="1642"/>
                    </a:lnTo>
                    <a:lnTo>
                      <a:pt x="2914" y="1642"/>
                    </a:lnTo>
                    <a:cubicBezTo>
                      <a:pt x="2914" y="1642"/>
                      <a:pt x="2914" y="1642"/>
                      <a:pt x="2945" y="1642"/>
                    </a:cubicBezTo>
                    <a:lnTo>
                      <a:pt x="2945" y="1642"/>
                    </a:lnTo>
                    <a:lnTo>
                      <a:pt x="2945" y="1642"/>
                    </a:lnTo>
                    <a:lnTo>
                      <a:pt x="2945" y="1642"/>
                    </a:lnTo>
                    <a:cubicBezTo>
                      <a:pt x="2945" y="1642"/>
                      <a:pt x="2945" y="1642"/>
                      <a:pt x="2945" y="1674"/>
                    </a:cubicBezTo>
                    <a:lnTo>
                      <a:pt x="2975" y="1674"/>
                    </a:lnTo>
                    <a:lnTo>
                      <a:pt x="2975" y="1674"/>
                    </a:lnTo>
                    <a:lnTo>
                      <a:pt x="2975" y="1674"/>
                    </a:lnTo>
                    <a:cubicBezTo>
                      <a:pt x="2975" y="1674"/>
                      <a:pt x="2975" y="1674"/>
                      <a:pt x="3006" y="1674"/>
                    </a:cubicBezTo>
                    <a:cubicBezTo>
                      <a:pt x="3006" y="1674"/>
                      <a:pt x="3006" y="1674"/>
                      <a:pt x="3038" y="1674"/>
                    </a:cubicBezTo>
                    <a:lnTo>
                      <a:pt x="3038" y="1674"/>
                    </a:lnTo>
                    <a:lnTo>
                      <a:pt x="3038" y="1674"/>
                    </a:lnTo>
                    <a:lnTo>
                      <a:pt x="3038" y="1674"/>
                    </a:lnTo>
                    <a:lnTo>
                      <a:pt x="3038" y="1674"/>
                    </a:lnTo>
                    <a:cubicBezTo>
                      <a:pt x="3038" y="1642"/>
                      <a:pt x="3069" y="1642"/>
                      <a:pt x="3069" y="1642"/>
                    </a:cubicBezTo>
                    <a:lnTo>
                      <a:pt x="3069" y="1642"/>
                    </a:lnTo>
                    <a:cubicBezTo>
                      <a:pt x="3069" y="1642"/>
                      <a:pt x="3069" y="1642"/>
                      <a:pt x="3099" y="1674"/>
                    </a:cubicBezTo>
                    <a:lnTo>
                      <a:pt x="3099" y="1674"/>
                    </a:lnTo>
                    <a:lnTo>
                      <a:pt x="3099" y="1674"/>
                    </a:lnTo>
                    <a:cubicBezTo>
                      <a:pt x="3099" y="1674"/>
                      <a:pt x="3130" y="1674"/>
                      <a:pt x="3130" y="1705"/>
                    </a:cubicBezTo>
                    <a:lnTo>
                      <a:pt x="3130" y="1705"/>
                    </a:lnTo>
                    <a:cubicBezTo>
                      <a:pt x="3130" y="1705"/>
                      <a:pt x="3162" y="1705"/>
                      <a:pt x="3162" y="1736"/>
                    </a:cubicBezTo>
                    <a:cubicBezTo>
                      <a:pt x="3162" y="1736"/>
                      <a:pt x="3162" y="1736"/>
                      <a:pt x="3193" y="1736"/>
                    </a:cubicBezTo>
                    <a:lnTo>
                      <a:pt x="3193" y="1736"/>
                    </a:lnTo>
                    <a:cubicBezTo>
                      <a:pt x="3193" y="1736"/>
                      <a:pt x="3193" y="1766"/>
                      <a:pt x="3223" y="1766"/>
                    </a:cubicBezTo>
                    <a:lnTo>
                      <a:pt x="3223" y="1766"/>
                    </a:lnTo>
                    <a:cubicBezTo>
                      <a:pt x="3223" y="1736"/>
                      <a:pt x="3223" y="1736"/>
                      <a:pt x="3223" y="1736"/>
                    </a:cubicBezTo>
                    <a:lnTo>
                      <a:pt x="3254" y="1736"/>
                    </a:lnTo>
                    <a:lnTo>
                      <a:pt x="3254" y="1736"/>
                    </a:lnTo>
                    <a:cubicBezTo>
                      <a:pt x="3254" y="1736"/>
                      <a:pt x="3254" y="1736"/>
                      <a:pt x="3286" y="1736"/>
                    </a:cubicBezTo>
                    <a:cubicBezTo>
                      <a:pt x="3286" y="1736"/>
                      <a:pt x="3286" y="1766"/>
                      <a:pt x="3286" y="1798"/>
                    </a:cubicBezTo>
                    <a:lnTo>
                      <a:pt x="3317" y="1798"/>
                    </a:lnTo>
                    <a:lnTo>
                      <a:pt x="3317" y="1798"/>
                    </a:lnTo>
                    <a:cubicBezTo>
                      <a:pt x="3317" y="1798"/>
                      <a:pt x="3317" y="1798"/>
                      <a:pt x="3317" y="1766"/>
                    </a:cubicBezTo>
                    <a:lnTo>
                      <a:pt x="3317" y="1766"/>
                    </a:lnTo>
                    <a:lnTo>
                      <a:pt x="3317" y="1766"/>
                    </a:lnTo>
                    <a:lnTo>
                      <a:pt x="3317" y="1766"/>
                    </a:lnTo>
                    <a:cubicBezTo>
                      <a:pt x="3317" y="1736"/>
                      <a:pt x="3317" y="1736"/>
                      <a:pt x="3317" y="1736"/>
                    </a:cubicBezTo>
                    <a:cubicBezTo>
                      <a:pt x="3347" y="1766"/>
                      <a:pt x="3347" y="1766"/>
                      <a:pt x="3347" y="1766"/>
                    </a:cubicBezTo>
                    <a:lnTo>
                      <a:pt x="3347" y="1766"/>
                    </a:lnTo>
                    <a:lnTo>
                      <a:pt x="3347" y="1766"/>
                    </a:lnTo>
                    <a:lnTo>
                      <a:pt x="3378" y="1766"/>
                    </a:lnTo>
                    <a:lnTo>
                      <a:pt x="3378" y="1766"/>
                    </a:lnTo>
                    <a:cubicBezTo>
                      <a:pt x="3378" y="1766"/>
                      <a:pt x="3378" y="1766"/>
                      <a:pt x="3410" y="1766"/>
                    </a:cubicBezTo>
                    <a:lnTo>
                      <a:pt x="3410" y="1766"/>
                    </a:lnTo>
                    <a:cubicBezTo>
                      <a:pt x="3410" y="1736"/>
                      <a:pt x="3410" y="1736"/>
                      <a:pt x="3441" y="1736"/>
                    </a:cubicBezTo>
                    <a:lnTo>
                      <a:pt x="3471" y="1705"/>
                    </a:lnTo>
                    <a:lnTo>
                      <a:pt x="3502" y="1705"/>
                    </a:lnTo>
                    <a:cubicBezTo>
                      <a:pt x="3502" y="1674"/>
                      <a:pt x="3534" y="1674"/>
                      <a:pt x="3534" y="1674"/>
                    </a:cubicBezTo>
                    <a:lnTo>
                      <a:pt x="3534" y="1674"/>
                    </a:lnTo>
                    <a:cubicBezTo>
                      <a:pt x="3534" y="1674"/>
                      <a:pt x="3534" y="1674"/>
                      <a:pt x="3565" y="1674"/>
                    </a:cubicBezTo>
                    <a:lnTo>
                      <a:pt x="3595" y="1674"/>
                    </a:lnTo>
                    <a:lnTo>
                      <a:pt x="3595" y="1674"/>
                    </a:lnTo>
                    <a:cubicBezTo>
                      <a:pt x="3626" y="1674"/>
                      <a:pt x="3626" y="1674"/>
                      <a:pt x="3626" y="1674"/>
                    </a:cubicBezTo>
                    <a:cubicBezTo>
                      <a:pt x="3626" y="1674"/>
                      <a:pt x="3626" y="1674"/>
                      <a:pt x="3658" y="1674"/>
                    </a:cubicBezTo>
                    <a:lnTo>
                      <a:pt x="3658" y="1674"/>
                    </a:lnTo>
                    <a:cubicBezTo>
                      <a:pt x="3658" y="1674"/>
                      <a:pt x="3658" y="1674"/>
                      <a:pt x="3689" y="1674"/>
                    </a:cubicBezTo>
                    <a:lnTo>
                      <a:pt x="3689" y="1674"/>
                    </a:lnTo>
                    <a:lnTo>
                      <a:pt x="3719" y="1705"/>
                    </a:lnTo>
                    <a:cubicBezTo>
                      <a:pt x="3719" y="1705"/>
                      <a:pt x="3719" y="1705"/>
                      <a:pt x="3719" y="1736"/>
                    </a:cubicBezTo>
                    <a:lnTo>
                      <a:pt x="3719" y="1736"/>
                    </a:lnTo>
                    <a:lnTo>
                      <a:pt x="3719" y="1736"/>
                    </a:lnTo>
                    <a:lnTo>
                      <a:pt x="3719" y="1736"/>
                    </a:lnTo>
                    <a:lnTo>
                      <a:pt x="3750" y="1736"/>
                    </a:lnTo>
                    <a:cubicBezTo>
                      <a:pt x="3750" y="1736"/>
                      <a:pt x="3750" y="1736"/>
                      <a:pt x="3782" y="1736"/>
                    </a:cubicBezTo>
                    <a:lnTo>
                      <a:pt x="3782" y="1736"/>
                    </a:lnTo>
                    <a:lnTo>
                      <a:pt x="3782" y="1736"/>
                    </a:lnTo>
                    <a:lnTo>
                      <a:pt x="3813" y="1736"/>
                    </a:lnTo>
                    <a:lnTo>
                      <a:pt x="3813" y="1736"/>
                    </a:lnTo>
                    <a:cubicBezTo>
                      <a:pt x="3843" y="1736"/>
                      <a:pt x="3843" y="1736"/>
                      <a:pt x="3843" y="1736"/>
                    </a:cubicBezTo>
                    <a:lnTo>
                      <a:pt x="3843" y="1736"/>
                    </a:lnTo>
                    <a:lnTo>
                      <a:pt x="3843" y="1736"/>
                    </a:lnTo>
                    <a:cubicBezTo>
                      <a:pt x="3843" y="1736"/>
                      <a:pt x="3843" y="1736"/>
                      <a:pt x="3874" y="1736"/>
                    </a:cubicBezTo>
                    <a:lnTo>
                      <a:pt x="3874" y="1736"/>
                    </a:lnTo>
                    <a:lnTo>
                      <a:pt x="3874" y="1736"/>
                    </a:lnTo>
                    <a:lnTo>
                      <a:pt x="3874" y="1705"/>
                    </a:lnTo>
                    <a:lnTo>
                      <a:pt x="3874" y="1705"/>
                    </a:lnTo>
                    <a:cubicBezTo>
                      <a:pt x="3843" y="1705"/>
                      <a:pt x="3843" y="1674"/>
                      <a:pt x="3843" y="1674"/>
                    </a:cubicBezTo>
                    <a:lnTo>
                      <a:pt x="3874" y="1642"/>
                    </a:lnTo>
                    <a:lnTo>
                      <a:pt x="3874" y="1642"/>
                    </a:lnTo>
                    <a:cubicBezTo>
                      <a:pt x="3874" y="1612"/>
                      <a:pt x="3905" y="1612"/>
                      <a:pt x="3905" y="1612"/>
                    </a:cubicBezTo>
                    <a:lnTo>
                      <a:pt x="3937" y="1581"/>
                    </a:lnTo>
                    <a:lnTo>
                      <a:pt x="3937" y="1581"/>
                    </a:lnTo>
                    <a:cubicBezTo>
                      <a:pt x="3937" y="1581"/>
                      <a:pt x="3937" y="1581"/>
                      <a:pt x="3967" y="1581"/>
                    </a:cubicBezTo>
                    <a:lnTo>
                      <a:pt x="3967" y="1581"/>
                    </a:lnTo>
                    <a:cubicBezTo>
                      <a:pt x="3967" y="1612"/>
                      <a:pt x="3998" y="1612"/>
                      <a:pt x="3998" y="1612"/>
                    </a:cubicBezTo>
                    <a:lnTo>
                      <a:pt x="4030" y="1612"/>
                    </a:lnTo>
                    <a:lnTo>
                      <a:pt x="4060" y="1612"/>
                    </a:lnTo>
                    <a:cubicBezTo>
                      <a:pt x="4091" y="1642"/>
                      <a:pt x="4091" y="1642"/>
                      <a:pt x="4091" y="1642"/>
                    </a:cubicBezTo>
                    <a:cubicBezTo>
                      <a:pt x="4122" y="1642"/>
                      <a:pt x="4122" y="1642"/>
                      <a:pt x="4122" y="1642"/>
                    </a:cubicBezTo>
                    <a:lnTo>
                      <a:pt x="4122" y="1642"/>
                    </a:lnTo>
                    <a:cubicBezTo>
                      <a:pt x="4154" y="1674"/>
                      <a:pt x="4154" y="1674"/>
                      <a:pt x="4154" y="1674"/>
                    </a:cubicBezTo>
                    <a:lnTo>
                      <a:pt x="4154" y="1674"/>
                    </a:lnTo>
                    <a:lnTo>
                      <a:pt x="4154" y="1674"/>
                    </a:lnTo>
                    <a:lnTo>
                      <a:pt x="4154" y="1705"/>
                    </a:lnTo>
                    <a:lnTo>
                      <a:pt x="4154" y="1705"/>
                    </a:lnTo>
                    <a:lnTo>
                      <a:pt x="4154" y="1705"/>
                    </a:lnTo>
                    <a:cubicBezTo>
                      <a:pt x="4184" y="1705"/>
                      <a:pt x="4184" y="1705"/>
                      <a:pt x="4184" y="1705"/>
                    </a:cubicBezTo>
                    <a:lnTo>
                      <a:pt x="4184" y="1705"/>
                    </a:lnTo>
                    <a:cubicBezTo>
                      <a:pt x="4215" y="1705"/>
                      <a:pt x="4215" y="1705"/>
                      <a:pt x="4215" y="1705"/>
                    </a:cubicBezTo>
                    <a:lnTo>
                      <a:pt x="4215" y="1705"/>
                    </a:lnTo>
                    <a:cubicBezTo>
                      <a:pt x="4215" y="1705"/>
                      <a:pt x="4215" y="1705"/>
                      <a:pt x="4246" y="1705"/>
                    </a:cubicBezTo>
                    <a:lnTo>
                      <a:pt x="4278" y="1705"/>
                    </a:lnTo>
                    <a:lnTo>
                      <a:pt x="4308" y="1705"/>
                    </a:lnTo>
                    <a:lnTo>
                      <a:pt x="4308" y="1705"/>
                    </a:lnTo>
                    <a:lnTo>
                      <a:pt x="4308" y="1705"/>
                    </a:lnTo>
                    <a:cubicBezTo>
                      <a:pt x="4339" y="1705"/>
                      <a:pt x="4402" y="1705"/>
                      <a:pt x="4402" y="1736"/>
                    </a:cubicBezTo>
                    <a:cubicBezTo>
                      <a:pt x="4432" y="1736"/>
                      <a:pt x="4432" y="1736"/>
                      <a:pt x="4432" y="1736"/>
                    </a:cubicBezTo>
                    <a:cubicBezTo>
                      <a:pt x="4463" y="1736"/>
                      <a:pt x="4463" y="1736"/>
                      <a:pt x="4463" y="1736"/>
                    </a:cubicBezTo>
                    <a:cubicBezTo>
                      <a:pt x="4463" y="1766"/>
                      <a:pt x="4494" y="1766"/>
                      <a:pt x="4494" y="1766"/>
                    </a:cubicBezTo>
                    <a:cubicBezTo>
                      <a:pt x="4494" y="1766"/>
                      <a:pt x="4494" y="1766"/>
                      <a:pt x="4526" y="1766"/>
                    </a:cubicBezTo>
                    <a:lnTo>
                      <a:pt x="4556" y="1766"/>
                    </a:lnTo>
                    <a:cubicBezTo>
                      <a:pt x="4556" y="1766"/>
                      <a:pt x="4556" y="1766"/>
                      <a:pt x="4587" y="1766"/>
                    </a:cubicBezTo>
                    <a:lnTo>
                      <a:pt x="4587" y="1766"/>
                    </a:lnTo>
                    <a:lnTo>
                      <a:pt x="4587" y="1766"/>
                    </a:lnTo>
                    <a:lnTo>
                      <a:pt x="4587" y="1766"/>
                    </a:lnTo>
                    <a:cubicBezTo>
                      <a:pt x="4618" y="1766"/>
                      <a:pt x="4650" y="1766"/>
                      <a:pt x="4650" y="1766"/>
                    </a:cubicBezTo>
                    <a:cubicBezTo>
                      <a:pt x="4650" y="1766"/>
                      <a:pt x="4650" y="1766"/>
                      <a:pt x="4680" y="1766"/>
                    </a:cubicBezTo>
                    <a:lnTo>
                      <a:pt x="4680" y="1766"/>
                    </a:lnTo>
                    <a:cubicBezTo>
                      <a:pt x="4680" y="1766"/>
                      <a:pt x="4680" y="1766"/>
                      <a:pt x="4711" y="1766"/>
                    </a:cubicBezTo>
                    <a:lnTo>
                      <a:pt x="4711" y="1736"/>
                    </a:lnTo>
                    <a:cubicBezTo>
                      <a:pt x="4742" y="1736"/>
                      <a:pt x="4742" y="1705"/>
                      <a:pt x="4742" y="1705"/>
                    </a:cubicBezTo>
                    <a:lnTo>
                      <a:pt x="4742" y="1705"/>
                    </a:lnTo>
                    <a:cubicBezTo>
                      <a:pt x="4774" y="1705"/>
                      <a:pt x="4804" y="1705"/>
                      <a:pt x="4804" y="1705"/>
                    </a:cubicBezTo>
                    <a:cubicBezTo>
                      <a:pt x="4804" y="1705"/>
                      <a:pt x="4804" y="1705"/>
                      <a:pt x="4835" y="1705"/>
                    </a:cubicBezTo>
                    <a:lnTo>
                      <a:pt x="4835" y="1705"/>
                    </a:lnTo>
                    <a:cubicBezTo>
                      <a:pt x="4866" y="1736"/>
                      <a:pt x="4866" y="1736"/>
                      <a:pt x="4866" y="1736"/>
                    </a:cubicBezTo>
                    <a:lnTo>
                      <a:pt x="4898" y="1736"/>
                    </a:lnTo>
                    <a:lnTo>
                      <a:pt x="4898" y="1736"/>
                    </a:lnTo>
                    <a:lnTo>
                      <a:pt x="4898" y="1736"/>
                    </a:lnTo>
                    <a:cubicBezTo>
                      <a:pt x="4928" y="1705"/>
                      <a:pt x="4928" y="1705"/>
                      <a:pt x="4928" y="1705"/>
                    </a:cubicBezTo>
                    <a:cubicBezTo>
                      <a:pt x="4928" y="1736"/>
                      <a:pt x="4928" y="1736"/>
                      <a:pt x="4928" y="1736"/>
                    </a:cubicBezTo>
                    <a:lnTo>
                      <a:pt x="4928" y="1736"/>
                    </a:lnTo>
                    <a:cubicBezTo>
                      <a:pt x="4928" y="1736"/>
                      <a:pt x="4928" y="1736"/>
                      <a:pt x="4959" y="1736"/>
                    </a:cubicBezTo>
                    <a:lnTo>
                      <a:pt x="4959" y="1766"/>
                    </a:lnTo>
                    <a:lnTo>
                      <a:pt x="4959" y="1766"/>
                    </a:lnTo>
                    <a:cubicBezTo>
                      <a:pt x="4990" y="1766"/>
                      <a:pt x="4990" y="1766"/>
                      <a:pt x="5022" y="1736"/>
                    </a:cubicBezTo>
                    <a:lnTo>
                      <a:pt x="5022" y="1736"/>
                    </a:lnTo>
                    <a:lnTo>
                      <a:pt x="5022" y="1736"/>
                    </a:lnTo>
                    <a:lnTo>
                      <a:pt x="5022" y="1736"/>
                    </a:lnTo>
                    <a:lnTo>
                      <a:pt x="5022" y="1736"/>
                    </a:lnTo>
                    <a:cubicBezTo>
                      <a:pt x="5022" y="1705"/>
                      <a:pt x="5022" y="1705"/>
                      <a:pt x="5022" y="1705"/>
                    </a:cubicBezTo>
                    <a:cubicBezTo>
                      <a:pt x="5022" y="1705"/>
                      <a:pt x="5022" y="1705"/>
                      <a:pt x="5052" y="1705"/>
                    </a:cubicBezTo>
                    <a:lnTo>
                      <a:pt x="5052" y="1705"/>
                    </a:lnTo>
                    <a:lnTo>
                      <a:pt x="5052" y="1674"/>
                    </a:lnTo>
                    <a:lnTo>
                      <a:pt x="5052" y="1674"/>
                    </a:lnTo>
                    <a:lnTo>
                      <a:pt x="5052" y="1674"/>
                    </a:lnTo>
                    <a:cubicBezTo>
                      <a:pt x="5083" y="1674"/>
                      <a:pt x="5083" y="1642"/>
                      <a:pt x="5114" y="1612"/>
                    </a:cubicBezTo>
                    <a:lnTo>
                      <a:pt x="5114" y="1612"/>
                    </a:lnTo>
                    <a:lnTo>
                      <a:pt x="5083" y="1612"/>
                    </a:lnTo>
                    <a:lnTo>
                      <a:pt x="5083" y="1612"/>
                    </a:lnTo>
                    <a:cubicBezTo>
                      <a:pt x="5083" y="1581"/>
                      <a:pt x="5083" y="1581"/>
                      <a:pt x="5083" y="1581"/>
                    </a:cubicBezTo>
                    <a:lnTo>
                      <a:pt x="5083" y="1581"/>
                    </a:lnTo>
                    <a:cubicBezTo>
                      <a:pt x="5083" y="1550"/>
                      <a:pt x="5083" y="1550"/>
                      <a:pt x="5114" y="1550"/>
                    </a:cubicBezTo>
                    <a:lnTo>
                      <a:pt x="5114" y="1550"/>
                    </a:lnTo>
                    <a:cubicBezTo>
                      <a:pt x="5114" y="1518"/>
                      <a:pt x="5114" y="1518"/>
                      <a:pt x="5114" y="1518"/>
                    </a:cubicBezTo>
                    <a:cubicBezTo>
                      <a:pt x="5114" y="1518"/>
                      <a:pt x="5114" y="1518"/>
                      <a:pt x="5146" y="1518"/>
                    </a:cubicBezTo>
                    <a:lnTo>
                      <a:pt x="5146" y="1518"/>
                    </a:lnTo>
                    <a:cubicBezTo>
                      <a:pt x="5146" y="1518"/>
                      <a:pt x="5146" y="1518"/>
                      <a:pt x="5176" y="1518"/>
                    </a:cubicBezTo>
                    <a:lnTo>
                      <a:pt x="5176" y="1518"/>
                    </a:lnTo>
                    <a:lnTo>
                      <a:pt x="5176" y="1518"/>
                    </a:lnTo>
                    <a:cubicBezTo>
                      <a:pt x="5207" y="1518"/>
                      <a:pt x="5207" y="1488"/>
                      <a:pt x="5238" y="1488"/>
                    </a:cubicBezTo>
                    <a:cubicBezTo>
                      <a:pt x="5238" y="1488"/>
                      <a:pt x="5300" y="1488"/>
                      <a:pt x="5331" y="1518"/>
                    </a:cubicBezTo>
                    <a:cubicBezTo>
                      <a:pt x="5331" y="1518"/>
                      <a:pt x="5331" y="1518"/>
                      <a:pt x="5362" y="1518"/>
                    </a:cubicBezTo>
                    <a:lnTo>
                      <a:pt x="5362" y="1518"/>
                    </a:lnTo>
                    <a:lnTo>
                      <a:pt x="5362" y="1518"/>
                    </a:lnTo>
                    <a:lnTo>
                      <a:pt x="5394" y="1518"/>
                    </a:lnTo>
                    <a:lnTo>
                      <a:pt x="5394" y="1518"/>
                    </a:lnTo>
                    <a:cubicBezTo>
                      <a:pt x="5424" y="1518"/>
                      <a:pt x="5424" y="1518"/>
                      <a:pt x="5424" y="1550"/>
                    </a:cubicBezTo>
                    <a:lnTo>
                      <a:pt x="5424" y="1550"/>
                    </a:lnTo>
                    <a:lnTo>
                      <a:pt x="5424" y="1550"/>
                    </a:lnTo>
                    <a:cubicBezTo>
                      <a:pt x="5455" y="1550"/>
                      <a:pt x="5455" y="1550"/>
                      <a:pt x="5455" y="1581"/>
                    </a:cubicBezTo>
                    <a:lnTo>
                      <a:pt x="5486" y="1612"/>
                    </a:lnTo>
                    <a:lnTo>
                      <a:pt x="5486" y="1642"/>
                    </a:lnTo>
                    <a:cubicBezTo>
                      <a:pt x="5486" y="1642"/>
                      <a:pt x="5486" y="1642"/>
                      <a:pt x="5517" y="1642"/>
                    </a:cubicBezTo>
                    <a:cubicBezTo>
                      <a:pt x="5517" y="1674"/>
                      <a:pt x="5517" y="1705"/>
                      <a:pt x="5548" y="1705"/>
                    </a:cubicBezTo>
                    <a:cubicBezTo>
                      <a:pt x="5548" y="1736"/>
                      <a:pt x="5548" y="1736"/>
                      <a:pt x="5548" y="1766"/>
                    </a:cubicBezTo>
                    <a:lnTo>
                      <a:pt x="5548" y="1766"/>
                    </a:lnTo>
                    <a:cubicBezTo>
                      <a:pt x="5579" y="1766"/>
                      <a:pt x="5579" y="1766"/>
                      <a:pt x="5610" y="1766"/>
                    </a:cubicBezTo>
                    <a:lnTo>
                      <a:pt x="5610" y="1766"/>
                    </a:lnTo>
                    <a:lnTo>
                      <a:pt x="5610" y="1766"/>
                    </a:lnTo>
                    <a:lnTo>
                      <a:pt x="5610" y="1766"/>
                    </a:lnTo>
                    <a:cubicBezTo>
                      <a:pt x="5642" y="1766"/>
                      <a:pt x="5642" y="1766"/>
                      <a:pt x="5642" y="1766"/>
                    </a:cubicBezTo>
                    <a:cubicBezTo>
                      <a:pt x="5672" y="1798"/>
                      <a:pt x="5672" y="1798"/>
                      <a:pt x="5672" y="1798"/>
                    </a:cubicBezTo>
                    <a:lnTo>
                      <a:pt x="5672" y="1798"/>
                    </a:lnTo>
                    <a:cubicBezTo>
                      <a:pt x="5703" y="1829"/>
                      <a:pt x="5703" y="1829"/>
                      <a:pt x="5703" y="1860"/>
                    </a:cubicBezTo>
                    <a:cubicBezTo>
                      <a:pt x="5703" y="1860"/>
                      <a:pt x="5703" y="1860"/>
                      <a:pt x="5734" y="1860"/>
                    </a:cubicBezTo>
                    <a:lnTo>
                      <a:pt x="5734" y="1860"/>
                    </a:lnTo>
                    <a:lnTo>
                      <a:pt x="5734" y="1860"/>
                    </a:lnTo>
                    <a:cubicBezTo>
                      <a:pt x="5734" y="1890"/>
                      <a:pt x="5734" y="1890"/>
                      <a:pt x="5765" y="1890"/>
                    </a:cubicBezTo>
                    <a:lnTo>
                      <a:pt x="5765" y="1890"/>
                    </a:lnTo>
                    <a:cubicBezTo>
                      <a:pt x="5765" y="1860"/>
                      <a:pt x="5796" y="1860"/>
                      <a:pt x="5796" y="1860"/>
                    </a:cubicBezTo>
                    <a:cubicBezTo>
                      <a:pt x="5827" y="1829"/>
                      <a:pt x="5827" y="1829"/>
                      <a:pt x="5827" y="1829"/>
                    </a:cubicBezTo>
                    <a:lnTo>
                      <a:pt x="5827" y="1829"/>
                    </a:lnTo>
                    <a:cubicBezTo>
                      <a:pt x="5827" y="1829"/>
                      <a:pt x="5827" y="1829"/>
                      <a:pt x="5858" y="1829"/>
                    </a:cubicBezTo>
                    <a:lnTo>
                      <a:pt x="5858" y="1829"/>
                    </a:lnTo>
                    <a:lnTo>
                      <a:pt x="5889" y="1829"/>
                    </a:lnTo>
                    <a:lnTo>
                      <a:pt x="5889" y="1829"/>
                    </a:lnTo>
                    <a:lnTo>
                      <a:pt x="5889" y="1829"/>
                    </a:lnTo>
                    <a:cubicBezTo>
                      <a:pt x="5920" y="1829"/>
                      <a:pt x="5920" y="1829"/>
                      <a:pt x="5920" y="1829"/>
                    </a:cubicBezTo>
                    <a:lnTo>
                      <a:pt x="5951" y="1860"/>
                    </a:lnTo>
                    <a:lnTo>
                      <a:pt x="5951" y="1860"/>
                    </a:lnTo>
                    <a:lnTo>
                      <a:pt x="5951" y="1860"/>
                    </a:lnTo>
                    <a:lnTo>
                      <a:pt x="5951" y="1860"/>
                    </a:lnTo>
                    <a:lnTo>
                      <a:pt x="5951" y="1890"/>
                    </a:lnTo>
                    <a:lnTo>
                      <a:pt x="5951" y="1890"/>
                    </a:lnTo>
                    <a:cubicBezTo>
                      <a:pt x="5951" y="1890"/>
                      <a:pt x="5951" y="1890"/>
                      <a:pt x="5951" y="1922"/>
                    </a:cubicBezTo>
                    <a:lnTo>
                      <a:pt x="5951" y="1922"/>
                    </a:lnTo>
                    <a:cubicBezTo>
                      <a:pt x="5920" y="1922"/>
                      <a:pt x="5920" y="1922"/>
                      <a:pt x="5920" y="1922"/>
                    </a:cubicBezTo>
                    <a:lnTo>
                      <a:pt x="5920" y="1922"/>
                    </a:lnTo>
                    <a:cubicBezTo>
                      <a:pt x="5920" y="1953"/>
                      <a:pt x="5920" y="1953"/>
                      <a:pt x="5920" y="1953"/>
                    </a:cubicBezTo>
                    <a:cubicBezTo>
                      <a:pt x="5920" y="1953"/>
                      <a:pt x="5920" y="1984"/>
                      <a:pt x="5889" y="1984"/>
                    </a:cubicBezTo>
                    <a:lnTo>
                      <a:pt x="5889" y="1984"/>
                    </a:lnTo>
                    <a:lnTo>
                      <a:pt x="5889" y="1984"/>
                    </a:lnTo>
                    <a:cubicBezTo>
                      <a:pt x="5889" y="2014"/>
                      <a:pt x="5889" y="2014"/>
                      <a:pt x="5889" y="2014"/>
                    </a:cubicBezTo>
                    <a:lnTo>
                      <a:pt x="5889" y="2014"/>
                    </a:lnTo>
                    <a:lnTo>
                      <a:pt x="5889" y="2014"/>
                    </a:lnTo>
                    <a:lnTo>
                      <a:pt x="5889" y="2014"/>
                    </a:lnTo>
                    <a:cubicBezTo>
                      <a:pt x="5889" y="2046"/>
                      <a:pt x="5858" y="2046"/>
                      <a:pt x="5858" y="2077"/>
                    </a:cubicBezTo>
                    <a:lnTo>
                      <a:pt x="5858" y="2077"/>
                    </a:lnTo>
                    <a:lnTo>
                      <a:pt x="5858" y="2077"/>
                    </a:lnTo>
                    <a:lnTo>
                      <a:pt x="5858" y="2077"/>
                    </a:lnTo>
                    <a:lnTo>
                      <a:pt x="5827" y="2108"/>
                    </a:lnTo>
                    <a:lnTo>
                      <a:pt x="5827" y="2108"/>
                    </a:lnTo>
                    <a:lnTo>
                      <a:pt x="5827" y="2108"/>
                    </a:lnTo>
                    <a:cubicBezTo>
                      <a:pt x="5796" y="2108"/>
                      <a:pt x="5796" y="2108"/>
                      <a:pt x="5796" y="2077"/>
                    </a:cubicBezTo>
                    <a:lnTo>
                      <a:pt x="5796" y="2077"/>
                    </a:lnTo>
                    <a:cubicBezTo>
                      <a:pt x="5765" y="2077"/>
                      <a:pt x="5765" y="2077"/>
                      <a:pt x="5765" y="2077"/>
                    </a:cubicBezTo>
                    <a:cubicBezTo>
                      <a:pt x="5765" y="2077"/>
                      <a:pt x="5765" y="2108"/>
                      <a:pt x="5734" y="2108"/>
                    </a:cubicBezTo>
                    <a:lnTo>
                      <a:pt x="5734" y="2108"/>
                    </a:lnTo>
                    <a:cubicBezTo>
                      <a:pt x="5734" y="2108"/>
                      <a:pt x="5734" y="2108"/>
                      <a:pt x="5734" y="2138"/>
                    </a:cubicBezTo>
                    <a:lnTo>
                      <a:pt x="5734" y="2138"/>
                    </a:lnTo>
                    <a:lnTo>
                      <a:pt x="5734" y="2170"/>
                    </a:lnTo>
                    <a:lnTo>
                      <a:pt x="5734" y="2170"/>
                    </a:lnTo>
                    <a:lnTo>
                      <a:pt x="5734" y="2170"/>
                    </a:lnTo>
                    <a:cubicBezTo>
                      <a:pt x="5734" y="2170"/>
                      <a:pt x="5734" y="2170"/>
                      <a:pt x="5765" y="2170"/>
                    </a:cubicBezTo>
                    <a:lnTo>
                      <a:pt x="5765" y="2138"/>
                    </a:lnTo>
                    <a:cubicBezTo>
                      <a:pt x="5765" y="2138"/>
                      <a:pt x="5796" y="2170"/>
                      <a:pt x="5827" y="2170"/>
                    </a:cubicBezTo>
                    <a:cubicBezTo>
                      <a:pt x="5827" y="2201"/>
                      <a:pt x="5827" y="2201"/>
                      <a:pt x="5827" y="2201"/>
                    </a:cubicBezTo>
                    <a:lnTo>
                      <a:pt x="5858" y="2201"/>
                    </a:lnTo>
                    <a:cubicBezTo>
                      <a:pt x="5889" y="2170"/>
                      <a:pt x="5889" y="2170"/>
                      <a:pt x="5889" y="2170"/>
                    </a:cubicBezTo>
                    <a:cubicBezTo>
                      <a:pt x="5920" y="2170"/>
                      <a:pt x="5920" y="2138"/>
                      <a:pt x="5951" y="2108"/>
                    </a:cubicBezTo>
                    <a:cubicBezTo>
                      <a:pt x="5951" y="2077"/>
                      <a:pt x="5982" y="2046"/>
                      <a:pt x="6013" y="2046"/>
                    </a:cubicBezTo>
                    <a:lnTo>
                      <a:pt x="6044" y="2046"/>
                    </a:lnTo>
                    <a:lnTo>
                      <a:pt x="6044" y="2014"/>
                    </a:lnTo>
                    <a:lnTo>
                      <a:pt x="6075" y="1984"/>
                    </a:lnTo>
                    <a:lnTo>
                      <a:pt x="6106" y="1953"/>
                    </a:lnTo>
                    <a:cubicBezTo>
                      <a:pt x="6106" y="1922"/>
                      <a:pt x="6106" y="1922"/>
                      <a:pt x="6137" y="1890"/>
                    </a:cubicBezTo>
                    <a:lnTo>
                      <a:pt x="6168" y="1860"/>
                    </a:lnTo>
                    <a:cubicBezTo>
                      <a:pt x="6199" y="1860"/>
                      <a:pt x="6199" y="1829"/>
                      <a:pt x="6199" y="1829"/>
                    </a:cubicBezTo>
                    <a:lnTo>
                      <a:pt x="6199" y="1829"/>
                    </a:lnTo>
                    <a:cubicBezTo>
                      <a:pt x="6199" y="1798"/>
                      <a:pt x="6199" y="1766"/>
                      <a:pt x="6199" y="1766"/>
                    </a:cubicBezTo>
                    <a:cubicBezTo>
                      <a:pt x="6199" y="1766"/>
                      <a:pt x="6230" y="1766"/>
                      <a:pt x="6230" y="1736"/>
                    </a:cubicBezTo>
                    <a:lnTo>
                      <a:pt x="6230" y="1736"/>
                    </a:lnTo>
                    <a:lnTo>
                      <a:pt x="6230" y="1736"/>
                    </a:lnTo>
                    <a:cubicBezTo>
                      <a:pt x="6230" y="1736"/>
                      <a:pt x="6199" y="1705"/>
                      <a:pt x="6230" y="1705"/>
                    </a:cubicBezTo>
                    <a:cubicBezTo>
                      <a:pt x="6230" y="1674"/>
                      <a:pt x="6230" y="1642"/>
                      <a:pt x="6261" y="1612"/>
                    </a:cubicBezTo>
                    <a:lnTo>
                      <a:pt x="6261" y="1612"/>
                    </a:lnTo>
                    <a:lnTo>
                      <a:pt x="6261" y="1581"/>
                    </a:lnTo>
                    <a:cubicBezTo>
                      <a:pt x="6230" y="1581"/>
                      <a:pt x="6230" y="1581"/>
                      <a:pt x="6230" y="1581"/>
                    </a:cubicBezTo>
                    <a:cubicBezTo>
                      <a:pt x="6230" y="1550"/>
                      <a:pt x="6230" y="1550"/>
                      <a:pt x="6230" y="1550"/>
                    </a:cubicBezTo>
                    <a:cubicBezTo>
                      <a:pt x="6230" y="1518"/>
                      <a:pt x="6230" y="1518"/>
                      <a:pt x="6199" y="1518"/>
                    </a:cubicBezTo>
                    <a:cubicBezTo>
                      <a:pt x="6199" y="1518"/>
                      <a:pt x="6199" y="1518"/>
                      <a:pt x="6168" y="1518"/>
                    </a:cubicBezTo>
                    <a:cubicBezTo>
                      <a:pt x="6168" y="1518"/>
                      <a:pt x="6168" y="1518"/>
                      <a:pt x="6137" y="1518"/>
                    </a:cubicBezTo>
                    <a:cubicBezTo>
                      <a:pt x="6137" y="1518"/>
                      <a:pt x="6137" y="1518"/>
                      <a:pt x="6106" y="1518"/>
                    </a:cubicBezTo>
                    <a:cubicBezTo>
                      <a:pt x="6106" y="1550"/>
                      <a:pt x="6075" y="1550"/>
                      <a:pt x="6075" y="1550"/>
                    </a:cubicBezTo>
                    <a:cubicBezTo>
                      <a:pt x="6044" y="1550"/>
                      <a:pt x="6044" y="1550"/>
                      <a:pt x="6044" y="1518"/>
                    </a:cubicBezTo>
                    <a:lnTo>
                      <a:pt x="6044" y="1488"/>
                    </a:lnTo>
                    <a:lnTo>
                      <a:pt x="6044" y="1488"/>
                    </a:lnTo>
                    <a:cubicBezTo>
                      <a:pt x="6044" y="1488"/>
                      <a:pt x="6044" y="1488"/>
                      <a:pt x="6044" y="1457"/>
                    </a:cubicBezTo>
                    <a:lnTo>
                      <a:pt x="6013" y="1457"/>
                    </a:lnTo>
                    <a:cubicBezTo>
                      <a:pt x="6013" y="1488"/>
                      <a:pt x="6013" y="1488"/>
                      <a:pt x="6013" y="1488"/>
                    </a:cubicBezTo>
                    <a:lnTo>
                      <a:pt x="5982" y="1488"/>
                    </a:lnTo>
                    <a:cubicBezTo>
                      <a:pt x="5982" y="1488"/>
                      <a:pt x="5951" y="1488"/>
                      <a:pt x="5920" y="1457"/>
                    </a:cubicBezTo>
                    <a:lnTo>
                      <a:pt x="5920" y="1425"/>
                    </a:lnTo>
                    <a:cubicBezTo>
                      <a:pt x="5920" y="1394"/>
                      <a:pt x="5951" y="1394"/>
                      <a:pt x="5982" y="1394"/>
                    </a:cubicBezTo>
                    <a:lnTo>
                      <a:pt x="5982" y="1394"/>
                    </a:lnTo>
                    <a:cubicBezTo>
                      <a:pt x="6013" y="1394"/>
                      <a:pt x="6013" y="1364"/>
                      <a:pt x="6044" y="1364"/>
                    </a:cubicBezTo>
                    <a:lnTo>
                      <a:pt x="6075" y="1333"/>
                    </a:lnTo>
                    <a:cubicBezTo>
                      <a:pt x="6075" y="1333"/>
                      <a:pt x="6075" y="1302"/>
                      <a:pt x="6106" y="1302"/>
                    </a:cubicBezTo>
                    <a:lnTo>
                      <a:pt x="6106" y="1302"/>
                    </a:lnTo>
                    <a:lnTo>
                      <a:pt x="6106" y="1302"/>
                    </a:lnTo>
                    <a:lnTo>
                      <a:pt x="6106" y="1302"/>
                    </a:lnTo>
                    <a:lnTo>
                      <a:pt x="6137" y="1270"/>
                    </a:lnTo>
                    <a:lnTo>
                      <a:pt x="6137" y="1270"/>
                    </a:lnTo>
                    <a:cubicBezTo>
                      <a:pt x="6168" y="1240"/>
                      <a:pt x="6199" y="1240"/>
                      <a:pt x="6230" y="1240"/>
                    </a:cubicBezTo>
                    <a:lnTo>
                      <a:pt x="6230" y="1240"/>
                    </a:lnTo>
                    <a:cubicBezTo>
                      <a:pt x="6230" y="1209"/>
                      <a:pt x="6261" y="1209"/>
                      <a:pt x="6261" y="1209"/>
                    </a:cubicBezTo>
                    <a:cubicBezTo>
                      <a:pt x="6261" y="1209"/>
                      <a:pt x="6261" y="1209"/>
                      <a:pt x="6261" y="1178"/>
                    </a:cubicBezTo>
                    <a:cubicBezTo>
                      <a:pt x="6292" y="1178"/>
                      <a:pt x="6323" y="1178"/>
                      <a:pt x="6323" y="1146"/>
                    </a:cubicBezTo>
                    <a:cubicBezTo>
                      <a:pt x="6354" y="1146"/>
                      <a:pt x="6354" y="1146"/>
                      <a:pt x="6385" y="1116"/>
                    </a:cubicBezTo>
                    <a:lnTo>
                      <a:pt x="6385" y="1116"/>
                    </a:lnTo>
                    <a:lnTo>
                      <a:pt x="6416" y="1116"/>
                    </a:lnTo>
                    <a:cubicBezTo>
                      <a:pt x="6447" y="1116"/>
                      <a:pt x="6447" y="1116"/>
                      <a:pt x="6478" y="1116"/>
                    </a:cubicBezTo>
                    <a:cubicBezTo>
                      <a:pt x="6509" y="1116"/>
                      <a:pt x="6509" y="1146"/>
                      <a:pt x="6540" y="1146"/>
                    </a:cubicBezTo>
                    <a:cubicBezTo>
                      <a:pt x="6540" y="1146"/>
                      <a:pt x="6540" y="1146"/>
                      <a:pt x="6571" y="1146"/>
                    </a:cubicBezTo>
                    <a:lnTo>
                      <a:pt x="6571" y="1146"/>
                    </a:lnTo>
                    <a:lnTo>
                      <a:pt x="6602" y="1146"/>
                    </a:lnTo>
                    <a:cubicBezTo>
                      <a:pt x="6633" y="1146"/>
                      <a:pt x="6664" y="1146"/>
                      <a:pt x="6664" y="1146"/>
                    </a:cubicBezTo>
                    <a:cubicBezTo>
                      <a:pt x="6664" y="1146"/>
                      <a:pt x="6664" y="1146"/>
                      <a:pt x="6695" y="1146"/>
                    </a:cubicBezTo>
                    <a:lnTo>
                      <a:pt x="6695" y="1146"/>
                    </a:lnTo>
                    <a:lnTo>
                      <a:pt x="6695" y="1146"/>
                    </a:lnTo>
                    <a:cubicBezTo>
                      <a:pt x="6695" y="1116"/>
                      <a:pt x="6695" y="1116"/>
                      <a:pt x="6726" y="1116"/>
                    </a:cubicBezTo>
                    <a:lnTo>
                      <a:pt x="6726" y="1116"/>
                    </a:lnTo>
                    <a:cubicBezTo>
                      <a:pt x="6757" y="1116"/>
                      <a:pt x="6788" y="1116"/>
                      <a:pt x="6788" y="1116"/>
                    </a:cubicBezTo>
                    <a:lnTo>
                      <a:pt x="6788" y="1116"/>
                    </a:lnTo>
                    <a:cubicBezTo>
                      <a:pt x="6819" y="1116"/>
                      <a:pt x="6819" y="1116"/>
                      <a:pt x="6819" y="1116"/>
                    </a:cubicBezTo>
                    <a:lnTo>
                      <a:pt x="6819" y="1116"/>
                    </a:lnTo>
                    <a:cubicBezTo>
                      <a:pt x="6850" y="1116"/>
                      <a:pt x="6881" y="1116"/>
                      <a:pt x="6881" y="1146"/>
                    </a:cubicBezTo>
                    <a:lnTo>
                      <a:pt x="6912" y="1146"/>
                    </a:lnTo>
                    <a:lnTo>
                      <a:pt x="6912" y="1146"/>
                    </a:lnTo>
                    <a:cubicBezTo>
                      <a:pt x="6912" y="1146"/>
                      <a:pt x="6974" y="1146"/>
                      <a:pt x="7005" y="1146"/>
                    </a:cubicBezTo>
                    <a:cubicBezTo>
                      <a:pt x="7005" y="1146"/>
                      <a:pt x="6974" y="1146"/>
                      <a:pt x="6974" y="1116"/>
                    </a:cubicBezTo>
                    <a:cubicBezTo>
                      <a:pt x="6974" y="1116"/>
                      <a:pt x="6974" y="1116"/>
                      <a:pt x="6974" y="1085"/>
                    </a:cubicBezTo>
                    <a:cubicBezTo>
                      <a:pt x="7005" y="1085"/>
                      <a:pt x="7005" y="1085"/>
                      <a:pt x="7036" y="1054"/>
                    </a:cubicBezTo>
                    <a:lnTo>
                      <a:pt x="7067" y="1054"/>
                    </a:lnTo>
                    <a:lnTo>
                      <a:pt x="7067" y="1054"/>
                    </a:lnTo>
                    <a:cubicBezTo>
                      <a:pt x="7067" y="1022"/>
                      <a:pt x="7098" y="1022"/>
                      <a:pt x="7098" y="1022"/>
                    </a:cubicBezTo>
                    <a:lnTo>
                      <a:pt x="7098" y="1022"/>
                    </a:lnTo>
                    <a:cubicBezTo>
                      <a:pt x="7098" y="1022"/>
                      <a:pt x="7098" y="992"/>
                      <a:pt x="7129" y="992"/>
                    </a:cubicBezTo>
                    <a:cubicBezTo>
                      <a:pt x="7129" y="992"/>
                      <a:pt x="7129" y="961"/>
                      <a:pt x="7160" y="961"/>
                    </a:cubicBezTo>
                    <a:cubicBezTo>
                      <a:pt x="7191" y="961"/>
                      <a:pt x="7191" y="961"/>
                      <a:pt x="7191" y="961"/>
                    </a:cubicBezTo>
                    <a:cubicBezTo>
                      <a:pt x="7191" y="961"/>
                      <a:pt x="7191" y="961"/>
                      <a:pt x="7222" y="961"/>
                    </a:cubicBezTo>
                    <a:cubicBezTo>
                      <a:pt x="7222" y="961"/>
                      <a:pt x="7222" y="961"/>
                      <a:pt x="7253" y="961"/>
                    </a:cubicBezTo>
                    <a:cubicBezTo>
                      <a:pt x="7253" y="961"/>
                      <a:pt x="7284" y="961"/>
                      <a:pt x="7284" y="992"/>
                    </a:cubicBezTo>
                    <a:lnTo>
                      <a:pt x="7284" y="992"/>
                    </a:lnTo>
                    <a:lnTo>
                      <a:pt x="7284" y="992"/>
                    </a:lnTo>
                    <a:cubicBezTo>
                      <a:pt x="7284" y="961"/>
                      <a:pt x="7315" y="961"/>
                      <a:pt x="7315" y="961"/>
                    </a:cubicBezTo>
                    <a:lnTo>
                      <a:pt x="7315" y="961"/>
                    </a:lnTo>
                    <a:cubicBezTo>
                      <a:pt x="7345" y="961"/>
                      <a:pt x="7345" y="961"/>
                      <a:pt x="7345" y="992"/>
                    </a:cubicBezTo>
                    <a:cubicBezTo>
                      <a:pt x="7345" y="992"/>
                      <a:pt x="7345" y="992"/>
                      <a:pt x="7345" y="1022"/>
                    </a:cubicBezTo>
                    <a:lnTo>
                      <a:pt x="7345" y="1022"/>
                    </a:lnTo>
                    <a:lnTo>
                      <a:pt x="7345" y="1022"/>
                    </a:lnTo>
                    <a:cubicBezTo>
                      <a:pt x="7377" y="1022"/>
                      <a:pt x="7377" y="1022"/>
                      <a:pt x="7408" y="1022"/>
                    </a:cubicBezTo>
                    <a:cubicBezTo>
                      <a:pt x="7408" y="1022"/>
                      <a:pt x="7408" y="1022"/>
                      <a:pt x="7408" y="992"/>
                    </a:cubicBezTo>
                    <a:lnTo>
                      <a:pt x="7408" y="992"/>
                    </a:lnTo>
                    <a:cubicBezTo>
                      <a:pt x="7439" y="992"/>
                      <a:pt x="7439" y="961"/>
                      <a:pt x="7439" y="961"/>
                    </a:cubicBezTo>
                    <a:lnTo>
                      <a:pt x="7469" y="992"/>
                    </a:lnTo>
                    <a:lnTo>
                      <a:pt x="7469" y="992"/>
                    </a:lnTo>
                    <a:lnTo>
                      <a:pt x="7469" y="992"/>
                    </a:lnTo>
                    <a:cubicBezTo>
                      <a:pt x="7469" y="961"/>
                      <a:pt x="7469" y="961"/>
                      <a:pt x="7469" y="961"/>
                    </a:cubicBezTo>
                    <a:cubicBezTo>
                      <a:pt x="7469" y="961"/>
                      <a:pt x="7469" y="961"/>
                      <a:pt x="7469" y="930"/>
                    </a:cubicBezTo>
                    <a:cubicBezTo>
                      <a:pt x="7501" y="930"/>
                      <a:pt x="7501" y="930"/>
                      <a:pt x="7501" y="930"/>
                    </a:cubicBezTo>
                    <a:cubicBezTo>
                      <a:pt x="7532" y="898"/>
                      <a:pt x="7532" y="898"/>
                      <a:pt x="7532" y="898"/>
                    </a:cubicBezTo>
                    <a:lnTo>
                      <a:pt x="7532" y="898"/>
                    </a:lnTo>
                    <a:lnTo>
                      <a:pt x="7563" y="898"/>
                    </a:lnTo>
                    <a:lnTo>
                      <a:pt x="7563" y="898"/>
                    </a:lnTo>
                    <a:lnTo>
                      <a:pt x="7563" y="898"/>
                    </a:lnTo>
                    <a:cubicBezTo>
                      <a:pt x="7593" y="898"/>
                      <a:pt x="7593" y="930"/>
                      <a:pt x="7593" y="961"/>
                    </a:cubicBezTo>
                    <a:cubicBezTo>
                      <a:pt x="7625" y="961"/>
                      <a:pt x="7593" y="961"/>
                      <a:pt x="7593" y="992"/>
                    </a:cubicBezTo>
                    <a:lnTo>
                      <a:pt x="7593" y="992"/>
                    </a:lnTo>
                    <a:cubicBezTo>
                      <a:pt x="7563" y="992"/>
                      <a:pt x="7563" y="992"/>
                      <a:pt x="7563" y="992"/>
                    </a:cubicBezTo>
                    <a:lnTo>
                      <a:pt x="7563" y="992"/>
                    </a:lnTo>
                    <a:cubicBezTo>
                      <a:pt x="7563" y="1022"/>
                      <a:pt x="7563" y="1022"/>
                      <a:pt x="7563" y="1022"/>
                    </a:cubicBezTo>
                    <a:cubicBezTo>
                      <a:pt x="7563" y="1054"/>
                      <a:pt x="7532" y="1085"/>
                      <a:pt x="7501" y="1085"/>
                    </a:cubicBezTo>
                    <a:lnTo>
                      <a:pt x="7469" y="1085"/>
                    </a:lnTo>
                    <a:cubicBezTo>
                      <a:pt x="7439" y="1116"/>
                      <a:pt x="7439" y="1116"/>
                      <a:pt x="7408" y="1116"/>
                    </a:cubicBezTo>
                    <a:cubicBezTo>
                      <a:pt x="7408" y="1146"/>
                      <a:pt x="7377" y="1146"/>
                      <a:pt x="7377" y="1146"/>
                    </a:cubicBezTo>
                    <a:cubicBezTo>
                      <a:pt x="7345" y="1178"/>
                      <a:pt x="7284" y="1240"/>
                      <a:pt x="7253" y="1240"/>
                    </a:cubicBezTo>
                    <a:cubicBezTo>
                      <a:pt x="7253" y="1270"/>
                      <a:pt x="7222" y="1270"/>
                      <a:pt x="7222" y="1270"/>
                    </a:cubicBezTo>
                    <a:lnTo>
                      <a:pt x="7191" y="1270"/>
                    </a:lnTo>
                    <a:lnTo>
                      <a:pt x="7191" y="1270"/>
                    </a:lnTo>
                    <a:cubicBezTo>
                      <a:pt x="7160" y="1270"/>
                      <a:pt x="7160" y="1270"/>
                      <a:pt x="7160" y="1270"/>
                    </a:cubicBezTo>
                    <a:lnTo>
                      <a:pt x="7160" y="1270"/>
                    </a:lnTo>
                    <a:cubicBezTo>
                      <a:pt x="7160" y="1302"/>
                      <a:pt x="7160" y="1333"/>
                      <a:pt x="7129" y="1333"/>
                    </a:cubicBezTo>
                    <a:cubicBezTo>
                      <a:pt x="7129" y="1333"/>
                      <a:pt x="7129" y="1333"/>
                      <a:pt x="7098" y="1333"/>
                    </a:cubicBezTo>
                    <a:cubicBezTo>
                      <a:pt x="7098" y="1333"/>
                      <a:pt x="7098" y="1333"/>
                      <a:pt x="7098" y="1364"/>
                    </a:cubicBezTo>
                    <a:cubicBezTo>
                      <a:pt x="7098" y="1394"/>
                      <a:pt x="7098" y="1425"/>
                      <a:pt x="7098" y="1457"/>
                    </a:cubicBezTo>
                    <a:cubicBezTo>
                      <a:pt x="7098" y="1457"/>
                      <a:pt x="7098" y="1457"/>
                      <a:pt x="7098" y="1488"/>
                    </a:cubicBezTo>
                    <a:cubicBezTo>
                      <a:pt x="7098" y="1488"/>
                      <a:pt x="7129" y="1518"/>
                      <a:pt x="7129" y="1550"/>
                    </a:cubicBezTo>
                    <a:cubicBezTo>
                      <a:pt x="7129" y="1550"/>
                      <a:pt x="7129" y="1550"/>
                      <a:pt x="7129" y="1581"/>
                    </a:cubicBezTo>
                    <a:lnTo>
                      <a:pt x="7129" y="1581"/>
                    </a:lnTo>
                    <a:lnTo>
                      <a:pt x="7129" y="1612"/>
                    </a:lnTo>
                    <a:lnTo>
                      <a:pt x="7129" y="1612"/>
                    </a:lnTo>
                    <a:cubicBezTo>
                      <a:pt x="7129" y="1642"/>
                      <a:pt x="7129" y="1642"/>
                      <a:pt x="7129" y="1642"/>
                    </a:cubicBezTo>
                    <a:cubicBezTo>
                      <a:pt x="7129" y="1642"/>
                      <a:pt x="7129" y="1642"/>
                      <a:pt x="7129" y="1674"/>
                    </a:cubicBezTo>
                    <a:cubicBezTo>
                      <a:pt x="7129" y="1642"/>
                      <a:pt x="7129" y="1642"/>
                      <a:pt x="7129" y="1642"/>
                    </a:cubicBezTo>
                    <a:cubicBezTo>
                      <a:pt x="7160" y="1642"/>
                      <a:pt x="7160" y="1642"/>
                      <a:pt x="7160" y="1642"/>
                    </a:cubicBezTo>
                    <a:lnTo>
                      <a:pt x="7160" y="1642"/>
                    </a:lnTo>
                    <a:cubicBezTo>
                      <a:pt x="7191" y="1642"/>
                      <a:pt x="7191" y="1612"/>
                      <a:pt x="7191" y="1612"/>
                    </a:cubicBezTo>
                    <a:lnTo>
                      <a:pt x="7191" y="1612"/>
                    </a:lnTo>
                    <a:lnTo>
                      <a:pt x="7191" y="1612"/>
                    </a:lnTo>
                    <a:cubicBezTo>
                      <a:pt x="7191" y="1581"/>
                      <a:pt x="7191" y="1550"/>
                      <a:pt x="7222" y="1550"/>
                    </a:cubicBezTo>
                    <a:cubicBezTo>
                      <a:pt x="7222" y="1518"/>
                      <a:pt x="7222" y="1518"/>
                      <a:pt x="7222" y="1518"/>
                    </a:cubicBezTo>
                    <a:lnTo>
                      <a:pt x="7222" y="1518"/>
                    </a:lnTo>
                    <a:lnTo>
                      <a:pt x="7253" y="1518"/>
                    </a:lnTo>
                    <a:lnTo>
                      <a:pt x="7284" y="1518"/>
                    </a:lnTo>
                    <a:lnTo>
                      <a:pt x="7284" y="1518"/>
                    </a:lnTo>
                    <a:lnTo>
                      <a:pt x="7284" y="1488"/>
                    </a:lnTo>
                    <a:cubicBezTo>
                      <a:pt x="7284" y="1457"/>
                      <a:pt x="7315" y="1457"/>
                      <a:pt x="7315" y="1457"/>
                    </a:cubicBezTo>
                    <a:lnTo>
                      <a:pt x="7315" y="1457"/>
                    </a:lnTo>
                    <a:cubicBezTo>
                      <a:pt x="7345" y="1425"/>
                      <a:pt x="7408" y="1425"/>
                      <a:pt x="7439" y="1425"/>
                    </a:cubicBezTo>
                    <a:lnTo>
                      <a:pt x="7439" y="1425"/>
                    </a:lnTo>
                    <a:cubicBezTo>
                      <a:pt x="7439" y="1394"/>
                      <a:pt x="7439" y="1364"/>
                      <a:pt x="7469" y="1364"/>
                    </a:cubicBezTo>
                    <a:cubicBezTo>
                      <a:pt x="7439" y="1333"/>
                      <a:pt x="7439" y="1302"/>
                      <a:pt x="7439" y="1302"/>
                    </a:cubicBezTo>
                    <a:cubicBezTo>
                      <a:pt x="7439" y="1270"/>
                      <a:pt x="7439" y="1270"/>
                      <a:pt x="7469" y="1270"/>
                    </a:cubicBezTo>
                    <a:cubicBezTo>
                      <a:pt x="7439" y="1270"/>
                      <a:pt x="7439" y="1270"/>
                      <a:pt x="7439" y="1270"/>
                    </a:cubicBezTo>
                    <a:cubicBezTo>
                      <a:pt x="7439" y="1270"/>
                      <a:pt x="7439" y="1270"/>
                      <a:pt x="7408" y="1270"/>
                    </a:cubicBezTo>
                    <a:cubicBezTo>
                      <a:pt x="7408" y="1240"/>
                      <a:pt x="7439" y="1209"/>
                      <a:pt x="7439" y="1209"/>
                    </a:cubicBezTo>
                    <a:cubicBezTo>
                      <a:pt x="7439" y="1178"/>
                      <a:pt x="7439" y="1178"/>
                      <a:pt x="7469" y="1178"/>
                    </a:cubicBezTo>
                    <a:cubicBezTo>
                      <a:pt x="7469" y="1146"/>
                      <a:pt x="7469" y="1146"/>
                      <a:pt x="7469" y="1146"/>
                    </a:cubicBezTo>
                    <a:cubicBezTo>
                      <a:pt x="7501" y="1146"/>
                      <a:pt x="7501" y="1116"/>
                      <a:pt x="7501" y="1116"/>
                    </a:cubicBezTo>
                    <a:lnTo>
                      <a:pt x="7501" y="1116"/>
                    </a:lnTo>
                    <a:cubicBezTo>
                      <a:pt x="7501" y="1116"/>
                      <a:pt x="7501" y="1085"/>
                      <a:pt x="7532" y="1085"/>
                    </a:cubicBezTo>
                    <a:lnTo>
                      <a:pt x="7563" y="1085"/>
                    </a:lnTo>
                    <a:cubicBezTo>
                      <a:pt x="7563" y="1085"/>
                      <a:pt x="7563" y="1085"/>
                      <a:pt x="7593" y="1085"/>
                    </a:cubicBezTo>
                    <a:lnTo>
                      <a:pt x="7593" y="1085"/>
                    </a:lnTo>
                    <a:cubicBezTo>
                      <a:pt x="7625" y="1085"/>
                      <a:pt x="7625" y="1054"/>
                      <a:pt x="7625" y="1054"/>
                    </a:cubicBezTo>
                    <a:cubicBezTo>
                      <a:pt x="7625" y="1054"/>
                      <a:pt x="7625" y="1054"/>
                      <a:pt x="7656" y="1054"/>
                    </a:cubicBezTo>
                    <a:lnTo>
                      <a:pt x="7656" y="1054"/>
                    </a:lnTo>
                    <a:cubicBezTo>
                      <a:pt x="7687" y="1054"/>
                      <a:pt x="7687" y="1054"/>
                      <a:pt x="7687" y="1054"/>
                    </a:cubicBezTo>
                    <a:lnTo>
                      <a:pt x="7687" y="1054"/>
                    </a:lnTo>
                    <a:lnTo>
                      <a:pt x="7687" y="1054"/>
                    </a:lnTo>
                    <a:lnTo>
                      <a:pt x="7687" y="1054"/>
                    </a:lnTo>
                    <a:cubicBezTo>
                      <a:pt x="7687" y="1054"/>
                      <a:pt x="7717" y="1054"/>
                      <a:pt x="7749" y="1054"/>
                    </a:cubicBezTo>
                    <a:cubicBezTo>
                      <a:pt x="7749" y="1054"/>
                      <a:pt x="7749" y="1054"/>
                      <a:pt x="7780" y="1054"/>
                    </a:cubicBezTo>
                    <a:lnTo>
                      <a:pt x="7780" y="1054"/>
                    </a:lnTo>
                    <a:cubicBezTo>
                      <a:pt x="7811" y="1054"/>
                      <a:pt x="7811" y="1054"/>
                      <a:pt x="7811" y="1054"/>
                    </a:cubicBezTo>
                    <a:lnTo>
                      <a:pt x="7811" y="1054"/>
                    </a:lnTo>
                    <a:cubicBezTo>
                      <a:pt x="7841" y="1054"/>
                      <a:pt x="7841" y="1054"/>
                      <a:pt x="7873" y="1085"/>
                    </a:cubicBezTo>
                    <a:lnTo>
                      <a:pt x="7873" y="1085"/>
                    </a:lnTo>
                    <a:cubicBezTo>
                      <a:pt x="7873" y="1085"/>
                      <a:pt x="7873" y="1085"/>
                      <a:pt x="7873" y="1054"/>
                    </a:cubicBezTo>
                    <a:cubicBezTo>
                      <a:pt x="7873" y="1054"/>
                      <a:pt x="7904" y="1054"/>
                      <a:pt x="7935" y="1054"/>
                    </a:cubicBezTo>
                    <a:lnTo>
                      <a:pt x="7965" y="1022"/>
                    </a:lnTo>
                    <a:lnTo>
                      <a:pt x="7965" y="1022"/>
                    </a:lnTo>
                    <a:cubicBezTo>
                      <a:pt x="7997" y="992"/>
                      <a:pt x="8089" y="961"/>
                      <a:pt x="8089" y="961"/>
                    </a:cubicBezTo>
                    <a:cubicBezTo>
                      <a:pt x="8121" y="961"/>
                      <a:pt x="8121" y="961"/>
                      <a:pt x="8121" y="961"/>
                    </a:cubicBezTo>
                    <a:lnTo>
                      <a:pt x="8121" y="961"/>
                    </a:lnTo>
                    <a:lnTo>
                      <a:pt x="8121" y="961"/>
                    </a:lnTo>
                    <a:cubicBezTo>
                      <a:pt x="8152" y="961"/>
                      <a:pt x="8152" y="961"/>
                      <a:pt x="8152" y="961"/>
                    </a:cubicBezTo>
                    <a:cubicBezTo>
                      <a:pt x="8183" y="961"/>
                      <a:pt x="8213" y="930"/>
                      <a:pt x="8213" y="930"/>
                    </a:cubicBezTo>
                    <a:lnTo>
                      <a:pt x="8245" y="898"/>
                    </a:lnTo>
                    <a:cubicBezTo>
                      <a:pt x="8276" y="898"/>
                      <a:pt x="8276" y="930"/>
                      <a:pt x="8307" y="930"/>
                    </a:cubicBezTo>
                    <a:lnTo>
                      <a:pt x="8307" y="930"/>
                    </a:lnTo>
                    <a:lnTo>
                      <a:pt x="8307" y="930"/>
                    </a:lnTo>
                    <a:lnTo>
                      <a:pt x="8337" y="930"/>
                    </a:lnTo>
                    <a:lnTo>
                      <a:pt x="8337" y="930"/>
                    </a:lnTo>
                    <a:lnTo>
                      <a:pt x="8337" y="898"/>
                    </a:lnTo>
                    <a:cubicBezTo>
                      <a:pt x="8337" y="868"/>
                      <a:pt x="8337" y="868"/>
                      <a:pt x="8307" y="837"/>
                    </a:cubicBezTo>
                    <a:cubicBezTo>
                      <a:pt x="8276" y="837"/>
                      <a:pt x="8276" y="837"/>
                      <a:pt x="8276" y="837"/>
                    </a:cubicBezTo>
                    <a:cubicBezTo>
                      <a:pt x="8276" y="837"/>
                      <a:pt x="8276" y="837"/>
                      <a:pt x="8245" y="837"/>
                    </a:cubicBezTo>
                    <a:lnTo>
                      <a:pt x="8245" y="837"/>
                    </a:lnTo>
                    <a:cubicBezTo>
                      <a:pt x="8213" y="837"/>
                      <a:pt x="8213" y="837"/>
                      <a:pt x="8183" y="837"/>
                    </a:cubicBezTo>
                    <a:lnTo>
                      <a:pt x="8183" y="837"/>
                    </a:lnTo>
                    <a:lnTo>
                      <a:pt x="8152" y="837"/>
                    </a:lnTo>
                    <a:cubicBezTo>
                      <a:pt x="8152" y="837"/>
                      <a:pt x="8152" y="837"/>
                      <a:pt x="8121" y="837"/>
                    </a:cubicBezTo>
                    <a:lnTo>
                      <a:pt x="8121" y="806"/>
                    </a:lnTo>
                    <a:cubicBezTo>
                      <a:pt x="8121" y="775"/>
                      <a:pt x="8121" y="775"/>
                      <a:pt x="8152" y="775"/>
                    </a:cubicBezTo>
                    <a:lnTo>
                      <a:pt x="8183" y="775"/>
                    </a:lnTo>
                    <a:cubicBezTo>
                      <a:pt x="8183" y="775"/>
                      <a:pt x="8213" y="744"/>
                      <a:pt x="8245" y="744"/>
                    </a:cubicBezTo>
                    <a:cubicBezTo>
                      <a:pt x="8276" y="744"/>
                      <a:pt x="8276" y="775"/>
                      <a:pt x="8307" y="775"/>
                    </a:cubicBezTo>
                    <a:cubicBezTo>
                      <a:pt x="8337" y="775"/>
                      <a:pt x="8369" y="775"/>
                      <a:pt x="8369" y="775"/>
                    </a:cubicBezTo>
                    <a:cubicBezTo>
                      <a:pt x="8400" y="775"/>
                      <a:pt x="8431" y="775"/>
                      <a:pt x="8431" y="775"/>
                    </a:cubicBezTo>
                    <a:cubicBezTo>
                      <a:pt x="8431" y="744"/>
                      <a:pt x="8493" y="744"/>
                      <a:pt x="8493" y="744"/>
                    </a:cubicBezTo>
                    <a:cubicBezTo>
                      <a:pt x="8524" y="744"/>
                      <a:pt x="8524" y="744"/>
                      <a:pt x="8524" y="744"/>
                    </a:cubicBezTo>
                    <a:cubicBezTo>
                      <a:pt x="8555" y="744"/>
                      <a:pt x="8585" y="744"/>
                      <a:pt x="8648" y="744"/>
                    </a:cubicBezTo>
                    <a:lnTo>
                      <a:pt x="8648" y="744"/>
                    </a:lnTo>
                    <a:cubicBezTo>
                      <a:pt x="8679" y="713"/>
                      <a:pt x="8679" y="713"/>
                      <a:pt x="8679" y="713"/>
                    </a:cubicBezTo>
                    <a:cubicBezTo>
                      <a:pt x="8709" y="713"/>
                      <a:pt x="8803" y="682"/>
                      <a:pt x="8865" y="682"/>
                    </a:cubicBezTo>
                    <a:lnTo>
                      <a:pt x="8833" y="682"/>
                    </a:lnTo>
                    <a:cubicBezTo>
                      <a:pt x="8833" y="682"/>
                      <a:pt x="8803" y="682"/>
                      <a:pt x="8772" y="68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9" name="Freeform 140"/>
              <p:cNvSpPr>
                <a:spLocks noChangeArrowheads="1"/>
              </p:cNvSpPr>
              <p:nvPr/>
            </p:nvSpPr>
            <p:spPr bwMode="auto">
              <a:xfrm>
                <a:off x="5510213" y="2003425"/>
                <a:ext cx="146050" cy="268288"/>
              </a:xfrm>
              <a:custGeom>
                <a:avLst/>
                <a:gdLst>
                  <a:gd name="T0" fmla="*/ 248 w 404"/>
                  <a:gd name="T1" fmla="*/ 588 h 745"/>
                  <a:gd name="T2" fmla="*/ 248 w 404"/>
                  <a:gd name="T3" fmla="*/ 526 h 745"/>
                  <a:gd name="T4" fmla="*/ 279 w 404"/>
                  <a:gd name="T5" fmla="*/ 496 h 745"/>
                  <a:gd name="T6" fmla="*/ 310 w 404"/>
                  <a:gd name="T7" fmla="*/ 496 h 745"/>
                  <a:gd name="T8" fmla="*/ 342 w 404"/>
                  <a:gd name="T9" fmla="*/ 496 h 745"/>
                  <a:gd name="T10" fmla="*/ 403 w 404"/>
                  <a:gd name="T11" fmla="*/ 464 h 745"/>
                  <a:gd name="T12" fmla="*/ 403 w 404"/>
                  <a:gd name="T13" fmla="*/ 464 h 745"/>
                  <a:gd name="T14" fmla="*/ 372 w 404"/>
                  <a:gd name="T15" fmla="*/ 402 h 745"/>
                  <a:gd name="T16" fmla="*/ 342 w 404"/>
                  <a:gd name="T17" fmla="*/ 372 h 745"/>
                  <a:gd name="T18" fmla="*/ 310 w 404"/>
                  <a:gd name="T19" fmla="*/ 309 h 745"/>
                  <a:gd name="T20" fmla="*/ 310 w 404"/>
                  <a:gd name="T21" fmla="*/ 278 h 745"/>
                  <a:gd name="T22" fmla="*/ 279 w 404"/>
                  <a:gd name="T23" fmla="*/ 309 h 745"/>
                  <a:gd name="T24" fmla="*/ 248 w 404"/>
                  <a:gd name="T25" fmla="*/ 278 h 745"/>
                  <a:gd name="T26" fmla="*/ 248 w 404"/>
                  <a:gd name="T27" fmla="*/ 278 h 745"/>
                  <a:gd name="T28" fmla="*/ 248 w 404"/>
                  <a:gd name="T29" fmla="*/ 216 h 745"/>
                  <a:gd name="T30" fmla="*/ 248 w 404"/>
                  <a:gd name="T31" fmla="*/ 185 h 745"/>
                  <a:gd name="T32" fmla="*/ 248 w 404"/>
                  <a:gd name="T33" fmla="*/ 155 h 745"/>
                  <a:gd name="T34" fmla="*/ 279 w 404"/>
                  <a:gd name="T35" fmla="*/ 155 h 745"/>
                  <a:gd name="T36" fmla="*/ 310 w 404"/>
                  <a:gd name="T37" fmla="*/ 124 h 745"/>
                  <a:gd name="T38" fmla="*/ 310 w 404"/>
                  <a:gd name="T39" fmla="*/ 92 h 745"/>
                  <a:gd name="T40" fmla="*/ 310 w 404"/>
                  <a:gd name="T41" fmla="*/ 61 h 745"/>
                  <a:gd name="T42" fmla="*/ 279 w 404"/>
                  <a:gd name="T43" fmla="*/ 0 h 745"/>
                  <a:gd name="T44" fmla="*/ 248 w 404"/>
                  <a:gd name="T45" fmla="*/ 0 h 745"/>
                  <a:gd name="T46" fmla="*/ 248 w 404"/>
                  <a:gd name="T47" fmla="*/ 31 h 745"/>
                  <a:gd name="T48" fmla="*/ 248 w 404"/>
                  <a:gd name="T49" fmla="*/ 92 h 745"/>
                  <a:gd name="T50" fmla="*/ 218 w 404"/>
                  <a:gd name="T51" fmla="*/ 92 h 745"/>
                  <a:gd name="T52" fmla="*/ 187 w 404"/>
                  <a:gd name="T53" fmla="*/ 92 h 745"/>
                  <a:gd name="T54" fmla="*/ 155 w 404"/>
                  <a:gd name="T55" fmla="*/ 124 h 745"/>
                  <a:gd name="T56" fmla="*/ 124 w 404"/>
                  <a:gd name="T57" fmla="*/ 185 h 745"/>
                  <a:gd name="T58" fmla="*/ 124 w 404"/>
                  <a:gd name="T59" fmla="*/ 216 h 745"/>
                  <a:gd name="T60" fmla="*/ 94 w 404"/>
                  <a:gd name="T61" fmla="*/ 309 h 745"/>
                  <a:gd name="T62" fmla="*/ 63 w 404"/>
                  <a:gd name="T63" fmla="*/ 278 h 745"/>
                  <a:gd name="T64" fmla="*/ 63 w 404"/>
                  <a:gd name="T65" fmla="*/ 309 h 745"/>
                  <a:gd name="T66" fmla="*/ 63 w 404"/>
                  <a:gd name="T67" fmla="*/ 340 h 745"/>
                  <a:gd name="T68" fmla="*/ 63 w 404"/>
                  <a:gd name="T69" fmla="*/ 402 h 745"/>
                  <a:gd name="T70" fmla="*/ 31 w 404"/>
                  <a:gd name="T71" fmla="*/ 433 h 745"/>
                  <a:gd name="T72" fmla="*/ 0 w 404"/>
                  <a:gd name="T73" fmla="*/ 464 h 745"/>
                  <a:gd name="T74" fmla="*/ 31 w 404"/>
                  <a:gd name="T75" fmla="*/ 464 h 745"/>
                  <a:gd name="T76" fmla="*/ 94 w 404"/>
                  <a:gd name="T77" fmla="*/ 526 h 745"/>
                  <a:gd name="T78" fmla="*/ 94 w 404"/>
                  <a:gd name="T79" fmla="*/ 588 h 745"/>
                  <a:gd name="T80" fmla="*/ 94 w 404"/>
                  <a:gd name="T81" fmla="*/ 744 h 745"/>
                  <a:gd name="T82" fmla="*/ 155 w 404"/>
                  <a:gd name="T83" fmla="*/ 744 h 745"/>
                  <a:gd name="T84" fmla="*/ 218 w 404"/>
                  <a:gd name="T85" fmla="*/ 712 h 745"/>
                  <a:gd name="T86" fmla="*/ 248 w 404"/>
                  <a:gd name="T87" fmla="*/ 650 h 745"/>
                  <a:gd name="T88" fmla="*/ 248 w 404"/>
                  <a:gd name="T89" fmla="*/ 620 h 745"/>
                  <a:gd name="T90" fmla="*/ 248 w 404"/>
                  <a:gd name="T91" fmla="*/ 588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4" h="745">
                    <a:moveTo>
                      <a:pt x="248" y="588"/>
                    </a:moveTo>
                    <a:lnTo>
                      <a:pt x="248" y="588"/>
                    </a:lnTo>
                    <a:lnTo>
                      <a:pt x="248" y="588"/>
                    </a:lnTo>
                    <a:cubicBezTo>
                      <a:pt x="248" y="557"/>
                      <a:pt x="248" y="557"/>
                      <a:pt x="248" y="557"/>
                    </a:cubicBezTo>
                    <a:lnTo>
                      <a:pt x="248" y="526"/>
                    </a:lnTo>
                    <a:lnTo>
                      <a:pt x="248" y="526"/>
                    </a:lnTo>
                    <a:lnTo>
                      <a:pt x="279" y="526"/>
                    </a:lnTo>
                    <a:cubicBezTo>
                      <a:pt x="279" y="526"/>
                      <a:pt x="279" y="526"/>
                      <a:pt x="279" y="496"/>
                    </a:cubicBezTo>
                    <a:lnTo>
                      <a:pt x="279" y="496"/>
                    </a:lnTo>
                    <a:cubicBezTo>
                      <a:pt x="279" y="496"/>
                      <a:pt x="279" y="496"/>
                      <a:pt x="310" y="496"/>
                    </a:cubicBezTo>
                    <a:lnTo>
                      <a:pt x="310" y="496"/>
                    </a:lnTo>
                    <a:lnTo>
                      <a:pt x="310" y="496"/>
                    </a:lnTo>
                    <a:lnTo>
                      <a:pt x="310" y="496"/>
                    </a:lnTo>
                    <a:lnTo>
                      <a:pt x="310" y="496"/>
                    </a:lnTo>
                    <a:cubicBezTo>
                      <a:pt x="342" y="496"/>
                      <a:pt x="342" y="496"/>
                      <a:pt x="342" y="496"/>
                    </a:cubicBezTo>
                    <a:cubicBezTo>
                      <a:pt x="342" y="464"/>
                      <a:pt x="372" y="464"/>
                      <a:pt x="403" y="464"/>
                    </a:cubicBezTo>
                    <a:lnTo>
                      <a:pt x="403" y="464"/>
                    </a:lnTo>
                    <a:lnTo>
                      <a:pt x="403" y="464"/>
                    </a:lnTo>
                    <a:lnTo>
                      <a:pt x="403" y="464"/>
                    </a:lnTo>
                    <a:lnTo>
                      <a:pt x="403" y="464"/>
                    </a:lnTo>
                    <a:lnTo>
                      <a:pt x="403" y="464"/>
                    </a:lnTo>
                    <a:cubicBezTo>
                      <a:pt x="403" y="464"/>
                      <a:pt x="403" y="464"/>
                      <a:pt x="403" y="433"/>
                    </a:cubicBezTo>
                    <a:cubicBezTo>
                      <a:pt x="403" y="433"/>
                      <a:pt x="372" y="433"/>
                      <a:pt x="372" y="402"/>
                    </a:cubicBezTo>
                    <a:lnTo>
                      <a:pt x="372" y="402"/>
                    </a:lnTo>
                    <a:lnTo>
                      <a:pt x="372" y="402"/>
                    </a:lnTo>
                    <a:cubicBezTo>
                      <a:pt x="342" y="402"/>
                      <a:pt x="342" y="372"/>
                      <a:pt x="342" y="372"/>
                    </a:cubicBezTo>
                    <a:lnTo>
                      <a:pt x="342" y="372"/>
                    </a:lnTo>
                    <a:cubicBezTo>
                      <a:pt x="342" y="340"/>
                      <a:pt x="342" y="340"/>
                      <a:pt x="342" y="340"/>
                    </a:cubicBezTo>
                    <a:lnTo>
                      <a:pt x="342" y="340"/>
                    </a:lnTo>
                    <a:lnTo>
                      <a:pt x="310" y="309"/>
                    </a:lnTo>
                    <a:lnTo>
                      <a:pt x="310" y="278"/>
                    </a:lnTo>
                    <a:lnTo>
                      <a:pt x="310" y="278"/>
                    </a:lnTo>
                    <a:lnTo>
                      <a:pt x="310" y="278"/>
                    </a:lnTo>
                    <a:cubicBezTo>
                      <a:pt x="279" y="278"/>
                      <a:pt x="279" y="278"/>
                      <a:pt x="279" y="278"/>
                    </a:cubicBezTo>
                    <a:lnTo>
                      <a:pt x="279" y="309"/>
                    </a:lnTo>
                    <a:lnTo>
                      <a:pt x="279" y="309"/>
                    </a:lnTo>
                    <a:lnTo>
                      <a:pt x="279" y="309"/>
                    </a:lnTo>
                    <a:cubicBezTo>
                      <a:pt x="248" y="309"/>
                      <a:pt x="248" y="278"/>
                      <a:pt x="248" y="278"/>
                    </a:cubicBezTo>
                    <a:lnTo>
                      <a:pt x="248" y="278"/>
                    </a:lnTo>
                    <a:lnTo>
                      <a:pt x="248" y="278"/>
                    </a:lnTo>
                    <a:lnTo>
                      <a:pt x="248" y="278"/>
                    </a:lnTo>
                    <a:lnTo>
                      <a:pt x="248" y="278"/>
                    </a:lnTo>
                    <a:cubicBezTo>
                      <a:pt x="248" y="248"/>
                      <a:pt x="248" y="248"/>
                      <a:pt x="248" y="248"/>
                    </a:cubicBezTo>
                    <a:lnTo>
                      <a:pt x="248" y="248"/>
                    </a:lnTo>
                    <a:cubicBezTo>
                      <a:pt x="248" y="216"/>
                      <a:pt x="248" y="216"/>
                      <a:pt x="248" y="216"/>
                    </a:cubicBezTo>
                    <a:lnTo>
                      <a:pt x="248" y="216"/>
                    </a:lnTo>
                    <a:lnTo>
                      <a:pt x="248" y="216"/>
                    </a:lnTo>
                    <a:lnTo>
                      <a:pt x="248" y="185"/>
                    </a:lnTo>
                    <a:lnTo>
                      <a:pt x="248" y="185"/>
                    </a:lnTo>
                    <a:lnTo>
                      <a:pt x="248" y="185"/>
                    </a:lnTo>
                    <a:lnTo>
                      <a:pt x="248" y="155"/>
                    </a:lnTo>
                    <a:cubicBezTo>
                      <a:pt x="279" y="155"/>
                      <a:pt x="279" y="155"/>
                      <a:pt x="279" y="155"/>
                    </a:cubicBezTo>
                    <a:lnTo>
                      <a:pt x="279" y="155"/>
                    </a:lnTo>
                    <a:lnTo>
                      <a:pt x="279" y="155"/>
                    </a:lnTo>
                    <a:lnTo>
                      <a:pt x="279" y="155"/>
                    </a:lnTo>
                    <a:lnTo>
                      <a:pt x="279" y="155"/>
                    </a:lnTo>
                    <a:lnTo>
                      <a:pt x="310" y="124"/>
                    </a:lnTo>
                    <a:lnTo>
                      <a:pt x="310" y="124"/>
                    </a:lnTo>
                    <a:cubicBezTo>
                      <a:pt x="310" y="124"/>
                      <a:pt x="310" y="124"/>
                      <a:pt x="310" y="92"/>
                    </a:cubicBezTo>
                    <a:lnTo>
                      <a:pt x="310" y="92"/>
                    </a:lnTo>
                    <a:lnTo>
                      <a:pt x="310" y="92"/>
                    </a:lnTo>
                    <a:lnTo>
                      <a:pt x="310" y="61"/>
                    </a:lnTo>
                    <a:lnTo>
                      <a:pt x="310" y="61"/>
                    </a:lnTo>
                    <a:cubicBezTo>
                      <a:pt x="310" y="31"/>
                      <a:pt x="310" y="31"/>
                      <a:pt x="310" y="31"/>
                    </a:cubicBezTo>
                    <a:lnTo>
                      <a:pt x="279" y="31"/>
                    </a:lnTo>
                    <a:cubicBezTo>
                      <a:pt x="279" y="31"/>
                      <a:pt x="279" y="31"/>
                      <a:pt x="279" y="0"/>
                    </a:cubicBezTo>
                    <a:lnTo>
                      <a:pt x="279" y="0"/>
                    </a:lnTo>
                    <a:cubicBezTo>
                      <a:pt x="248" y="0"/>
                      <a:pt x="248" y="0"/>
                      <a:pt x="248" y="0"/>
                    </a:cubicBezTo>
                    <a:lnTo>
                      <a:pt x="248" y="0"/>
                    </a:lnTo>
                    <a:lnTo>
                      <a:pt x="248" y="31"/>
                    </a:lnTo>
                    <a:lnTo>
                      <a:pt x="248" y="31"/>
                    </a:lnTo>
                    <a:lnTo>
                      <a:pt x="248" y="31"/>
                    </a:lnTo>
                    <a:cubicBezTo>
                      <a:pt x="279" y="61"/>
                      <a:pt x="279" y="61"/>
                      <a:pt x="279" y="61"/>
                    </a:cubicBezTo>
                    <a:lnTo>
                      <a:pt x="279" y="61"/>
                    </a:lnTo>
                    <a:lnTo>
                      <a:pt x="248" y="92"/>
                    </a:lnTo>
                    <a:lnTo>
                      <a:pt x="248" y="92"/>
                    </a:lnTo>
                    <a:lnTo>
                      <a:pt x="248" y="92"/>
                    </a:lnTo>
                    <a:cubicBezTo>
                      <a:pt x="248" y="92"/>
                      <a:pt x="248" y="92"/>
                      <a:pt x="218" y="92"/>
                    </a:cubicBezTo>
                    <a:lnTo>
                      <a:pt x="218" y="92"/>
                    </a:lnTo>
                    <a:lnTo>
                      <a:pt x="187" y="92"/>
                    </a:lnTo>
                    <a:lnTo>
                      <a:pt x="187" y="92"/>
                    </a:lnTo>
                    <a:lnTo>
                      <a:pt x="187" y="92"/>
                    </a:lnTo>
                    <a:cubicBezTo>
                      <a:pt x="187" y="92"/>
                      <a:pt x="187" y="124"/>
                      <a:pt x="155" y="124"/>
                    </a:cubicBezTo>
                    <a:lnTo>
                      <a:pt x="155" y="124"/>
                    </a:lnTo>
                    <a:cubicBezTo>
                      <a:pt x="155" y="124"/>
                      <a:pt x="155" y="124"/>
                      <a:pt x="155" y="155"/>
                    </a:cubicBezTo>
                    <a:cubicBezTo>
                      <a:pt x="155" y="155"/>
                      <a:pt x="155" y="185"/>
                      <a:pt x="124" y="185"/>
                    </a:cubicBezTo>
                    <a:lnTo>
                      <a:pt x="124" y="185"/>
                    </a:lnTo>
                    <a:lnTo>
                      <a:pt x="124" y="185"/>
                    </a:lnTo>
                    <a:lnTo>
                      <a:pt x="124" y="185"/>
                    </a:lnTo>
                    <a:lnTo>
                      <a:pt x="124" y="216"/>
                    </a:lnTo>
                    <a:cubicBezTo>
                      <a:pt x="124" y="248"/>
                      <a:pt x="124" y="248"/>
                      <a:pt x="124" y="278"/>
                    </a:cubicBezTo>
                    <a:lnTo>
                      <a:pt x="124" y="278"/>
                    </a:lnTo>
                    <a:lnTo>
                      <a:pt x="94" y="309"/>
                    </a:lnTo>
                    <a:lnTo>
                      <a:pt x="94" y="309"/>
                    </a:lnTo>
                    <a:lnTo>
                      <a:pt x="94" y="309"/>
                    </a:lnTo>
                    <a:cubicBezTo>
                      <a:pt x="63" y="309"/>
                      <a:pt x="63" y="309"/>
                      <a:pt x="63" y="278"/>
                    </a:cubicBezTo>
                    <a:lnTo>
                      <a:pt x="63" y="278"/>
                    </a:lnTo>
                    <a:cubicBezTo>
                      <a:pt x="63" y="309"/>
                      <a:pt x="63" y="309"/>
                      <a:pt x="63" y="309"/>
                    </a:cubicBezTo>
                    <a:lnTo>
                      <a:pt x="63" y="309"/>
                    </a:lnTo>
                    <a:lnTo>
                      <a:pt x="63" y="340"/>
                    </a:lnTo>
                    <a:lnTo>
                      <a:pt x="63" y="340"/>
                    </a:lnTo>
                    <a:lnTo>
                      <a:pt x="63" y="340"/>
                    </a:lnTo>
                    <a:lnTo>
                      <a:pt x="63" y="372"/>
                    </a:lnTo>
                    <a:lnTo>
                      <a:pt x="63" y="372"/>
                    </a:lnTo>
                    <a:cubicBezTo>
                      <a:pt x="63" y="372"/>
                      <a:pt x="63" y="372"/>
                      <a:pt x="63" y="402"/>
                    </a:cubicBezTo>
                    <a:lnTo>
                      <a:pt x="63" y="402"/>
                    </a:lnTo>
                    <a:cubicBezTo>
                      <a:pt x="63" y="402"/>
                      <a:pt x="63" y="402"/>
                      <a:pt x="31" y="402"/>
                    </a:cubicBezTo>
                    <a:cubicBezTo>
                      <a:pt x="31" y="433"/>
                      <a:pt x="31" y="433"/>
                      <a:pt x="31" y="433"/>
                    </a:cubicBezTo>
                    <a:cubicBezTo>
                      <a:pt x="31" y="433"/>
                      <a:pt x="31" y="433"/>
                      <a:pt x="0" y="433"/>
                    </a:cubicBezTo>
                    <a:cubicBezTo>
                      <a:pt x="0" y="464"/>
                      <a:pt x="0" y="464"/>
                      <a:pt x="0" y="464"/>
                    </a:cubicBezTo>
                    <a:lnTo>
                      <a:pt x="0" y="464"/>
                    </a:lnTo>
                    <a:lnTo>
                      <a:pt x="0" y="464"/>
                    </a:lnTo>
                    <a:lnTo>
                      <a:pt x="31" y="464"/>
                    </a:lnTo>
                    <a:lnTo>
                      <a:pt x="31" y="464"/>
                    </a:lnTo>
                    <a:lnTo>
                      <a:pt x="63" y="496"/>
                    </a:lnTo>
                    <a:lnTo>
                      <a:pt x="63" y="496"/>
                    </a:lnTo>
                    <a:cubicBezTo>
                      <a:pt x="94" y="496"/>
                      <a:pt x="94" y="526"/>
                      <a:pt x="94" y="526"/>
                    </a:cubicBezTo>
                    <a:cubicBezTo>
                      <a:pt x="94" y="526"/>
                      <a:pt x="94" y="526"/>
                      <a:pt x="94" y="557"/>
                    </a:cubicBezTo>
                    <a:lnTo>
                      <a:pt x="94" y="557"/>
                    </a:lnTo>
                    <a:cubicBezTo>
                      <a:pt x="94" y="588"/>
                      <a:pt x="94" y="588"/>
                      <a:pt x="94" y="588"/>
                    </a:cubicBezTo>
                    <a:cubicBezTo>
                      <a:pt x="94" y="620"/>
                      <a:pt x="124" y="620"/>
                      <a:pt x="124" y="620"/>
                    </a:cubicBezTo>
                    <a:cubicBezTo>
                      <a:pt x="124" y="681"/>
                      <a:pt x="124" y="712"/>
                      <a:pt x="94" y="712"/>
                    </a:cubicBezTo>
                    <a:cubicBezTo>
                      <a:pt x="94" y="744"/>
                      <a:pt x="94" y="744"/>
                      <a:pt x="94" y="744"/>
                    </a:cubicBezTo>
                    <a:lnTo>
                      <a:pt x="94" y="744"/>
                    </a:lnTo>
                    <a:lnTo>
                      <a:pt x="124" y="744"/>
                    </a:lnTo>
                    <a:lnTo>
                      <a:pt x="155" y="744"/>
                    </a:lnTo>
                    <a:cubicBezTo>
                      <a:pt x="155" y="744"/>
                      <a:pt x="155" y="744"/>
                      <a:pt x="187" y="744"/>
                    </a:cubicBezTo>
                    <a:cubicBezTo>
                      <a:pt x="187" y="712"/>
                      <a:pt x="187" y="712"/>
                      <a:pt x="218" y="712"/>
                    </a:cubicBezTo>
                    <a:lnTo>
                      <a:pt x="218" y="712"/>
                    </a:lnTo>
                    <a:cubicBezTo>
                      <a:pt x="218" y="681"/>
                      <a:pt x="218" y="681"/>
                      <a:pt x="218" y="650"/>
                    </a:cubicBezTo>
                    <a:cubicBezTo>
                      <a:pt x="218" y="650"/>
                      <a:pt x="218" y="650"/>
                      <a:pt x="248" y="650"/>
                    </a:cubicBezTo>
                    <a:lnTo>
                      <a:pt x="248" y="650"/>
                    </a:lnTo>
                    <a:lnTo>
                      <a:pt x="248" y="650"/>
                    </a:lnTo>
                    <a:lnTo>
                      <a:pt x="248" y="650"/>
                    </a:lnTo>
                    <a:lnTo>
                      <a:pt x="248" y="620"/>
                    </a:lnTo>
                    <a:cubicBezTo>
                      <a:pt x="218" y="620"/>
                      <a:pt x="218" y="620"/>
                      <a:pt x="218" y="620"/>
                    </a:cubicBezTo>
                    <a:lnTo>
                      <a:pt x="218" y="620"/>
                    </a:lnTo>
                    <a:cubicBezTo>
                      <a:pt x="218" y="588"/>
                      <a:pt x="248" y="588"/>
                      <a:pt x="248" y="58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0" name="Freeform 141"/>
              <p:cNvSpPr>
                <a:spLocks noChangeArrowheads="1"/>
              </p:cNvSpPr>
              <p:nvPr/>
            </p:nvSpPr>
            <p:spPr bwMode="auto">
              <a:xfrm>
                <a:off x="5510213" y="1981200"/>
                <a:ext cx="44450" cy="34925"/>
              </a:xfrm>
              <a:custGeom>
                <a:avLst/>
                <a:gdLst>
                  <a:gd name="T0" fmla="*/ 94 w 125"/>
                  <a:gd name="T1" fmla="*/ 0 h 95"/>
                  <a:gd name="T2" fmla="*/ 94 w 125"/>
                  <a:gd name="T3" fmla="*/ 0 h 95"/>
                  <a:gd name="T4" fmla="*/ 94 w 125"/>
                  <a:gd name="T5" fmla="*/ 0 h 95"/>
                  <a:gd name="T6" fmla="*/ 94 w 125"/>
                  <a:gd name="T7" fmla="*/ 0 h 95"/>
                  <a:gd name="T8" fmla="*/ 94 w 125"/>
                  <a:gd name="T9" fmla="*/ 0 h 95"/>
                  <a:gd name="T10" fmla="*/ 94 w 125"/>
                  <a:gd name="T11" fmla="*/ 0 h 95"/>
                  <a:gd name="T12" fmla="*/ 94 w 125"/>
                  <a:gd name="T13" fmla="*/ 31 h 95"/>
                  <a:gd name="T14" fmla="*/ 94 w 125"/>
                  <a:gd name="T15" fmla="*/ 31 h 95"/>
                  <a:gd name="T16" fmla="*/ 63 w 125"/>
                  <a:gd name="T17" fmla="*/ 63 h 95"/>
                  <a:gd name="T18" fmla="*/ 31 w 125"/>
                  <a:gd name="T19" fmla="*/ 63 h 95"/>
                  <a:gd name="T20" fmla="*/ 31 w 125"/>
                  <a:gd name="T21" fmla="*/ 63 h 95"/>
                  <a:gd name="T22" fmla="*/ 0 w 125"/>
                  <a:gd name="T23" fmla="*/ 94 h 95"/>
                  <a:gd name="T24" fmla="*/ 0 w 125"/>
                  <a:gd name="T25" fmla="*/ 94 h 95"/>
                  <a:gd name="T26" fmla="*/ 0 w 125"/>
                  <a:gd name="T27" fmla="*/ 94 h 95"/>
                  <a:gd name="T28" fmla="*/ 0 w 125"/>
                  <a:gd name="T29" fmla="*/ 94 h 95"/>
                  <a:gd name="T30" fmla="*/ 0 w 125"/>
                  <a:gd name="T31" fmla="*/ 94 h 95"/>
                  <a:gd name="T32" fmla="*/ 31 w 125"/>
                  <a:gd name="T33" fmla="*/ 94 h 95"/>
                  <a:gd name="T34" fmla="*/ 31 w 125"/>
                  <a:gd name="T35" fmla="*/ 94 h 95"/>
                  <a:gd name="T36" fmla="*/ 63 w 125"/>
                  <a:gd name="T37" fmla="*/ 94 h 95"/>
                  <a:gd name="T38" fmla="*/ 63 w 125"/>
                  <a:gd name="T39" fmla="*/ 94 h 95"/>
                  <a:gd name="T40" fmla="*/ 63 w 125"/>
                  <a:gd name="T41" fmla="*/ 63 h 95"/>
                  <a:gd name="T42" fmla="*/ 94 w 125"/>
                  <a:gd name="T43" fmla="*/ 63 h 95"/>
                  <a:gd name="T44" fmla="*/ 94 w 125"/>
                  <a:gd name="T45" fmla="*/ 31 h 95"/>
                  <a:gd name="T46" fmla="*/ 124 w 125"/>
                  <a:gd name="T47" fmla="*/ 31 h 95"/>
                  <a:gd name="T48" fmla="*/ 94 w 12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95">
                    <a:moveTo>
                      <a:pt x="94" y="0"/>
                    </a:moveTo>
                    <a:lnTo>
                      <a:pt x="94" y="0"/>
                    </a:lnTo>
                    <a:lnTo>
                      <a:pt x="94" y="0"/>
                    </a:lnTo>
                    <a:lnTo>
                      <a:pt x="94" y="0"/>
                    </a:lnTo>
                    <a:lnTo>
                      <a:pt x="94" y="0"/>
                    </a:lnTo>
                    <a:lnTo>
                      <a:pt x="94" y="0"/>
                    </a:lnTo>
                    <a:cubicBezTo>
                      <a:pt x="94" y="31"/>
                      <a:pt x="94" y="31"/>
                      <a:pt x="94" y="31"/>
                    </a:cubicBezTo>
                    <a:lnTo>
                      <a:pt x="94" y="31"/>
                    </a:lnTo>
                    <a:cubicBezTo>
                      <a:pt x="63" y="63"/>
                      <a:pt x="63" y="63"/>
                      <a:pt x="63" y="63"/>
                    </a:cubicBezTo>
                    <a:lnTo>
                      <a:pt x="31" y="63"/>
                    </a:lnTo>
                    <a:lnTo>
                      <a:pt x="31" y="63"/>
                    </a:lnTo>
                    <a:cubicBezTo>
                      <a:pt x="31" y="63"/>
                      <a:pt x="0" y="63"/>
                      <a:pt x="0" y="94"/>
                    </a:cubicBezTo>
                    <a:lnTo>
                      <a:pt x="0" y="94"/>
                    </a:lnTo>
                    <a:lnTo>
                      <a:pt x="0" y="94"/>
                    </a:lnTo>
                    <a:lnTo>
                      <a:pt x="0" y="94"/>
                    </a:lnTo>
                    <a:lnTo>
                      <a:pt x="0" y="94"/>
                    </a:lnTo>
                    <a:cubicBezTo>
                      <a:pt x="0" y="94"/>
                      <a:pt x="0" y="94"/>
                      <a:pt x="31" y="94"/>
                    </a:cubicBezTo>
                    <a:lnTo>
                      <a:pt x="31" y="94"/>
                    </a:lnTo>
                    <a:cubicBezTo>
                      <a:pt x="31" y="94"/>
                      <a:pt x="31" y="94"/>
                      <a:pt x="63" y="94"/>
                    </a:cubicBezTo>
                    <a:lnTo>
                      <a:pt x="63" y="94"/>
                    </a:lnTo>
                    <a:lnTo>
                      <a:pt x="63" y="63"/>
                    </a:lnTo>
                    <a:cubicBezTo>
                      <a:pt x="63" y="63"/>
                      <a:pt x="63" y="63"/>
                      <a:pt x="94" y="63"/>
                    </a:cubicBezTo>
                    <a:lnTo>
                      <a:pt x="94" y="31"/>
                    </a:lnTo>
                    <a:lnTo>
                      <a:pt x="124" y="31"/>
                    </a:lnTo>
                    <a:lnTo>
                      <a:pt x="94"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1" name="Freeform 142"/>
              <p:cNvSpPr>
                <a:spLocks noChangeArrowheads="1"/>
              </p:cNvSpPr>
              <p:nvPr/>
            </p:nvSpPr>
            <p:spPr bwMode="auto">
              <a:xfrm>
                <a:off x="5922963" y="2917825"/>
                <a:ext cx="781050" cy="625475"/>
              </a:xfrm>
              <a:custGeom>
                <a:avLst/>
                <a:gdLst>
                  <a:gd name="T0" fmla="*/ 2170 w 2171"/>
                  <a:gd name="T1" fmla="*/ 1054 h 1736"/>
                  <a:gd name="T2" fmla="*/ 2170 w 2171"/>
                  <a:gd name="T3" fmla="*/ 930 h 1736"/>
                  <a:gd name="T4" fmla="*/ 2139 w 2171"/>
                  <a:gd name="T5" fmla="*/ 868 h 1736"/>
                  <a:gd name="T6" fmla="*/ 2015 w 2171"/>
                  <a:gd name="T7" fmla="*/ 744 h 1736"/>
                  <a:gd name="T8" fmla="*/ 1984 w 2171"/>
                  <a:gd name="T9" fmla="*/ 713 h 1736"/>
                  <a:gd name="T10" fmla="*/ 1953 w 2171"/>
                  <a:gd name="T11" fmla="*/ 650 h 1736"/>
                  <a:gd name="T12" fmla="*/ 1860 w 2171"/>
                  <a:gd name="T13" fmla="*/ 558 h 1736"/>
                  <a:gd name="T14" fmla="*/ 1767 w 2171"/>
                  <a:gd name="T15" fmla="*/ 402 h 1736"/>
                  <a:gd name="T16" fmla="*/ 1736 w 2171"/>
                  <a:gd name="T17" fmla="*/ 278 h 1736"/>
                  <a:gd name="T18" fmla="*/ 1705 w 2171"/>
                  <a:gd name="T19" fmla="*/ 186 h 1736"/>
                  <a:gd name="T20" fmla="*/ 1612 w 2171"/>
                  <a:gd name="T21" fmla="*/ 124 h 1736"/>
                  <a:gd name="T22" fmla="*/ 1581 w 2171"/>
                  <a:gd name="T23" fmla="*/ 0 h 1736"/>
                  <a:gd name="T24" fmla="*/ 1581 w 2171"/>
                  <a:gd name="T25" fmla="*/ 61 h 1736"/>
                  <a:gd name="T26" fmla="*/ 1550 w 2171"/>
                  <a:gd name="T27" fmla="*/ 278 h 1736"/>
                  <a:gd name="T28" fmla="*/ 1457 w 2171"/>
                  <a:gd name="T29" fmla="*/ 434 h 1736"/>
                  <a:gd name="T30" fmla="*/ 1364 w 2171"/>
                  <a:gd name="T31" fmla="*/ 372 h 1736"/>
                  <a:gd name="T32" fmla="*/ 1178 w 2171"/>
                  <a:gd name="T33" fmla="*/ 217 h 1736"/>
                  <a:gd name="T34" fmla="*/ 1240 w 2171"/>
                  <a:gd name="T35" fmla="*/ 93 h 1736"/>
                  <a:gd name="T36" fmla="*/ 1271 w 2171"/>
                  <a:gd name="T37" fmla="*/ 61 h 1736"/>
                  <a:gd name="T38" fmla="*/ 1147 w 2171"/>
                  <a:gd name="T39" fmla="*/ 61 h 1736"/>
                  <a:gd name="T40" fmla="*/ 1054 w 2171"/>
                  <a:gd name="T41" fmla="*/ 61 h 1736"/>
                  <a:gd name="T42" fmla="*/ 961 w 2171"/>
                  <a:gd name="T43" fmla="*/ 93 h 1736"/>
                  <a:gd name="T44" fmla="*/ 900 w 2171"/>
                  <a:gd name="T45" fmla="*/ 186 h 1736"/>
                  <a:gd name="T46" fmla="*/ 868 w 2171"/>
                  <a:gd name="T47" fmla="*/ 248 h 1736"/>
                  <a:gd name="T48" fmla="*/ 806 w 2171"/>
                  <a:gd name="T49" fmla="*/ 248 h 1736"/>
                  <a:gd name="T50" fmla="*/ 775 w 2171"/>
                  <a:gd name="T51" fmla="*/ 217 h 1736"/>
                  <a:gd name="T52" fmla="*/ 682 w 2171"/>
                  <a:gd name="T53" fmla="*/ 248 h 1736"/>
                  <a:gd name="T54" fmla="*/ 620 w 2171"/>
                  <a:gd name="T55" fmla="*/ 310 h 1736"/>
                  <a:gd name="T56" fmla="*/ 558 w 2171"/>
                  <a:gd name="T57" fmla="*/ 372 h 1736"/>
                  <a:gd name="T58" fmla="*/ 496 w 2171"/>
                  <a:gd name="T59" fmla="*/ 372 h 1736"/>
                  <a:gd name="T60" fmla="*/ 496 w 2171"/>
                  <a:gd name="T61" fmla="*/ 402 h 1736"/>
                  <a:gd name="T62" fmla="*/ 372 w 2171"/>
                  <a:gd name="T63" fmla="*/ 558 h 1736"/>
                  <a:gd name="T64" fmla="*/ 310 w 2171"/>
                  <a:gd name="T65" fmla="*/ 558 h 1736"/>
                  <a:gd name="T66" fmla="*/ 186 w 2171"/>
                  <a:gd name="T67" fmla="*/ 620 h 1736"/>
                  <a:gd name="T68" fmla="*/ 62 w 2171"/>
                  <a:gd name="T69" fmla="*/ 713 h 1736"/>
                  <a:gd name="T70" fmla="*/ 0 w 2171"/>
                  <a:gd name="T71" fmla="*/ 806 h 1736"/>
                  <a:gd name="T72" fmla="*/ 32 w 2171"/>
                  <a:gd name="T73" fmla="*/ 961 h 1736"/>
                  <a:gd name="T74" fmla="*/ 62 w 2171"/>
                  <a:gd name="T75" fmla="*/ 1085 h 1736"/>
                  <a:gd name="T76" fmla="*/ 124 w 2171"/>
                  <a:gd name="T77" fmla="*/ 1302 h 1736"/>
                  <a:gd name="T78" fmla="*/ 124 w 2171"/>
                  <a:gd name="T79" fmla="*/ 1457 h 1736"/>
                  <a:gd name="T80" fmla="*/ 217 w 2171"/>
                  <a:gd name="T81" fmla="*/ 1487 h 1736"/>
                  <a:gd name="T82" fmla="*/ 404 w 2171"/>
                  <a:gd name="T83" fmla="*/ 1426 h 1736"/>
                  <a:gd name="T84" fmla="*/ 528 w 2171"/>
                  <a:gd name="T85" fmla="*/ 1426 h 1736"/>
                  <a:gd name="T86" fmla="*/ 652 w 2171"/>
                  <a:gd name="T87" fmla="*/ 1333 h 1736"/>
                  <a:gd name="T88" fmla="*/ 837 w 2171"/>
                  <a:gd name="T89" fmla="*/ 1270 h 1736"/>
                  <a:gd name="T90" fmla="*/ 930 w 2171"/>
                  <a:gd name="T91" fmla="*/ 1270 h 1736"/>
                  <a:gd name="T92" fmla="*/ 1147 w 2171"/>
                  <a:gd name="T93" fmla="*/ 1364 h 1736"/>
                  <a:gd name="T94" fmla="*/ 1302 w 2171"/>
                  <a:gd name="T95" fmla="*/ 1394 h 1736"/>
                  <a:gd name="T96" fmla="*/ 1364 w 2171"/>
                  <a:gd name="T97" fmla="*/ 1364 h 1736"/>
                  <a:gd name="T98" fmla="*/ 1395 w 2171"/>
                  <a:gd name="T99" fmla="*/ 1518 h 1736"/>
                  <a:gd name="T100" fmla="*/ 1488 w 2171"/>
                  <a:gd name="T101" fmla="*/ 1674 h 1736"/>
                  <a:gd name="T102" fmla="*/ 1581 w 2171"/>
                  <a:gd name="T103" fmla="*/ 1705 h 1736"/>
                  <a:gd name="T104" fmla="*/ 1674 w 2171"/>
                  <a:gd name="T105" fmla="*/ 1705 h 1736"/>
                  <a:gd name="T106" fmla="*/ 1798 w 2171"/>
                  <a:gd name="T107" fmla="*/ 1735 h 1736"/>
                  <a:gd name="T108" fmla="*/ 1922 w 2171"/>
                  <a:gd name="T109" fmla="*/ 1674 h 1736"/>
                  <a:gd name="T110" fmla="*/ 1984 w 2171"/>
                  <a:gd name="T111" fmla="*/ 1674 h 1736"/>
                  <a:gd name="T112" fmla="*/ 2046 w 2171"/>
                  <a:gd name="T113" fmla="*/ 1457 h 1736"/>
                  <a:gd name="T114" fmla="*/ 2139 w 2171"/>
                  <a:gd name="T115" fmla="*/ 1333 h 1736"/>
                  <a:gd name="T116" fmla="*/ 2170 w 2171"/>
                  <a:gd name="T117" fmla="*/ 111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1" h="1736">
                    <a:moveTo>
                      <a:pt x="2170" y="1054"/>
                    </a:moveTo>
                    <a:lnTo>
                      <a:pt x="2170" y="1054"/>
                    </a:lnTo>
                    <a:lnTo>
                      <a:pt x="2170" y="1054"/>
                    </a:lnTo>
                    <a:lnTo>
                      <a:pt x="2170" y="1054"/>
                    </a:lnTo>
                    <a:cubicBezTo>
                      <a:pt x="2139" y="1022"/>
                      <a:pt x="2139" y="1022"/>
                      <a:pt x="2139" y="992"/>
                    </a:cubicBezTo>
                    <a:cubicBezTo>
                      <a:pt x="2170" y="992"/>
                      <a:pt x="2170" y="992"/>
                      <a:pt x="2170" y="961"/>
                    </a:cubicBezTo>
                    <a:lnTo>
                      <a:pt x="2170" y="961"/>
                    </a:lnTo>
                    <a:cubicBezTo>
                      <a:pt x="2170" y="930"/>
                      <a:pt x="2170" y="930"/>
                      <a:pt x="2170" y="930"/>
                    </a:cubicBezTo>
                    <a:lnTo>
                      <a:pt x="2170" y="930"/>
                    </a:lnTo>
                    <a:lnTo>
                      <a:pt x="2170" y="898"/>
                    </a:lnTo>
                    <a:cubicBezTo>
                      <a:pt x="2139" y="898"/>
                      <a:pt x="2139" y="898"/>
                      <a:pt x="2139" y="898"/>
                    </a:cubicBezTo>
                    <a:lnTo>
                      <a:pt x="2139" y="868"/>
                    </a:lnTo>
                    <a:cubicBezTo>
                      <a:pt x="2108" y="868"/>
                      <a:pt x="2108" y="868"/>
                      <a:pt x="2108" y="837"/>
                    </a:cubicBezTo>
                    <a:lnTo>
                      <a:pt x="2108" y="837"/>
                    </a:lnTo>
                    <a:cubicBezTo>
                      <a:pt x="2108" y="837"/>
                      <a:pt x="2077" y="837"/>
                      <a:pt x="2077" y="806"/>
                    </a:cubicBezTo>
                    <a:cubicBezTo>
                      <a:pt x="2046" y="774"/>
                      <a:pt x="2046" y="774"/>
                      <a:pt x="2015" y="744"/>
                    </a:cubicBezTo>
                    <a:lnTo>
                      <a:pt x="2015" y="744"/>
                    </a:lnTo>
                    <a:lnTo>
                      <a:pt x="2015" y="744"/>
                    </a:lnTo>
                    <a:lnTo>
                      <a:pt x="2015" y="744"/>
                    </a:lnTo>
                    <a:cubicBezTo>
                      <a:pt x="1984" y="744"/>
                      <a:pt x="1984" y="744"/>
                      <a:pt x="1984" y="713"/>
                    </a:cubicBezTo>
                    <a:cubicBezTo>
                      <a:pt x="1953" y="713"/>
                      <a:pt x="1953" y="713"/>
                      <a:pt x="1953" y="682"/>
                    </a:cubicBezTo>
                    <a:lnTo>
                      <a:pt x="1953" y="682"/>
                    </a:lnTo>
                    <a:cubicBezTo>
                      <a:pt x="1953" y="650"/>
                      <a:pt x="1953" y="650"/>
                      <a:pt x="1953" y="650"/>
                    </a:cubicBezTo>
                    <a:lnTo>
                      <a:pt x="1953" y="650"/>
                    </a:lnTo>
                    <a:lnTo>
                      <a:pt x="1953" y="620"/>
                    </a:lnTo>
                    <a:cubicBezTo>
                      <a:pt x="1922" y="620"/>
                      <a:pt x="1922" y="620"/>
                      <a:pt x="1922" y="589"/>
                    </a:cubicBezTo>
                    <a:cubicBezTo>
                      <a:pt x="1922" y="589"/>
                      <a:pt x="1922" y="589"/>
                      <a:pt x="1891" y="558"/>
                    </a:cubicBezTo>
                    <a:cubicBezTo>
                      <a:pt x="1891" y="558"/>
                      <a:pt x="1891" y="558"/>
                      <a:pt x="1860" y="558"/>
                    </a:cubicBezTo>
                    <a:lnTo>
                      <a:pt x="1860" y="526"/>
                    </a:lnTo>
                    <a:lnTo>
                      <a:pt x="1860" y="526"/>
                    </a:lnTo>
                    <a:cubicBezTo>
                      <a:pt x="1829" y="526"/>
                      <a:pt x="1798" y="526"/>
                      <a:pt x="1798" y="496"/>
                    </a:cubicBezTo>
                    <a:cubicBezTo>
                      <a:pt x="1767" y="465"/>
                      <a:pt x="1767" y="434"/>
                      <a:pt x="1767" y="402"/>
                    </a:cubicBezTo>
                    <a:lnTo>
                      <a:pt x="1767" y="402"/>
                    </a:lnTo>
                    <a:cubicBezTo>
                      <a:pt x="1767" y="372"/>
                      <a:pt x="1767" y="372"/>
                      <a:pt x="1767" y="372"/>
                    </a:cubicBezTo>
                    <a:cubicBezTo>
                      <a:pt x="1736" y="341"/>
                      <a:pt x="1736" y="341"/>
                      <a:pt x="1736" y="341"/>
                    </a:cubicBezTo>
                    <a:cubicBezTo>
                      <a:pt x="1736" y="310"/>
                      <a:pt x="1736" y="310"/>
                      <a:pt x="1736" y="278"/>
                    </a:cubicBezTo>
                    <a:cubicBezTo>
                      <a:pt x="1736" y="278"/>
                      <a:pt x="1736" y="248"/>
                      <a:pt x="1705" y="217"/>
                    </a:cubicBezTo>
                    <a:lnTo>
                      <a:pt x="1705" y="217"/>
                    </a:lnTo>
                    <a:lnTo>
                      <a:pt x="1705" y="186"/>
                    </a:lnTo>
                    <a:lnTo>
                      <a:pt x="1705" y="186"/>
                    </a:lnTo>
                    <a:cubicBezTo>
                      <a:pt x="1674" y="217"/>
                      <a:pt x="1674" y="217"/>
                      <a:pt x="1674" y="217"/>
                    </a:cubicBezTo>
                    <a:cubicBezTo>
                      <a:pt x="1643" y="217"/>
                      <a:pt x="1643" y="186"/>
                      <a:pt x="1643" y="186"/>
                    </a:cubicBezTo>
                    <a:lnTo>
                      <a:pt x="1643" y="186"/>
                    </a:lnTo>
                    <a:cubicBezTo>
                      <a:pt x="1612" y="155"/>
                      <a:pt x="1612" y="155"/>
                      <a:pt x="1612" y="124"/>
                    </a:cubicBezTo>
                    <a:lnTo>
                      <a:pt x="1612" y="93"/>
                    </a:lnTo>
                    <a:lnTo>
                      <a:pt x="1612" y="93"/>
                    </a:lnTo>
                    <a:cubicBezTo>
                      <a:pt x="1612" y="93"/>
                      <a:pt x="1612" y="93"/>
                      <a:pt x="1612" y="61"/>
                    </a:cubicBezTo>
                    <a:cubicBezTo>
                      <a:pt x="1612" y="61"/>
                      <a:pt x="1581" y="31"/>
                      <a:pt x="1581" y="0"/>
                    </a:cubicBezTo>
                    <a:lnTo>
                      <a:pt x="1581" y="0"/>
                    </a:lnTo>
                    <a:lnTo>
                      <a:pt x="1581" y="31"/>
                    </a:lnTo>
                    <a:lnTo>
                      <a:pt x="1581" y="61"/>
                    </a:lnTo>
                    <a:lnTo>
                      <a:pt x="1581" y="61"/>
                    </a:lnTo>
                    <a:cubicBezTo>
                      <a:pt x="1581" y="93"/>
                      <a:pt x="1581" y="93"/>
                      <a:pt x="1581" y="93"/>
                    </a:cubicBezTo>
                    <a:cubicBezTo>
                      <a:pt x="1581" y="93"/>
                      <a:pt x="1581" y="93"/>
                      <a:pt x="1550" y="124"/>
                    </a:cubicBezTo>
                    <a:cubicBezTo>
                      <a:pt x="1550" y="124"/>
                      <a:pt x="1550" y="186"/>
                      <a:pt x="1581" y="217"/>
                    </a:cubicBezTo>
                    <a:cubicBezTo>
                      <a:pt x="1581" y="248"/>
                      <a:pt x="1581" y="278"/>
                      <a:pt x="1550" y="278"/>
                    </a:cubicBezTo>
                    <a:cubicBezTo>
                      <a:pt x="1550" y="278"/>
                      <a:pt x="1550" y="278"/>
                      <a:pt x="1550" y="310"/>
                    </a:cubicBezTo>
                    <a:cubicBezTo>
                      <a:pt x="1550" y="341"/>
                      <a:pt x="1519" y="372"/>
                      <a:pt x="1519" y="402"/>
                    </a:cubicBezTo>
                    <a:lnTo>
                      <a:pt x="1519" y="402"/>
                    </a:lnTo>
                    <a:cubicBezTo>
                      <a:pt x="1488" y="402"/>
                      <a:pt x="1457" y="434"/>
                      <a:pt x="1457" y="434"/>
                    </a:cubicBezTo>
                    <a:lnTo>
                      <a:pt x="1457" y="434"/>
                    </a:lnTo>
                    <a:cubicBezTo>
                      <a:pt x="1426" y="402"/>
                      <a:pt x="1395" y="402"/>
                      <a:pt x="1395" y="372"/>
                    </a:cubicBezTo>
                    <a:lnTo>
                      <a:pt x="1395" y="372"/>
                    </a:lnTo>
                    <a:cubicBezTo>
                      <a:pt x="1364" y="372"/>
                      <a:pt x="1364" y="372"/>
                      <a:pt x="1364" y="372"/>
                    </a:cubicBezTo>
                    <a:lnTo>
                      <a:pt x="1333" y="372"/>
                    </a:lnTo>
                    <a:lnTo>
                      <a:pt x="1302" y="341"/>
                    </a:lnTo>
                    <a:cubicBezTo>
                      <a:pt x="1271" y="310"/>
                      <a:pt x="1271" y="310"/>
                      <a:pt x="1271" y="310"/>
                    </a:cubicBezTo>
                    <a:cubicBezTo>
                      <a:pt x="1240" y="278"/>
                      <a:pt x="1209" y="248"/>
                      <a:pt x="1178" y="217"/>
                    </a:cubicBezTo>
                    <a:lnTo>
                      <a:pt x="1178" y="186"/>
                    </a:lnTo>
                    <a:cubicBezTo>
                      <a:pt x="1178" y="186"/>
                      <a:pt x="1178" y="186"/>
                      <a:pt x="1178" y="155"/>
                    </a:cubicBezTo>
                    <a:lnTo>
                      <a:pt x="1209" y="124"/>
                    </a:lnTo>
                    <a:cubicBezTo>
                      <a:pt x="1209" y="93"/>
                      <a:pt x="1209" y="93"/>
                      <a:pt x="1240" y="93"/>
                    </a:cubicBezTo>
                    <a:lnTo>
                      <a:pt x="1240" y="93"/>
                    </a:lnTo>
                    <a:cubicBezTo>
                      <a:pt x="1240" y="93"/>
                      <a:pt x="1240" y="93"/>
                      <a:pt x="1271" y="93"/>
                    </a:cubicBezTo>
                    <a:lnTo>
                      <a:pt x="1271" y="93"/>
                    </a:lnTo>
                    <a:lnTo>
                      <a:pt x="1271" y="61"/>
                    </a:lnTo>
                    <a:cubicBezTo>
                      <a:pt x="1240" y="61"/>
                      <a:pt x="1240" y="61"/>
                      <a:pt x="1240" y="61"/>
                    </a:cubicBezTo>
                    <a:lnTo>
                      <a:pt x="1209" y="61"/>
                    </a:lnTo>
                    <a:cubicBezTo>
                      <a:pt x="1178" y="61"/>
                      <a:pt x="1178" y="61"/>
                      <a:pt x="1178" y="61"/>
                    </a:cubicBezTo>
                    <a:lnTo>
                      <a:pt x="1147" y="61"/>
                    </a:lnTo>
                    <a:cubicBezTo>
                      <a:pt x="1147" y="61"/>
                      <a:pt x="1116" y="61"/>
                      <a:pt x="1116" y="31"/>
                    </a:cubicBezTo>
                    <a:cubicBezTo>
                      <a:pt x="1116" y="61"/>
                      <a:pt x="1116" y="61"/>
                      <a:pt x="1085" y="61"/>
                    </a:cubicBezTo>
                    <a:cubicBezTo>
                      <a:pt x="1085" y="61"/>
                      <a:pt x="1085" y="31"/>
                      <a:pt x="1054" y="31"/>
                    </a:cubicBezTo>
                    <a:lnTo>
                      <a:pt x="1054" y="61"/>
                    </a:lnTo>
                    <a:lnTo>
                      <a:pt x="1023" y="93"/>
                    </a:lnTo>
                    <a:cubicBezTo>
                      <a:pt x="1023" y="93"/>
                      <a:pt x="1023" y="61"/>
                      <a:pt x="992" y="61"/>
                    </a:cubicBezTo>
                    <a:cubicBezTo>
                      <a:pt x="992" y="61"/>
                      <a:pt x="992" y="61"/>
                      <a:pt x="961" y="61"/>
                    </a:cubicBezTo>
                    <a:lnTo>
                      <a:pt x="961" y="93"/>
                    </a:lnTo>
                    <a:cubicBezTo>
                      <a:pt x="961" y="93"/>
                      <a:pt x="961" y="124"/>
                      <a:pt x="930" y="124"/>
                    </a:cubicBezTo>
                    <a:cubicBezTo>
                      <a:pt x="930" y="155"/>
                      <a:pt x="930" y="155"/>
                      <a:pt x="900" y="155"/>
                    </a:cubicBezTo>
                    <a:lnTo>
                      <a:pt x="900" y="155"/>
                    </a:lnTo>
                    <a:lnTo>
                      <a:pt x="900" y="186"/>
                    </a:lnTo>
                    <a:cubicBezTo>
                      <a:pt x="900" y="217"/>
                      <a:pt x="900" y="217"/>
                      <a:pt x="900" y="217"/>
                    </a:cubicBezTo>
                    <a:cubicBezTo>
                      <a:pt x="900" y="278"/>
                      <a:pt x="900" y="278"/>
                      <a:pt x="900" y="278"/>
                    </a:cubicBezTo>
                    <a:cubicBezTo>
                      <a:pt x="868" y="248"/>
                      <a:pt x="868" y="248"/>
                      <a:pt x="868" y="248"/>
                    </a:cubicBezTo>
                    <a:lnTo>
                      <a:pt x="868" y="248"/>
                    </a:lnTo>
                    <a:cubicBezTo>
                      <a:pt x="837" y="248"/>
                      <a:pt x="837" y="248"/>
                      <a:pt x="837" y="248"/>
                    </a:cubicBezTo>
                    <a:lnTo>
                      <a:pt x="837" y="248"/>
                    </a:lnTo>
                    <a:lnTo>
                      <a:pt x="806" y="248"/>
                    </a:lnTo>
                    <a:lnTo>
                      <a:pt x="806" y="248"/>
                    </a:lnTo>
                    <a:lnTo>
                      <a:pt x="806" y="248"/>
                    </a:lnTo>
                    <a:cubicBezTo>
                      <a:pt x="775" y="248"/>
                      <a:pt x="775" y="248"/>
                      <a:pt x="775" y="248"/>
                    </a:cubicBezTo>
                    <a:lnTo>
                      <a:pt x="775" y="217"/>
                    </a:lnTo>
                    <a:lnTo>
                      <a:pt x="775" y="217"/>
                    </a:lnTo>
                    <a:cubicBezTo>
                      <a:pt x="775" y="186"/>
                      <a:pt x="744" y="186"/>
                      <a:pt x="744" y="186"/>
                    </a:cubicBezTo>
                    <a:cubicBezTo>
                      <a:pt x="744" y="186"/>
                      <a:pt x="744" y="186"/>
                      <a:pt x="713" y="186"/>
                    </a:cubicBezTo>
                    <a:cubicBezTo>
                      <a:pt x="713" y="186"/>
                      <a:pt x="713" y="186"/>
                      <a:pt x="682" y="186"/>
                    </a:cubicBezTo>
                    <a:cubicBezTo>
                      <a:pt x="682" y="186"/>
                      <a:pt x="682" y="217"/>
                      <a:pt x="682" y="248"/>
                    </a:cubicBezTo>
                    <a:cubicBezTo>
                      <a:pt x="682" y="248"/>
                      <a:pt x="652" y="248"/>
                      <a:pt x="652" y="278"/>
                    </a:cubicBezTo>
                    <a:lnTo>
                      <a:pt x="652" y="278"/>
                    </a:lnTo>
                    <a:cubicBezTo>
                      <a:pt x="652" y="278"/>
                      <a:pt x="652" y="278"/>
                      <a:pt x="620" y="310"/>
                    </a:cubicBezTo>
                    <a:lnTo>
                      <a:pt x="620" y="310"/>
                    </a:lnTo>
                    <a:cubicBezTo>
                      <a:pt x="620" y="310"/>
                      <a:pt x="620" y="310"/>
                      <a:pt x="589" y="310"/>
                    </a:cubicBezTo>
                    <a:lnTo>
                      <a:pt x="589" y="310"/>
                    </a:lnTo>
                    <a:cubicBezTo>
                      <a:pt x="589" y="310"/>
                      <a:pt x="589" y="310"/>
                      <a:pt x="558" y="310"/>
                    </a:cubicBezTo>
                    <a:cubicBezTo>
                      <a:pt x="558" y="341"/>
                      <a:pt x="558" y="372"/>
                      <a:pt x="558" y="372"/>
                    </a:cubicBezTo>
                    <a:cubicBezTo>
                      <a:pt x="558" y="526"/>
                      <a:pt x="558" y="526"/>
                      <a:pt x="558" y="526"/>
                    </a:cubicBezTo>
                    <a:cubicBezTo>
                      <a:pt x="528" y="402"/>
                      <a:pt x="528" y="402"/>
                      <a:pt x="528" y="402"/>
                    </a:cubicBezTo>
                    <a:cubicBezTo>
                      <a:pt x="528" y="372"/>
                      <a:pt x="528" y="372"/>
                      <a:pt x="496" y="372"/>
                    </a:cubicBezTo>
                    <a:lnTo>
                      <a:pt x="496" y="372"/>
                    </a:lnTo>
                    <a:lnTo>
                      <a:pt x="496" y="372"/>
                    </a:lnTo>
                    <a:lnTo>
                      <a:pt x="496" y="372"/>
                    </a:lnTo>
                    <a:lnTo>
                      <a:pt x="496" y="372"/>
                    </a:lnTo>
                    <a:lnTo>
                      <a:pt x="496" y="402"/>
                    </a:lnTo>
                    <a:cubicBezTo>
                      <a:pt x="496" y="434"/>
                      <a:pt x="496" y="434"/>
                      <a:pt x="465" y="465"/>
                    </a:cubicBezTo>
                    <a:lnTo>
                      <a:pt x="465" y="465"/>
                    </a:lnTo>
                    <a:cubicBezTo>
                      <a:pt x="465" y="465"/>
                      <a:pt x="434" y="496"/>
                      <a:pt x="404" y="526"/>
                    </a:cubicBezTo>
                    <a:cubicBezTo>
                      <a:pt x="404" y="558"/>
                      <a:pt x="404" y="558"/>
                      <a:pt x="372" y="558"/>
                    </a:cubicBezTo>
                    <a:lnTo>
                      <a:pt x="372" y="558"/>
                    </a:lnTo>
                    <a:lnTo>
                      <a:pt x="372" y="558"/>
                    </a:lnTo>
                    <a:cubicBezTo>
                      <a:pt x="341" y="558"/>
                      <a:pt x="341" y="558"/>
                      <a:pt x="341" y="558"/>
                    </a:cubicBezTo>
                    <a:cubicBezTo>
                      <a:pt x="310" y="558"/>
                      <a:pt x="310" y="558"/>
                      <a:pt x="310" y="558"/>
                    </a:cubicBezTo>
                    <a:cubicBezTo>
                      <a:pt x="280" y="558"/>
                      <a:pt x="280" y="589"/>
                      <a:pt x="248" y="589"/>
                    </a:cubicBezTo>
                    <a:cubicBezTo>
                      <a:pt x="248" y="620"/>
                      <a:pt x="217" y="620"/>
                      <a:pt x="217" y="620"/>
                    </a:cubicBezTo>
                    <a:cubicBezTo>
                      <a:pt x="186" y="620"/>
                      <a:pt x="186" y="620"/>
                      <a:pt x="186" y="620"/>
                    </a:cubicBezTo>
                    <a:lnTo>
                      <a:pt x="186" y="620"/>
                    </a:lnTo>
                    <a:lnTo>
                      <a:pt x="156" y="620"/>
                    </a:lnTo>
                    <a:lnTo>
                      <a:pt x="156" y="620"/>
                    </a:lnTo>
                    <a:cubicBezTo>
                      <a:pt x="124" y="650"/>
                      <a:pt x="93" y="682"/>
                      <a:pt x="62" y="682"/>
                    </a:cubicBezTo>
                    <a:cubicBezTo>
                      <a:pt x="62" y="682"/>
                      <a:pt x="62" y="682"/>
                      <a:pt x="62" y="713"/>
                    </a:cubicBezTo>
                    <a:cubicBezTo>
                      <a:pt x="62" y="713"/>
                      <a:pt x="62" y="713"/>
                      <a:pt x="32" y="713"/>
                    </a:cubicBezTo>
                    <a:lnTo>
                      <a:pt x="32" y="713"/>
                    </a:lnTo>
                    <a:cubicBezTo>
                      <a:pt x="32" y="744"/>
                      <a:pt x="32" y="744"/>
                      <a:pt x="32" y="744"/>
                    </a:cubicBezTo>
                    <a:cubicBezTo>
                      <a:pt x="32" y="774"/>
                      <a:pt x="32" y="774"/>
                      <a:pt x="0" y="806"/>
                    </a:cubicBezTo>
                    <a:lnTo>
                      <a:pt x="0" y="806"/>
                    </a:lnTo>
                    <a:cubicBezTo>
                      <a:pt x="0" y="837"/>
                      <a:pt x="0" y="837"/>
                      <a:pt x="32" y="868"/>
                    </a:cubicBezTo>
                    <a:cubicBezTo>
                      <a:pt x="32" y="868"/>
                      <a:pt x="62" y="898"/>
                      <a:pt x="62" y="930"/>
                    </a:cubicBezTo>
                    <a:cubicBezTo>
                      <a:pt x="32" y="930"/>
                      <a:pt x="32" y="961"/>
                      <a:pt x="32" y="961"/>
                    </a:cubicBezTo>
                    <a:cubicBezTo>
                      <a:pt x="32" y="961"/>
                      <a:pt x="32" y="961"/>
                      <a:pt x="0" y="961"/>
                    </a:cubicBezTo>
                    <a:cubicBezTo>
                      <a:pt x="0" y="992"/>
                      <a:pt x="32" y="992"/>
                      <a:pt x="32" y="992"/>
                    </a:cubicBezTo>
                    <a:cubicBezTo>
                      <a:pt x="32" y="992"/>
                      <a:pt x="32" y="1022"/>
                      <a:pt x="32" y="1054"/>
                    </a:cubicBezTo>
                    <a:lnTo>
                      <a:pt x="62" y="1085"/>
                    </a:lnTo>
                    <a:cubicBezTo>
                      <a:pt x="62" y="1116"/>
                      <a:pt x="93" y="1116"/>
                      <a:pt x="93" y="1146"/>
                    </a:cubicBezTo>
                    <a:lnTo>
                      <a:pt x="93" y="1209"/>
                    </a:lnTo>
                    <a:cubicBezTo>
                      <a:pt x="93" y="1209"/>
                      <a:pt x="93" y="1240"/>
                      <a:pt x="124" y="1302"/>
                    </a:cubicBezTo>
                    <a:lnTo>
                      <a:pt x="124" y="1302"/>
                    </a:lnTo>
                    <a:cubicBezTo>
                      <a:pt x="124" y="1333"/>
                      <a:pt x="124" y="1364"/>
                      <a:pt x="124" y="1364"/>
                    </a:cubicBezTo>
                    <a:cubicBezTo>
                      <a:pt x="124" y="1394"/>
                      <a:pt x="124" y="1394"/>
                      <a:pt x="124" y="1394"/>
                    </a:cubicBezTo>
                    <a:cubicBezTo>
                      <a:pt x="124" y="1426"/>
                      <a:pt x="124" y="1426"/>
                      <a:pt x="93" y="1426"/>
                    </a:cubicBezTo>
                    <a:cubicBezTo>
                      <a:pt x="93" y="1457"/>
                      <a:pt x="124" y="1457"/>
                      <a:pt x="124" y="1457"/>
                    </a:cubicBezTo>
                    <a:lnTo>
                      <a:pt x="124" y="1487"/>
                    </a:lnTo>
                    <a:cubicBezTo>
                      <a:pt x="156" y="1487"/>
                      <a:pt x="186" y="1487"/>
                      <a:pt x="186" y="1487"/>
                    </a:cubicBezTo>
                    <a:cubicBezTo>
                      <a:pt x="186" y="1487"/>
                      <a:pt x="186" y="1487"/>
                      <a:pt x="217" y="1487"/>
                    </a:cubicBezTo>
                    <a:lnTo>
                      <a:pt x="217" y="1487"/>
                    </a:lnTo>
                    <a:lnTo>
                      <a:pt x="248" y="1487"/>
                    </a:lnTo>
                    <a:lnTo>
                      <a:pt x="248" y="1487"/>
                    </a:lnTo>
                    <a:cubicBezTo>
                      <a:pt x="248" y="1457"/>
                      <a:pt x="310" y="1426"/>
                      <a:pt x="372" y="1426"/>
                    </a:cubicBezTo>
                    <a:cubicBezTo>
                      <a:pt x="372" y="1426"/>
                      <a:pt x="372" y="1426"/>
                      <a:pt x="404" y="1426"/>
                    </a:cubicBezTo>
                    <a:cubicBezTo>
                      <a:pt x="434" y="1426"/>
                      <a:pt x="465" y="1426"/>
                      <a:pt x="465" y="1426"/>
                    </a:cubicBezTo>
                    <a:lnTo>
                      <a:pt x="465" y="1426"/>
                    </a:lnTo>
                    <a:cubicBezTo>
                      <a:pt x="465" y="1426"/>
                      <a:pt x="496" y="1426"/>
                      <a:pt x="528" y="1426"/>
                    </a:cubicBezTo>
                    <a:lnTo>
                      <a:pt x="528" y="1426"/>
                    </a:lnTo>
                    <a:cubicBezTo>
                      <a:pt x="528" y="1426"/>
                      <a:pt x="528" y="1426"/>
                      <a:pt x="558" y="1426"/>
                    </a:cubicBezTo>
                    <a:cubicBezTo>
                      <a:pt x="558" y="1394"/>
                      <a:pt x="558" y="1394"/>
                      <a:pt x="558" y="1394"/>
                    </a:cubicBezTo>
                    <a:cubicBezTo>
                      <a:pt x="558" y="1394"/>
                      <a:pt x="558" y="1394"/>
                      <a:pt x="558" y="1364"/>
                    </a:cubicBezTo>
                    <a:cubicBezTo>
                      <a:pt x="558" y="1364"/>
                      <a:pt x="589" y="1333"/>
                      <a:pt x="652" y="1333"/>
                    </a:cubicBezTo>
                    <a:lnTo>
                      <a:pt x="652" y="1333"/>
                    </a:lnTo>
                    <a:cubicBezTo>
                      <a:pt x="682" y="1333"/>
                      <a:pt x="713" y="1302"/>
                      <a:pt x="775" y="1302"/>
                    </a:cubicBezTo>
                    <a:lnTo>
                      <a:pt x="806" y="1302"/>
                    </a:lnTo>
                    <a:cubicBezTo>
                      <a:pt x="806" y="1270"/>
                      <a:pt x="837" y="1270"/>
                      <a:pt x="837" y="1270"/>
                    </a:cubicBezTo>
                    <a:cubicBezTo>
                      <a:pt x="868" y="1270"/>
                      <a:pt x="868" y="1270"/>
                      <a:pt x="868" y="1270"/>
                    </a:cubicBezTo>
                    <a:lnTo>
                      <a:pt x="900" y="1270"/>
                    </a:lnTo>
                    <a:lnTo>
                      <a:pt x="900" y="1270"/>
                    </a:lnTo>
                    <a:lnTo>
                      <a:pt x="930" y="1270"/>
                    </a:lnTo>
                    <a:lnTo>
                      <a:pt x="961" y="1270"/>
                    </a:lnTo>
                    <a:cubicBezTo>
                      <a:pt x="992" y="1270"/>
                      <a:pt x="992" y="1270"/>
                      <a:pt x="1023" y="1270"/>
                    </a:cubicBezTo>
                    <a:cubicBezTo>
                      <a:pt x="1023" y="1302"/>
                      <a:pt x="1054" y="1302"/>
                      <a:pt x="1085" y="1302"/>
                    </a:cubicBezTo>
                    <a:cubicBezTo>
                      <a:pt x="1116" y="1302"/>
                      <a:pt x="1147" y="1333"/>
                      <a:pt x="1147" y="1364"/>
                    </a:cubicBezTo>
                    <a:lnTo>
                      <a:pt x="1178" y="1364"/>
                    </a:lnTo>
                    <a:cubicBezTo>
                      <a:pt x="1178" y="1394"/>
                      <a:pt x="1209" y="1426"/>
                      <a:pt x="1209" y="1457"/>
                    </a:cubicBezTo>
                    <a:cubicBezTo>
                      <a:pt x="1209" y="1457"/>
                      <a:pt x="1209" y="1457"/>
                      <a:pt x="1240" y="1457"/>
                    </a:cubicBezTo>
                    <a:cubicBezTo>
                      <a:pt x="1240" y="1426"/>
                      <a:pt x="1271" y="1394"/>
                      <a:pt x="1302" y="1394"/>
                    </a:cubicBezTo>
                    <a:lnTo>
                      <a:pt x="1302" y="1364"/>
                    </a:lnTo>
                    <a:cubicBezTo>
                      <a:pt x="1302" y="1333"/>
                      <a:pt x="1302" y="1333"/>
                      <a:pt x="1302" y="1333"/>
                    </a:cubicBezTo>
                    <a:cubicBezTo>
                      <a:pt x="1364" y="1333"/>
                      <a:pt x="1364" y="1333"/>
                      <a:pt x="1364" y="1333"/>
                    </a:cubicBezTo>
                    <a:cubicBezTo>
                      <a:pt x="1364" y="1364"/>
                      <a:pt x="1364" y="1364"/>
                      <a:pt x="1364" y="1364"/>
                    </a:cubicBezTo>
                    <a:cubicBezTo>
                      <a:pt x="1364" y="1394"/>
                      <a:pt x="1364" y="1394"/>
                      <a:pt x="1364" y="1426"/>
                    </a:cubicBezTo>
                    <a:lnTo>
                      <a:pt x="1364" y="1426"/>
                    </a:lnTo>
                    <a:cubicBezTo>
                      <a:pt x="1364" y="1457"/>
                      <a:pt x="1395" y="1487"/>
                      <a:pt x="1395" y="1487"/>
                    </a:cubicBezTo>
                    <a:cubicBezTo>
                      <a:pt x="1395" y="1518"/>
                      <a:pt x="1395" y="1518"/>
                      <a:pt x="1395" y="1518"/>
                    </a:cubicBezTo>
                    <a:lnTo>
                      <a:pt x="1426" y="1550"/>
                    </a:lnTo>
                    <a:cubicBezTo>
                      <a:pt x="1457" y="1581"/>
                      <a:pt x="1457" y="1611"/>
                      <a:pt x="1457" y="1642"/>
                    </a:cubicBezTo>
                    <a:lnTo>
                      <a:pt x="1457" y="1642"/>
                    </a:lnTo>
                    <a:lnTo>
                      <a:pt x="1488" y="1674"/>
                    </a:lnTo>
                    <a:cubicBezTo>
                      <a:pt x="1488" y="1674"/>
                      <a:pt x="1488" y="1705"/>
                      <a:pt x="1519" y="1705"/>
                    </a:cubicBezTo>
                    <a:cubicBezTo>
                      <a:pt x="1519" y="1705"/>
                      <a:pt x="1519" y="1705"/>
                      <a:pt x="1550" y="1705"/>
                    </a:cubicBezTo>
                    <a:cubicBezTo>
                      <a:pt x="1581" y="1705"/>
                      <a:pt x="1581" y="1705"/>
                      <a:pt x="1581" y="1705"/>
                    </a:cubicBezTo>
                    <a:lnTo>
                      <a:pt x="1581" y="1705"/>
                    </a:lnTo>
                    <a:cubicBezTo>
                      <a:pt x="1612" y="1705"/>
                      <a:pt x="1612" y="1705"/>
                      <a:pt x="1643" y="1735"/>
                    </a:cubicBezTo>
                    <a:lnTo>
                      <a:pt x="1643" y="1735"/>
                    </a:lnTo>
                    <a:cubicBezTo>
                      <a:pt x="1643" y="1735"/>
                      <a:pt x="1643" y="1735"/>
                      <a:pt x="1674" y="1735"/>
                    </a:cubicBezTo>
                    <a:lnTo>
                      <a:pt x="1674" y="1705"/>
                    </a:lnTo>
                    <a:cubicBezTo>
                      <a:pt x="1705" y="1705"/>
                      <a:pt x="1705" y="1705"/>
                      <a:pt x="1736" y="1705"/>
                    </a:cubicBezTo>
                    <a:lnTo>
                      <a:pt x="1736" y="1705"/>
                    </a:lnTo>
                    <a:lnTo>
                      <a:pt x="1736" y="1705"/>
                    </a:lnTo>
                    <a:cubicBezTo>
                      <a:pt x="1767" y="1705"/>
                      <a:pt x="1767" y="1705"/>
                      <a:pt x="1798" y="1735"/>
                    </a:cubicBezTo>
                    <a:lnTo>
                      <a:pt x="1798" y="1735"/>
                    </a:lnTo>
                    <a:cubicBezTo>
                      <a:pt x="1829" y="1735"/>
                      <a:pt x="1829" y="1705"/>
                      <a:pt x="1860" y="1705"/>
                    </a:cubicBezTo>
                    <a:lnTo>
                      <a:pt x="1860" y="1705"/>
                    </a:lnTo>
                    <a:cubicBezTo>
                      <a:pt x="1860" y="1674"/>
                      <a:pt x="1891" y="1674"/>
                      <a:pt x="1922" y="1674"/>
                    </a:cubicBezTo>
                    <a:lnTo>
                      <a:pt x="1922" y="1674"/>
                    </a:lnTo>
                    <a:lnTo>
                      <a:pt x="1922" y="1674"/>
                    </a:lnTo>
                    <a:cubicBezTo>
                      <a:pt x="1953" y="1674"/>
                      <a:pt x="1953" y="1674"/>
                      <a:pt x="1953" y="1674"/>
                    </a:cubicBezTo>
                    <a:cubicBezTo>
                      <a:pt x="1984" y="1674"/>
                      <a:pt x="1984" y="1674"/>
                      <a:pt x="1984" y="1674"/>
                    </a:cubicBezTo>
                    <a:cubicBezTo>
                      <a:pt x="1984" y="1674"/>
                      <a:pt x="1984" y="1674"/>
                      <a:pt x="1984" y="1642"/>
                    </a:cubicBezTo>
                    <a:lnTo>
                      <a:pt x="1984" y="1642"/>
                    </a:lnTo>
                    <a:cubicBezTo>
                      <a:pt x="1984" y="1642"/>
                      <a:pt x="1984" y="1611"/>
                      <a:pt x="1984" y="1581"/>
                    </a:cubicBezTo>
                    <a:cubicBezTo>
                      <a:pt x="2015" y="1518"/>
                      <a:pt x="2046" y="1487"/>
                      <a:pt x="2046" y="1457"/>
                    </a:cubicBezTo>
                    <a:lnTo>
                      <a:pt x="2046" y="1426"/>
                    </a:lnTo>
                    <a:lnTo>
                      <a:pt x="2046" y="1426"/>
                    </a:lnTo>
                    <a:cubicBezTo>
                      <a:pt x="2046" y="1394"/>
                      <a:pt x="2077" y="1364"/>
                      <a:pt x="2108" y="1364"/>
                    </a:cubicBezTo>
                    <a:cubicBezTo>
                      <a:pt x="2108" y="1333"/>
                      <a:pt x="2108" y="1333"/>
                      <a:pt x="2139" y="1333"/>
                    </a:cubicBezTo>
                    <a:cubicBezTo>
                      <a:pt x="2139" y="1302"/>
                      <a:pt x="2139" y="1270"/>
                      <a:pt x="2139" y="1270"/>
                    </a:cubicBezTo>
                    <a:cubicBezTo>
                      <a:pt x="2170" y="1240"/>
                      <a:pt x="2170" y="1209"/>
                      <a:pt x="2170" y="1209"/>
                    </a:cubicBezTo>
                    <a:cubicBezTo>
                      <a:pt x="2170" y="1209"/>
                      <a:pt x="2170" y="1146"/>
                      <a:pt x="2170" y="1116"/>
                    </a:cubicBezTo>
                    <a:lnTo>
                      <a:pt x="2170" y="1116"/>
                    </a:lnTo>
                    <a:lnTo>
                      <a:pt x="2170" y="1085"/>
                    </a:lnTo>
                    <a:cubicBezTo>
                      <a:pt x="2170" y="1085"/>
                      <a:pt x="2170" y="1085"/>
                      <a:pt x="2170" y="105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2" name="Freeform 143"/>
              <p:cNvSpPr>
                <a:spLocks noChangeArrowheads="1"/>
              </p:cNvSpPr>
              <p:nvPr/>
            </p:nvSpPr>
            <p:spPr bwMode="auto">
              <a:xfrm>
                <a:off x="5565775" y="2538413"/>
                <a:ext cx="201613" cy="246062"/>
              </a:xfrm>
              <a:custGeom>
                <a:avLst/>
                <a:gdLst>
                  <a:gd name="T0" fmla="*/ 465 w 559"/>
                  <a:gd name="T1" fmla="*/ 403 h 683"/>
                  <a:gd name="T2" fmla="*/ 434 w 559"/>
                  <a:gd name="T3" fmla="*/ 372 h 683"/>
                  <a:gd name="T4" fmla="*/ 434 w 559"/>
                  <a:gd name="T5" fmla="*/ 310 h 683"/>
                  <a:gd name="T6" fmla="*/ 404 w 559"/>
                  <a:gd name="T7" fmla="*/ 279 h 683"/>
                  <a:gd name="T8" fmla="*/ 372 w 559"/>
                  <a:gd name="T9" fmla="*/ 279 h 683"/>
                  <a:gd name="T10" fmla="*/ 341 w 559"/>
                  <a:gd name="T11" fmla="*/ 248 h 683"/>
                  <a:gd name="T12" fmla="*/ 341 w 559"/>
                  <a:gd name="T13" fmla="*/ 217 h 683"/>
                  <a:gd name="T14" fmla="*/ 341 w 559"/>
                  <a:gd name="T15" fmla="*/ 217 h 683"/>
                  <a:gd name="T16" fmla="*/ 280 w 559"/>
                  <a:gd name="T17" fmla="*/ 186 h 683"/>
                  <a:gd name="T18" fmla="*/ 217 w 559"/>
                  <a:gd name="T19" fmla="*/ 124 h 683"/>
                  <a:gd name="T20" fmla="*/ 155 w 559"/>
                  <a:gd name="T21" fmla="*/ 62 h 683"/>
                  <a:gd name="T22" fmla="*/ 124 w 559"/>
                  <a:gd name="T23" fmla="*/ 31 h 683"/>
                  <a:gd name="T24" fmla="*/ 93 w 559"/>
                  <a:gd name="T25" fmla="*/ 0 h 683"/>
                  <a:gd name="T26" fmla="*/ 93 w 559"/>
                  <a:gd name="T27" fmla="*/ 0 h 683"/>
                  <a:gd name="T28" fmla="*/ 32 w 559"/>
                  <a:gd name="T29" fmla="*/ 0 h 683"/>
                  <a:gd name="T30" fmla="*/ 0 w 559"/>
                  <a:gd name="T31" fmla="*/ 0 h 683"/>
                  <a:gd name="T32" fmla="*/ 32 w 559"/>
                  <a:gd name="T33" fmla="*/ 31 h 683"/>
                  <a:gd name="T34" fmla="*/ 63 w 559"/>
                  <a:gd name="T35" fmla="*/ 62 h 683"/>
                  <a:gd name="T36" fmla="*/ 93 w 559"/>
                  <a:gd name="T37" fmla="*/ 93 h 683"/>
                  <a:gd name="T38" fmla="*/ 124 w 559"/>
                  <a:gd name="T39" fmla="*/ 155 h 683"/>
                  <a:gd name="T40" fmla="*/ 187 w 559"/>
                  <a:gd name="T41" fmla="*/ 186 h 683"/>
                  <a:gd name="T42" fmla="*/ 217 w 559"/>
                  <a:gd name="T43" fmla="*/ 248 h 683"/>
                  <a:gd name="T44" fmla="*/ 217 w 559"/>
                  <a:gd name="T45" fmla="*/ 279 h 683"/>
                  <a:gd name="T46" fmla="*/ 310 w 559"/>
                  <a:gd name="T47" fmla="*/ 403 h 683"/>
                  <a:gd name="T48" fmla="*/ 372 w 559"/>
                  <a:gd name="T49" fmla="*/ 527 h 683"/>
                  <a:gd name="T50" fmla="*/ 434 w 559"/>
                  <a:gd name="T51" fmla="*/ 589 h 683"/>
                  <a:gd name="T52" fmla="*/ 465 w 559"/>
                  <a:gd name="T53" fmla="*/ 620 h 683"/>
                  <a:gd name="T54" fmla="*/ 496 w 559"/>
                  <a:gd name="T55" fmla="*/ 651 h 683"/>
                  <a:gd name="T56" fmla="*/ 528 w 559"/>
                  <a:gd name="T57" fmla="*/ 651 h 683"/>
                  <a:gd name="T58" fmla="*/ 558 w 559"/>
                  <a:gd name="T59" fmla="*/ 651 h 683"/>
                  <a:gd name="T60" fmla="*/ 558 w 559"/>
                  <a:gd name="T61" fmla="*/ 589 h 683"/>
                  <a:gd name="T62" fmla="*/ 558 w 559"/>
                  <a:gd name="T63" fmla="*/ 558 h 683"/>
                  <a:gd name="T64" fmla="*/ 528 w 559"/>
                  <a:gd name="T65" fmla="*/ 527 h 683"/>
                  <a:gd name="T66" fmla="*/ 528 w 559"/>
                  <a:gd name="T67" fmla="*/ 496 h 683"/>
                  <a:gd name="T68" fmla="*/ 496 w 559"/>
                  <a:gd name="T69" fmla="*/ 46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683">
                    <a:moveTo>
                      <a:pt x="465" y="403"/>
                    </a:moveTo>
                    <a:lnTo>
                      <a:pt x="465" y="403"/>
                    </a:lnTo>
                    <a:lnTo>
                      <a:pt x="465" y="403"/>
                    </a:lnTo>
                    <a:cubicBezTo>
                      <a:pt x="465" y="403"/>
                      <a:pt x="434" y="403"/>
                      <a:pt x="434" y="372"/>
                    </a:cubicBezTo>
                    <a:cubicBezTo>
                      <a:pt x="434" y="372"/>
                      <a:pt x="434" y="372"/>
                      <a:pt x="434" y="341"/>
                    </a:cubicBezTo>
                    <a:cubicBezTo>
                      <a:pt x="434" y="341"/>
                      <a:pt x="404" y="341"/>
                      <a:pt x="434" y="310"/>
                    </a:cubicBezTo>
                    <a:lnTo>
                      <a:pt x="434" y="310"/>
                    </a:lnTo>
                    <a:cubicBezTo>
                      <a:pt x="404" y="310"/>
                      <a:pt x="404" y="310"/>
                      <a:pt x="404" y="279"/>
                    </a:cubicBezTo>
                    <a:lnTo>
                      <a:pt x="404" y="279"/>
                    </a:lnTo>
                    <a:lnTo>
                      <a:pt x="372" y="279"/>
                    </a:lnTo>
                    <a:lnTo>
                      <a:pt x="372" y="279"/>
                    </a:lnTo>
                    <a:cubicBezTo>
                      <a:pt x="341" y="248"/>
                      <a:pt x="341" y="248"/>
                      <a:pt x="341" y="248"/>
                    </a:cubicBezTo>
                    <a:lnTo>
                      <a:pt x="341" y="248"/>
                    </a:lnTo>
                    <a:lnTo>
                      <a:pt x="341" y="217"/>
                    </a:lnTo>
                    <a:lnTo>
                      <a:pt x="341" y="217"/>
                    </a:lnTo>
                    <a:lnTo>
                      <a:pt x="341" y="217"/>
                    </a:lnTo>
                    <a:cubicBezTo>
                      <a:pt x="310" y="217"/>
                      <a:pt x="310" y="186"/>
                      <a:pt x="310" y="186"/>
                    </a:cubicBezTo>
                    <a:cubicBezTo>
                      <a:pt x="280" y="186"/>
                      <a:pt x="280" y="186"/>
                      <a:pt x="280" y="186"/>
                    </a:cubicBezTo>
                    <a:cubicBezTo>
                      <a:pt x="280" y="186"/>
                      <a:pt x="248" y="186"/>
                      <a:pt x="217" y="186"/>
                    </a:cubicBezTo>
                    <a:cubicBezTo>
                      <a:pt x="217" y="155"/>
                      <a:pt x="217" y="155"/>
                      <a:pt x="217" y="124"/>
                    </a:cubicBezTo>
                    <a:lnTo>
                      <a:pt x="217" y="124"/>
                    </a:lnTo>
                    <a:cubicBezTo>
                      <a:pt x="187" y="124"/>
                      <a:pt x="155" y="93"/>
                      <a:pt x="155" y="62"/>
                    </a:cubicBezTo>
                    <a:cubicBezTo>
                      <a:pt x="124" y="62"/>
                      <a:pt x="124" y="62"/>
                      <a:pt x="124" y="31"/>
                    </a:cubicBezTo>
                    <a:lnTo>
                      <a:pt x="124" y="31"/>
                    </a:lnTo>
                    <a:cubicBezTo>
                      <a:pt x="124" y="31"/>
                      <a:pt x="124" y="31"/>
                      <a:pt x="93" y="0"/>
                    </a:cubicBezTo>
                    <a:lnTo>
                      <a:pt x="93" y="0"/>
                    </a:lnTo>
                    <a:lnTo>
                      <a:pt x="93" y="0"/>
                    </a:lnTo>
                    <a:lnTo>
                      <a:pt x="93" y="0"/>
                    </a:lnTo>
                    <a:cubicBezTo>
                      <a:pt x="93" y="0"/>
                      <a:pt x="93" y="0"/>
                      <a:pt x="63" y="0"/>
                    </a:cubicBezTo>
                    <a:cubicBezTo>
                      <a:pt x="63" y="0"/>
                      <a:pt x="63" y="0"/>
                      <a:pt x="32" y="0"/>
                    </a:cubicBezTo>
                    <a:lnTo>
                      <a:pt x="0" y="0"/>
                    </a:lnTo>
                    <a:lnTo>
                      <a:pt x="0" y="0"/>
                    </a:lnTo>
                    <a:lnTo>
                      <a:pt x="0" y="0"/>
                    </a:lnTo>
                    <a:cubicBezTo>
                      <a:pt x="32" y="0"/>
                      <a:pt x="32" y="0"/>
                      <a:pt x="32" y="31"/>
                    </a:cubicBezTo>
                    <a:cubicBezTo>
                      <a:pt x="32" y="31"/>
                      <a:pt x="32" y="62"/>
                      <a:pt x="63" y="62"/>
                    </a:cubicBezTo>
                    <a:lnTo>
                      <a:pt x="63" y="62"/>
                    </a:lnTo>
                    <a:lnTo>
                      <a:pt x="93" y="62"/>
                    </a:lnTo>
                    <a:lnTo>
                      <a:pt x="93" y="93"/>
                    </a:lnTo>
                    <a:cubicBezTo>
                      <a:pt x="124" y="124"/>
                      <a:pt x="124" y="124"/>
                      <a:pt x="124" y="155"/>
                    </a:cubicBezTo>
                    <a:lnTo>
                      <a:pt x="124" y="155"/>
                    </a:lnTo>
                    <a:lnTo>
                      <a:pt x="155" y="155"/>
                    </a:lnTo>
                    <a:lnTo>
                      <a:pt x="187" y="186"/>
                    </a:lnTo>
                    <a:lnTo>
                      <a:pt x="187" y="186"/>
                    </a:lnTo>
                    <a:cubicBezTo>
                      <a:pt x="187" y="217"/>
                      <a:pt x="217" y="217"/>
                      <a:pt x="217" y="248"/>
                    </a:cubicBezTo>
                    <a:lnTo>
                      <a:pt x="217" y="248"/>
                    </a:lnTo>
                    <a:lnTo>
                      <a:pt x="217" y="279"/>
                    </a:lnTo>
                    <a:cubicBezTo>
                      <a:pt x="217" y="279"/>
                      <a:pt x="217" y="279"/>
                      <a:pt x="248" y="310"/>
                    </a:cubicBezTo>
                    <a:cubicBezTo>
                      <a:pt x="248" y="310"/>
                      <a:pt x="280" y="372"/>
                      <a:pt x="310" y="403"/>
                    </a:cubicBezTo>
                    <a:cubicBezTo>
                      <a:pt x="310" y="434"/>
                      <a:pt x="310" y="465"/>
                      <a:pt x="310" y="465"/>
                    </a:cubicBezTo>
                    <a:cubicBezTo>
                      <a:pt x="310" y="465"/>
                      <a:pt x="341" y="496"/>
                      <a:pt x="372" y="527"/>
                    </a:cubicBezTo>
                    <a:lnTo>
                      <a:pt x="404" y="589"/>
                    </a:lnTo>
                    <a:cubicBezTo>
                      <a:pt x="434" y="589"/>
                      <a:pt x="434" y="589"/>
                      <a:pt x="434" y="589"/>
                    </a:cubicBezTo>
                    <a:lnTo>
                      <a:pt x="465" y="620"/>
                    </a:lnTo>
                    <a:lnTo>
                      <a:pt x="465" y="620"/>
                    </a:lnTo>
                    <a:lnTo>
                      <a:pt x="465" y="620"/>
                    </a:lnTo>
                    <a:cubicBezTo>
                      <a:pt x="465" y="651"/>
                      <a:pt x="496" y="651"/>
                      <a:pt x="496" y="651"/>
                    </a:cubicBezTo>
                    <a:lnTo>
                      <a:pt x="496" y="682"/>
                    </a:lnTo>
                    <a:cubicBezTo>
                      <a:pt x="528" y="682"/>
                      <a:pt x="528" y="651"/>
                      <a:pt x="528" y="651"/>
                    </a:cubicBezTo>
                    <a:cubicBezTo>
                      <a:pt x="528" y="651"/>
                      <a:pt x="528" y="651"/>
                      <a:pt x="558" y="651"/>
                    </a:cubicBezTo>
                    <a:lnTo>
                      <a:pt x="558" y="651"/>
                    </a:lnTo>
                    <a:lnTo>
                      <a:pt x="558" y="651"/>
                    </a:lnTo>
                    <a:cubicBezTo>
                      <a:pt x="558" y="651"/>
                      <a:pt x="558" y="620"/>
                      <a:pt x="558" y="589"/>
                    </a:cubicBezTo>
                    <a:lnTo>
                      <a:pt x="558" y="589"/>
                    </a:lnTo>
                    <a:lnTo>
                      <a:pt x="558" y="558"/>
                    </a:lnTo>
                    <a:lnTo>
                      <a:pt x="558" y="558"/>
                    </a:lnTo>
                    <a:cubicBezTo>
                      <a:pt x="528" y="527"/>
                      <a:pt x="528" y="527"/>
                      <a:pt x="528" y="527"/>
                    </a:cubicBezTo>
                    <a:cubicBezTo>
                      <a:pt x="558" y="527"/>
                      <a:pt x="558" y="527"/>
                      <a:pt x="558" y="527"/>
                    </a:cubicBezTo>
                    <a:cubicBezTo>
                      <a:pt x="528" y="527"/>
                      <a:pt x="528" y="496"/>
                      <a:pt x="528" y="496"/>
                    </a:cubicBezTo>
                    <a:lnTo>
                      <a:pt x="528" y="496"/>
                    </a:lnTo>
                    <a:cubicBezTo>
                      <a:pt x="528" y="496"/>
                      <a:pt x="496" y="496"/>
                      <a:pt x="496" y="465"/>
                    </a:cubicBezTo>
                    <a:cubicBezTo>
                      <a:pt x="465" y="465"/>
                      <a:pt x="465" y="434"/>
                      <a:pt x="465" y="4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3" name="Freeform 144"/>
              <p:cNvSpPr>
                <a:spLocks noChangeArrowheads="1"/>
              </p:cNvSpPr>
              <p:nvPr/>
            </p:nvSpPr>
            <p:spPr bwMode="auto">
              <a:xfrm>
                <a:off x="3513138" y="1377950"/>
                <a:ext cx="33337" cy="11113"/>
              </a:xfrm>
              <a:custGeom>
                <a:avLst/>
                <a:gdLst>
                  <a:gd name="T0" fmla="*/ 62 w 94"/>
                  <a:gd name="T1" fmla="*/ 0 h 33"/>
                  <a:gd name="T2" fmla="*/ 62 w 94"/>
                  <a:gd name="T3" fmla="*/ 0 h 33"/>
                  <a:gd name="T4" fmla="*/ 62 w 94"/>
                  <a:gd name="T5" fmla="*/ 0 h 33"/>
                  <a:gd name="T6" fmla="*/ 32 w 94"/>
                  <a:gd name="T7" fmla="*/ 0 h 33"/>
                  <a:gd name="T8" fmla="*/ 32 w 94"/>
                  <a:gd name="T9" fmla="*/ 0 h 33"/>
                  <a:gd name="T10" fmla="*/ 32 w 94"/>
                  <a:gd name="T11" fmla="*/ 0 h 33"/>
                  <a:gd name="T12" fmla="*/ 0 w 94"/>
                  <a:gd name="T13" fmla="*/ 0 h 33"/>
                  <a:gd name="T14" fmla="*/ 0 w 94"/>
                  <a:gd name="T15" fmla="*/ 0 h 33"/>
                  <a:gd name="T16" fmla="*/ 0 w 94"/>
                  <a:gd name="T17" fmla="*/ 0 h 33"/>
                  <a:gd name="T18" fmla="*/ 0 w 94"/>
                  <a:gd name="T19" fmla="*/ 32 h 33"/>
                  <a:gd name="T20" fmla="*/ 0 w 94"/>
                  <a:gd name="T21" fmla="*/ 32 h 33"/>
                  <a:gd name="T22" fmla="*/ 0 w 94"/>
                  <a:gd name="T23" fmla="*/ 32 h 33"/>
                  <a:gd name="T24" fmla="*/ 0 w 94"/>
                  <a:gd name="T25" fmla="*/ 32 h 33"/>
                  <a:gd name="T26" fmla="*/ 32 w 94"/>
                  <a:gd name="T27" fmla="*/ 32 h 33"/>
                  <a:gd name="T28" fmla="*/ 62 w 94"/>
                  <a:gd name="T29" fmla="*/ 32 h 33"/>
                  <a:gd name="T30" fmla="*/ 62 w 94"/>
                  <a:gd name="T31" fmla="*/ 32 h 33"/>
                  <a:gd name="T32" fmla="*/ 93 w 94"/>
                  <a:gd name="T33" fmla="*/ 32 h 33"/>
                  <a:gd name="T34" fmla="*/ 93 w 94"/>
                  <a:gd name="T35" fmla="*/ 32 h 33"/>
                  <a:gd name="T36" fmla="*/ 62 w 94"/>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3">
                    <a:moveTo>
                      <a:pt x="62" y="0"/>
                    </a:moveTo>
                    <a:lnTo>
                      <a:pt x="62" y="0"/>
                    </a:lnTo>
                    <a:lnTo>
                      <a:pt x="62" y="0"/>
                    </a:lnTo>
                    <a:lnTo>
                      <a:pt x="32" y="0"/>
                    </a:lnTo>
                    <a:lnTo>
                      <a:pt x="32" y="0"/>
                    </a:lnTo>
                    <a:lnTo>
                      <a:pt x="32" y="0"/>
                    </a:lnTo>
                    <a:lnTo>
                      <a:pt x="0" y="0"/>
                    </a:lnTo>
                    <a:lnTo>
                      <a:pt x="0" y="0"/>
                    </a:lnTo>
                    <a:lnTo>
                      <a:pt x="0" y="0"/>
                    </a:lnTo>
                    <a:lnTo>
                      <a:pt x="0" y="32"/>
                    </a:lnTo>
                    <a:lnTo>
                      <a:pt x="0" y="32"/>
                    </a:lnTo>
                    <a:lnTo>
                      <a:pt x="0" y="32"/>
                    </a:lnTo>
                    <a:lnTo>
                      <a:pt x="0" y="32"/>
                    </a:lnTo>
                    <a:cubicBezTo>
                      <a:pt x="32" y="32"/>
                      <a:pt x="32" y="32"/>
                      <a:pt x="32" y="32"/>
                    </a:cubicBezTo>
                    <a:cubicBezTo>
                      <a:pt x="62" y="32"/>
                      <a:pt x="62" y="32"/>
                      <a:pt x="62" y="32"/>
                    </a:cubicBezTo>
                    <a:lnTo>
                      <a:pt x="62" y="32"/>
                    </a:lnTo>
                    <a:lnTo>
                      <a:pt x="93" y="32"/>
                    </a:lnTo>
                    <a:lnTo>
                      <a:pt x="93" y="32"/>
                    </a:lnTo>
                    <a:cubicBezTo>
                      <a:pt x="93" y="32"/>
                      <a:pt x="62" y="32"/>
                      <a:pt x="6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4" name="Freeform 145"/>
              <p:cNvSpPr>
                <a:spLocks noChangeArrowheads="1"/>
              </p:cNvSpPr>
              <p:nvPr/>
            </p:nvSpPr>
            <p:spPr bwMode="auto">
              <a:xfrm>
                <a:off x="3467100" y="1401763"/>
                <a:ext cx="66675" cy="55562"/>
              </a:xfrm>
              <a:custGeom>
                <a:avLst/>
                <a:gdLst>
                  <a:gd name="T0" fmla="*/ 186 w 187"/>
                  <a:gd name="T1" fmla="*/ 62 h 155"/>
                  <a:gd name="T2" fmla="*/ 186 w 187"/>
                  <a:gd name="T3" fmla="*/ 62 h 155"/>
                  <a:gd name="T4" fmla="*/ 186 w 187"/>
                  <a:gd name="T5" fmla="*/ 30 h 155"/>
                  <a:gd name="T6" fmla="*/ 156 w 187"/>
                  <a:gd name="T7" fmla="*/ 30 h 155"/>
                  <a:gd name="T8" fmla="*/ 124 w 187"/>
                  <a:gd name="T9" fmla="*/ 30 h 155"/>
                  <a:gd name="T10" fmla="*/ 93 w 187"/>
                  <a:gd name="T11" fmla="*/ 0 h 155"/>
                  <a:gd name="T12" fmla="*/ 32 w 187"/>
                  <a:gd name="T13" fmla="*/ 0 h 155"/>
                  <a:gd name="T14" fmla="*/ 32 w 187"/>
                  <a:gd name="T15" fmla="*/ 0 h 155"/>
                  <a:gd name="T16" fmla="*/ 32 w 187"/>
                  <a:gd name="T17" fmla="*/ 0 h 155"/>
                  <a:gd name="T18" fmla="*/ 0 w 187"/>
                  <a:gd name="T19" fmla="*/ 0 h 155"/>
                  <a:gd name="T20" fmla="*/ 0 w 187"/>
                  <a:gd name="T21" fmla="*/ 0 h 155"/>
                  <a:gd name="T22" fmla="*/ 0 w 187"/>
                  <a:gd name="T23" fmla="*/ 0 h 155"/>
                  <a:gd name="T24" fmla="*/ 0 w 187"/>
                  <a:gd name="T25" fmla="*/ 0 h 155"/>
                  <a:gd name="T26" fmla="*/ 0 w 187"/>
                  <a:gd name="T27" fmla="*/ 30 h 155"/>
                  <a:gd name="T28" fmla="*/ 32 w 187"/>
                  <a:gd name="T29" fmla="*/ 30 h 155"/>
                  <a:gd name="T30" fmla="*/ 32 w 187"/>
                  <a:gd name="T31" fmla="*/ 30 h 155"/>
                  <a:gd name="T32" fmla="*/ 62 w 187"/>
                  <a:gd name="T33" fmla="*/ 62 h 155"/>
                  <a:gd name="T34" fmla="*/ 32 w 187"/>
                  <a:gd name="T35" fmla="*/ 93 h 155"/>
                  <a:gd name="T36" fmla="*/ 32 w 187"/>
                  <a:gd name="T37" fmla="*/ 124 h 155"/>
                  <a:gd name="T38" fmla="*/ 0 w 187"/>
                  <a:gd name="T39" fmla="*/ 124 h 155"/>
                  <a:gd name="T40" fmla="*/ 0 w 187"/>
                  <a:gd name="T41" fmla="*/ 154 h 155"/>
                  <a:gd name="T42" fmla="*/ 0 w 187"/>
                  <a:gd name="T43" fmla="*/ 154 h 155"/>
                  <a:gd name="T44" fmla="*/ 32 w 187"/>
                  <a:gd name="T45" fmla="*/ 154 h 155"/>
                  <a:gd name="T46" fmla="*/ 32 w 187"/>
                  <a:gd name="T47" fmla="*/ 154 h 155"/>
                  <a:gd name="T48" fmla="*/ 32 w 187"/>
                  <a:gd name="T49" fmla="*/ 154 h 155"/>
                  <a:gd name="T50" fmla="*/ 62 w 187"/>
                  <a:gd name="T51" fmla="*/ 154 h 155"/>
                  <a:gd name="T52" fmla="*/ 93 w 187"/>
                  <a:gd name="T53" fmla="*/ 124 h 155"/>
                  <a:gd name="T54" fmla="*/ 93 w 187"/>
                  <a:gd name="T55" fmla="*/ 124 h 155"/>
                  <a:gd name="T56" fmla="*/ 93 w 187"/>
                  <a:gd name="T57" fmla="*/ 124 h 155"/>
                  <a:gd name="T58" fmla="*/ 156 w 187"/>
                  <a:gd name="T59" fmla="*/ 93 h 155"/>
                  <a:gd name="T60" fmla="*/ 156 w 187"/>
                  <a:gd name="T61" fmla="*/ 93 h 155"/>
                  <a:gd name="T62" fmla="*/ 156 w 187"/>
                  <a:gd name="T63" fmla="*/ 93 h 155"/>
                  <a:gd name="T64" fmla="*/ 186 w 187"/>
                  <a:gd name="T65" fmla="*/ 93 h 155"/>
                  <a:gd name="T66" fmla="*/ 186 w 187"/>
                  <a:gd name="T67" fmla="*/ 93 h 155"/>
                  <a:gd name="T68" fmla="*/ 186 w 187"/>
                  <a:gd name="T69" fmla="*/ 93 h 155"/>
                  <a:gd name="T70" fmla="*/ 186 w 187"/>
                  <a:gd name="T7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55">
                    <a:moveTo>
                      <a:pt x="186" y="62"/>
                    </a:moveTo>
                    <a:lnTo>
                      <a:pt x="186" y="62"/>
                    </a:lnTo>
                    <a:lnTo>
                      <a:pt x="186" y="30"/>
                    </a:lnTo>
                    <a:lnTo>
                      <a:pt x="156" y="30"/>
                    </a:lnTo>
                    <a:lnTo>
                      <a:pt x="124" y="30"/>
                    </a:lnTo>
                    <a:cubicBezTo>
                      <a:pt x="124" y="30"/>
                      <a:pt x="93" y="30"/>
                      <a:pt x="93" y="0"/>
                    </a:cubicBezTo>
                    <a:cubicBezTo>
                      <a:pt x="62" y="0"/>
                      <a:pt x="62" y="0"/>
                      <a:pt x="32" y="0"/>
                    </a:cubicBezTo>
                    <a:lnTo>
                      <a:pt x="32" y="0"/>
                    </a:lnTo>
                    <a:lnTo>
                      <a:pt x="32" y="0"/>
                    </a:lnTo>
                    <a:cubicBezTo>
                      <a:pt x="32" y="0"/>
                      <a:pt x="32" y="0"/>
                      <a:pt x="0" y="0"/>
                    </a:cubicBezTo>
                    <a:lnTo>
                      <a:pt x="0" y="0"/>
                    </a:lnTo>
                    <a:lnTo>
                      <a:pt x="0" y="0"/>
                    </a:lnTo>
                    <a:lnTo>
                      <a:pt x="0" y="0"/>
                    </a:lnTo>
                    <a:cubicBezTo>
                      <a:pt x="0" y="30"/>
                      <a:pt x="0" y="30"/>
                      <a:pt x="0" y="30"/>
                    </a:cubicBezTo>
                    <a:cubicBezTo>
                      <a:pt x="0" y="30"/>
                      <a:pt x="0" y="30"/>
                      <a:pt x="32" y="30"/>
                    </a:cubicBezTo>
                    <a:lnTo>
                      <a:pt x="32" y="30"/>
                    </a:lnTo>
                    <a:cubicBezTo>
                      <a:pt x="32" y="62"/>
                      <a:pt x="62" y="62"/>
                      <a:pt x="62" y="62"/>
                    </a:cubicBezTo>
                    <a:cubicBezTo>
                      <a:pt x="32" y="93"/>
                      <a:pt x="32" y="93"/>
                      <a:pt x="32" y="93"/>
                    </a:cubicBezTo>
                    <a:cubicBezTo>
                      <a:pt x="32" y="124"/>
                      <a:pt x="32" y="124"/>
                      <a:pt x="32" y="124"/>
                    </a:cubicBezTo>
                    <a:cubicBezTo>
                      <a:pt x="0" y="124"/>
                      <a:pt x="0" y="124"/>
                      <a:pt x="0" y="124"/>
                    </a:cubicBezTo>
                    <a:cubicBezTo>
                      <a:pt x="0" y="124"/>
                      <a:pt x="0" y="124"/>
                      <a:pt x="0" y="154"/>
                    </a:cubicBezTo>
                    <a:lnTo>
                      <a:pt x="0" y="154"/>
                    </a:lnTo>
                    <a:lnTo>
                      <a:pt x="32" y="154"/>
                    </a:lnTo>
                    <a:lnTo>
                      <a:pt x="32" y="154"/>
                    </a:lnTo>
                    <a:lnTo>
                      <a:pt x="32" y="154"/>
                    </a:lnTo>
                    <a:lnTo>
                      <a:pt x="62" y="154"/>
                    </a:lnTo>
                    <a:cubicBezTo>
                      <a:pt x="62" y="124"/>
                      <a:pt x="62" y="124"/>
                      <a:pt x="93" y="124"/>
                    </a:cubicBezTo>
                    <a:lnTo>
                      <a:pt x="93" y="124"/>
                    </a:lnTo>
                    <a:lnTo>
                      <a:pt x="93" y="124"/>
                    </a:lnTo>
                    <a:cubicBezTo>
                      <a:pt x="124" y="93"/>
                      <a:pt x="124" y="93"/>
                      <a:pt x="156" y="93"/>
                    </a:cubicBezTo>
                    <a:lnTo>
                      <a:pt x="156" y="93"/>
                    </a:lnTo>
                    <a:lnTo>
                      <a:pt x="156" y="93"/>
                    </a:lnTo>
                    <a:lnTo>
                      <a:pt x="186" y="93"/>
                    </a:lnTo>
                    <a:lnTo>
                      <a:pt x="186" y="93"/>
                    </a:lnTo>
                    <a:lnTo>
                      <a:pt x="186" y="93"/>
                    </a:lnTo>
                    <a:lnTo>
                      <a:pt x="186"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5" name="Freeform 146"/>
              <p:cNvSpPr>
                <a:spLocks noChangeArrowheads="1"/>
              </p:cNvSpPr>
              <p:nvPr/>
            </p:nvSpPr>
            <p:spPr bwMode="auto">
              <a:xfrm>
                <a:off x="3557588" y="1311275"/>
                <a:ext cx="134937" cy="168275"/>
              </a:xfrm>
              <a:custGeom>
                <a:avLst/>
                <a:gdLst>
                  <a:gd name="T0" fmla="*/ 248 w 373"/>
                  <a:gd name="T1" fmla="*/ 434 h 466"/>
                  <a:gd name="T2" fmla="*/ 310 w 373"/>
                  <a:gd name="T3" fmla="*/ 434 h 466"/>
                  <a:gd name="T4" fmla="*/ 341 w 373"/>
                  <a:gd name="T5" fmla="*/ 434 h 466"/>
                  <a:gd name="T6" fmla="*/ 341 w 373"/>
                  <a:gd name="T7" fmla="*/ 372 h 466"/>
                  <a:gd name="T8" fmla="*/ 372 w 373"/>
                  <a:gd name="T9" fmla="*/ 341 h 466"/>
                  <a:gd name="T10" fmla="*/ 341 w 373"/>
                  <a:gd name="T11" fmla="*/ 341 h 466"/>
                  <a:gd name="T12" fmla="*/ 310 w 373"/>
                  <a:gd name="T13" fmla="*/ 341 h 466"/>
                  <a:gd name="T14" fmla="*/ 280 w 373"/>
                  <a:gd name="T15" fmla="*/ 310 h 466"/>
                  <a:gd name="T16" fmla="*/ 280 w 373"/>
                  <a:gd name="T17" fmla="*/ 278 h 466"/>
                  <a:gd name="T18" fmla="*/ 280 w 373"/>
                  <a:gd name="T19" fmla="*/ 248 h 466"/>
                  <a:gd name="T20" fmla="*/ 217 w 373"/>
                  <a:gd name="T21" fmla="*/ 217 h 466"/>
                  <a:gd name="T22" fmla="*/ 186 w 373"/>
                  <a:gd name="T23" fmla="*/ 185 h 466"/>
                  <a:gd name="T24" fmla="*/ 156 w 373"/>
                  <a:gd name="T25" fmla="*/ 154 h 466"/>
                  <a:gd name="T26" fmla="*/ 124 w 373"/>
                  <a:gd name="T27" fmla="*/ 154 h 466"/>
                  <a:gd name="T28" fmla="*/ 93 w 373"/>
                  <a:gd name="T29" fmla="*/ 124 h 466"/>
                  <a:gd name="T30" fmla="*/ 124 w 373"/>
                  <a:gd name="T31" fmla="*/ 93 h 466"/>
                  <a:gd name="T32" fmla="*/ 156 w 373"/>
                  <a:gd name="T33" fmla="*/ 93 h 466"/>
                  <a:gd name="T34" fmla="*/ 156 w 373"/>
                  <a:gd name="T35" fmla="*/ 30 h 466"/>
                  <a:gd name="T36" fmla="*/ 93 w 373"/>
                  <a:gd name="T37" fmla="*/ 30 h 466"/>
                  <a:gd name="T38" fmla="*/ 62 w 373"/>
                  <a:gd name="T39" fmla="*/ 0 h 466"/>
                  <a:gd name="T40" fmla="*/ 31 w 373"/>
                  <a:gd name="T41" fmla="*/ 0 h 466"/>
                  <a:gd name="T42" fmla="*/ 31 w 373"/>
                  <a:gd name="T43" fmla="*/ 30 h 466"/>
                  <a:gd name="T44" fmla="*/ 0 w 373"/>
                  <a:gd name="T45" fmla="*/ 62 h 466"/>
                  <a:gd name="T46" fmla="*/ 0 w 373"/>
                  <a:gd name="T47" fmla="*/ 93 h 466"/>
                  <a:gd name="T48" fmla="*/ 0 w 373"/>
                  <a:gd name="T49" fmla="*/ 93 h 466"/>
                  <a:gd name="T50" fmla="*/ 31 w 373"/>
                  <a:gd name="T51" fmla="*/ 93 h 466"/>
                  <a:gd name="T52" fmla="*/ 31 w 373"/>
                  <a:gd name="T53" fmla="*/ 154 h 466"/>
                  <a:gd name="T54" fmla="*/ 31 w 373"/>
                  <a:gd name="T55" fmla="*/ 185 h 466"/>
                  <a:gd name="T56" fmla="*/ 62 w 373"/>
                  <a:gd name="T57" fmla="*/ 185 h 466"/>
                  <a:gd name="T58" fmla="*/ 62 w 373"/>
                  <a:gd name="T59" fmla="*/ 185 h 466"/>
                  <a:gd name="T60" fmla="*/ 124 w 373"/>
                  <a:gd name="T61" fmla="*/ 185 h 466"/>
                  <a:gd name="T62" fmla="*/ 124 w 373"/>
                  <a:gd name="T63" fmla="*/ 217 h 466"/>
                  <a:gd name="T64" fmla="*/ 156 w 373"/>
                  <a:gd name="T65" fmla="*/ 278 h 466"/>
                  <a:gd name="T66" fmla="*/ 93 w 373"/>
                  <a:gd name="T67" fmla="*/ 341 h 466"/>
                  <a:gd name="T68" fmla="*/ 62 w 373"/>
                  <a:gd name="T69" fmla="*/ 372 h 466"/>
                  <a:gd name="T70" fmla="*/ 124 w 373"/>
                  <a:gd name="T71" fmla="*/ 402 h 466"/>
                  <a:gd name="T72" fmla="*/ 156 w 373"/>
                  <a:gd name="T73" fmla="*/ 372 h 466"/>
                  <a:gd name="T74" fmla="*/ 156 w 373"/>
                  <a:gd name="T75" fmla="*/ 434 h 466"/>
                  <a:gd name="T76" fmla="*/ 156 w 373"/>
                  <a:gd name="T77" fmla="*/ 434 h 466"/>
                  <a:gd name="T78" fmla="*/ 186 w 373"/>
                  <a:gd name="T79" fmla="*/ 434 h 466"/>
                  <a:gd name="T80" fmla="*/ 248 w 373"/>
                  <a:gd name="T81" fmla="*/ 43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466">
                    <a:moveTo>
                      <a:pt x="248" y="434"/>
                    </a:moveTo>
                    <a:lnTo>
                      <a:pt x="248" y="434"/>
                    </a:lnTo>
                    <a:lnTo>
                      <a:pt x="280" y="434"/>
                    </a:lnTo>
                    <a:cubicBezTo>
                      <a:pt x="310" y="434"/>
                      <a:pt x="310" y="434"/>
                      <a:pt x="310" y="434"/>
                    </a:cubicBezTo>
                    <a:lnTo>
                      <a:pt x="341" y="434"/>
                    </a:lnTo>
                    <a:lnTo>
                      <a:pt x="341" y="434"/>
                    </a:lnTo>
                    <a:lnTo>
                      <a:pt x="341" y="402"/>
                    </a:lnTo>
                    <a:lnTo>
                      <a:pt x="341" y="372"/>
                    </a:lnTo>
                    <a:cubicBezTo>
                      <a:pt x="372" y="372"/>
                      <a:pt x="372" y="372"/>
                      <a:pt x="372" y="341"/>
                    </a:cubicBezTo>
                    <a:lnTo>
                      <a:pt x="372" y="341"/>
                    </a:lnTo>
                    <a:lnTo>
                      <a:pt x="372" y="341"/>
                    </a:lnTo>
                    <a:cubicBezTo>
                      <a:pt x="341" y="341"/>
                      <a:pt x="341" y="341"/>
                      <a:pt x="341" y="341"/>
                    </a:cubicBezTo>
                    <a:cubicBezTo>
                      <a:pt x="310" y="341"/>
                      <a:pt x="310" y="341"/>
                      <a:pt x="310" y="341"/>
                    </a:cubicBezTo>
                    <a:lnTo>
                      <a:pt x="310" y="341"/>
                    </a:lnTo>
                    <a:cubicBezTo>
                      <a:pt x="280" y="341"/>
                      <a:pt x="280" y="341"/>
                      <a:pt x="280" y="341"/>
                    </a:cubicBezTo>
                    <a:cubicBezTo>
                      <a:pt x="280" y="310"/>
                      <a:pt x="280" y="310"/>
                      <a:pt x="280" y="310"/>
                    </a:cubicBezTo>
                    <a:lnTo>
                      <a:pt x="280" y="310"/>
                    </a:lnTo>
                    <a:cubicBezTo>
                      <a:pt x="280" y="310"/>
                      <a:pt x="280" y="310"/>
                      <a:pt x="280" y="278"/>
                    </a:cubicBezTo>
                    <a:lnTo>
                      <a:pt x="280" y="278"/>
                    </a:lnTo>
                    <a:lnTo>
                      <a:pt x="280" y="248"/>
                    </a:lnTo>
                    <a:cubicBezTo>
                      <a:pt x="280" y="248"/>
                      <a:pt x="280" y="248"/>
                      <a:pt x="248" y="248"/>
                    </a:cubicBezTo>
                    <a:cubicBezTo>
                      <a:pt x="248" y="248"/>
                      <a:pt x="248" y="217"/>
                      <a:pt x="217" y="217"/>
                    </a:cubicBezTo>
                    <a:lnTo>
                      <a:pt x="186" y="185"/>
                    </a:lnTo>
                    <a:lnTo>
                      <a:pt x="186" y="185"/>
                    </a:lnTo>
                    <a:cubicBezTo>
                      <a:pt x="186" y="154"/>
                      <a:pt x="186" y="154"/>
                      <a:pt x="156" y="154"/>
                    </a:cubicBezTo>
                    <a:lnTo>
                      <a:pt x="156" y="154"/>
                    </a:lnTo>
                    <a:lnTo>
                      <a:pt x="124" y="154"/>
                    </a:lnTo>
                    <a:lnTo>
                      <a:pt x="124" y="154"/>
                    </a:lnTo>
                    <a:lnTo>
                      <a:pt x="93" y="154"/>
                    </a:lnTo>
                    <a:cubicBezTo>
                      <a:pt x="93" y="124"/>
                      <a:pt x="93" y="124"/>
                      <a:pt x="93" y="124"/>
                    </a:cubicBezTo>
                    <a:cubicBezTo>
                      <a:pt x="93" y="93"/>
                      <a:pt x="93" y="93"/>
                      <a:pt x="124" y="93"/>
                    </a:cubicBezTo>
                    <a:lnTo>
                      <a:pt x="124" y="93"/>
                    </a:lnTo>
                    <a:lnTo>
                      <a:pt x="124" y="93"/>
                    </a:lnTo>
                    <a:cubicBezTo>
                      <a:pt x="156" y="93"/>
                      <a:pt x="156" y="93"/>
                      <a:pt x="156" y="93"/>
                    </a:cubicBezTo>
                    <a:cubicBezTo>
                      <a:pt x="156" y="62"/>
                      <a:pt x="156" y="62"/>
                      <a:pt x="156" y="62"/>
                    </a:cubicBezTo>
                    <a:lnTo>
                      <a:pt x="156" y="30"/>
                    </a:lnTo>
                    <a:cubicBezTo>
                      <a:pt x="156" y="30"/>
                      <a:pt x="124" y="30"/>
                      <a:pt x="93" y="30"/>
                    </a:cubicBezTo>
                    <a:lnTo>
                      <a:pt x="93" y="30"/>
                    </a:lnTo>
                    <a:cubicBezTo>
                      <a:pt x="62" y="30"/>
                      <a:pt x="62" y="30"/>
                      <a:pt x="62" y="0"/>
                    </a:cubicBezTo>
                    <a:lnTo>
                      <a:pt x="62" y="0"/>
                    </a:lnTo>
                    <a:lnTo>
                      <a:pt x="62" y="0"/>
                    </a:lnTo>
                    <a:cubicBezTo>
                      <a:pt x="31" y="0"/>
                      <a:pt x="31" y="0"/>
                      <a:pt x="31" y="0"/>
                    </a:cubicBezTo>
                    <a:lnTo>
                      <a:pt x="31" y="0"/>
                    </a:lnTo>
                    <a:lnTo>
                      <a:pt x="31" y="30"/>
                    </a:lnTo>
                    <a:cubicBezTo>
                      <a:pt x="31" y="30"/>
                      <a:pt x="31" y="62"/>
                      <a:pt x="0" y="62"/>
                    </a:cubicBezTo>
                    <a:lnTo>
                      <a:pt x="0" y="62"/>
                    </a:lnTo>
                    <a:cubicBezTo>
                      <a:pt x="0" y="62"/>
                      <a:pt x="0" y="62"/>
                      <a:pt x="0" y="93"/>
                    </a:cubicBezTo>
                    <a:lnTo>
                      <a:pt x="0" y="93"/>
                    </a:lnTo>
                    <a:lnTo>
                      <a:pt x="0" y="93"/>
                    </a:lnTo>
                    <a:lnTo>
                      <a:pt x="0" y="93"/>
                    </a:lnTo>
                    <a:cubicBezTo>
                      <a:pt x="0" y="93"/>
                      <a:pt x="0" y="93"/>
                      <a:pt x="31" y="93"/>
                    </a:cubicBezTo>
                    <a:lnTo>
                      <a:pt x="31" y="93"/>
                    </a:lnTo>
                    <a:cubicBezTo>
                      <a:pt x="31" y="93"/>
                      <a:pt x="62" y="124"/>
                      <a:pt x="31" y="124"/>
                    </a:cubicBezTo>
                    <a:cubicBezTo>
                      <a:pt x="31" y="124"/>
                      <a:pt x="31" y="124"/>
                      <a:pt x="31" y="154"/>
                    </a:cubicBezTo>
                    <a:lnTo>
                      <a:pt x="31" y="154"/>
                    </a:lnTo>
                    <a:lnTo>
                      <a:pt x="31" y="185"/>
                    </a:lnTo>
                    <a:lnTo>
                      <a:pt x="31" y="185"/>
                    </a:lnTo>
                    <a:cubicBezTo>
                      <a:pt x="31" y="185"/>
                      <a:pt x="31" y="185"/>
                      <a:pt x="62" y="185"/>
                    </a:cubicBezTo>
                    <a:lnTo>
                      <a:pt x="62" y="185"/>
                    </a:lnTo>
                    <a:lnTo>
                      <a:pt x="62" y="185"/>
                    </a:lnTo>
                    <a:cubicBezTo>
                      <a:pt x="62" y="185"/>
                      <a:pt x="93" y="154"/>
                      <a:pt x="124" y="154"/>
                    </a:cubicBezTo>
                    <a:cubicBezTo>
                      <a:pt x="124" y="154"/>
                      <a:pt x="124" y="154"/>
                      <a:pt x="124" y="185"/>
                    </a:cubicBezTo>
                    <a:lnTo>
                      <a:pt x="124" y="217"/>
                    </a:lnTo>
                    <a:lnTo>
                      <a:pt x="124" y="217"/>
                    </a:lnTo>
                    <a:cubicBezTo>
                      <a:pt x="156" y="217"/>
                      <a:pt x="156" y="217"/>
                      <a:pt x="156" y="248"/>
                    </a:cubicBezTo>
                    <a:lnTo>
                      <a:pt x="156" y="278"/>
                    </a:lnTo>
                    <a:cubicBezTo>
                      <a:pt x="156" y="310"/>
                      <a:pt x="124" y="341"/>
                      <a:pt x="93" y="341"/>
                    </a:cubicBezTo>
                    <a:lnTo>
                      <a:pt x="93" y="341"/>
                    </a:lnTo>
                    <a:lnTo>
                      <a:pt x="93" y="341"/>
                    </a:lnTo>
                    <a:cubicBezTo>
                      <a:pt x="93" y="372"/>
                      <a:pt x="93" y="372"/>
                      <a:pt x="62" y="372"/>
                    </a:cubicBezTo>
                    <a:cubicBezTo>
                      <a:pt x="93" y="372"/>
                      <a:pt x="93" y="372"/>
                      <a:pt x="93" y="372"/>
                    </a:cubicBezTo>
                    <a:cubicBezTo>
                      <a:pt x="93" y="372"/>
                      <a:pt x="93" y="372"/>
                      <a:pt x="124" y="402"/>
                    </a:cubicBezTo>
                    <a:lnTo>
                      <a:pt x="124" y="372"/>
                    </a:lnTo>
                    <a:lnTo>
                      <a:pt x="156" y="372"/>
                    </a:lnTo>
                    <a:cubicBezTo>
                      <a:pt x="156" y="372"/>
                      <a:pt x="186" y="372"/>
                      <a:pt x="186" y="402"/>
                    </a:cubicBezTo>
                    <a:cubicBezTo>
                      <a:pt x="186" y="402"/>
                      <a:pt x="186" y="402"/>
                      <a:pt x="156" y="434"/>
                    </a:cubicBezTo>
                    <a:lnTo>
                      <a:pt x="156" y="434"/>
                    </a:lnTo>
                    <a:lnTo>
                      <a:pt x="156" y="434"/>
                    </a:lnTo>
                    <a:cubicBezTo>
                      <a:pt x="156" y="434"/>
                      <a:pt x="156" y="465"/>
                      <a:pt x="186" y="465"/>
                    </a:cubicBezTo>
                    <a:lnTo>
                      <a:pt x="186" y="434"/>
                    </a:lnTo>
                    <a:lnTo>
                      <a:pt x="217" y="434"/>
                    </a:lnTo>
                    <a:lnTo>
                      <a:pt x="248" y="43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6" name="Freeform 147"/>
              <p:cNvSpPr>
                <a:spLocks noChangeArrowheads="1"/>
              </p:cNvSpPr>
              <p:nvPr/>
            </p:nvSpPr>
            <p:spPr bwMode="auto">
              <a:xfrm>
                <a:off x="2206625" y="2549525"/>
                <a:ext cx="758825" cy="849313"/>
              </a:xfrm>
              <a:custGeom>
                <a:avLst/>
                <a:gdLst>
                  <a:gd name="T0" fmla="*/ 1085 w 2108"/>
                  <a:gd name="T1" fmla="*/ 155 h 2357"/>
                  <a:gd name="T2" fmla="*/ 992 w 2108"/>
                  <a:gd name="T3" fmla="*/ 155 h 2357"/>
                  <a:gd name="T4" fmla="*/ 898 w 2108"/>
                  <a:gd name="T5" fmla="*/ 186 h 2357"/>
                  <a:gd name="T6" fmla="*/ 774 w 2108"/>
                  <a:gd name="T7" fmla="*/ 217 h 2357"/>
                  <a:gd name="T8" fmla="*/ 713 w 2108"/>
                  <a:gd name="T9" fmla="*/ 124 h 2357"/>
                  <a:gd name="T10" fmla="*/ 682 w 2108"/>
                  <a:gd name="T11" fmla="*/ 0 h 2357"/>
                  <a:gd name="T12" fmla="*/ 620 w 2108"/>
                  <a:gd name="T13" fmla="*/ 62 h 2357"/>
                  <a:gd name="T14" fmla="*/ 558 w 2108"/>
                  <a:gd name="T15" fmla="*/ 62 h 2357"/>
                  <a:gd name="T16" fmla="*/ 526 w 2108"/>
                  <a:gd name="T17" fmla="*/ 93 h 2357"/>
                  <a:gd name="T18" fmla="*/ 558 w 2108"/>
                  <a:gd name="T19" fmla="*/ 155 h 2357"/>
                  <a:gd name="T20" fmla="*/ 496 w 2108"/>
                  <a:gd name="T21" fmla="*/ 217 h 2357"/>
                  <a:gd name="T22" fmla="*/ 372 w 2108"/>
                  <a:gd name="T23" fmla="*/ 248 h 2357"/>
                  <a:gd name="T24" fmla="*/ 310 w 2108"/>
                  <a:gd name="T25" fmla="*/ 186 h 2357"/>
                  <a:gd name="T26" fmla="*/ 248 w 2108"/>
                  <a:gd name="T27" fmla="*/ 186 h 2357"/>
                  <a:gd name="T28" fmla="*/ 217 w 2108"/>
                  <a:gd name="T29" fmla="*/ 248 h 2357"/>
                  <a:gd name="T30" fmla="*/ 217 w 2108"/>
                  <a:gd name="T31" fmla="*/ 341 h 2357"/>
                  <a:gd name="T32" fmla="*/ 186 w 2108"/>
                  <a:gd name="T33" fmla="*/ 589 h 2357"/>
                  <a:gd name="T34" fmla="*/ 93 w 2108"/>
                  <a:gd name="T35" fmla="*/ 589 h 2357"/>
                  <a:gd name="T36" fmla="*/ 30 w 2108"/>
                  <a:gd name="T37" fmla="*/ 651 h 2357"/>
                  <a:gd name="T38" fmla="*/ 0 w 2108"/>
                  <a:gd name="T39" fmla="*/ 744 h 2357"/>
                  <a:gd name="T40" fmla="*/ 0 w 2108"/>
                  <a:gd name="T41" fmla="*/ 806 h 2357"/>
                  <a:gd name="T42" fmla="*/ 62 w 2108"/>
                  <a:gd name="T43" fmla="*/ 899 h 2357"/>
                  <a:gd name="T44" fmla="*/ 154 w 2108"/>
                  <a:gd name="T45" fmla="*/ 775 h 2357"/>
                  <a:gd name="T46" fmla="*/ 217 w 2108"/>
                  <a:gd name="T47" fmla="*/ 961 h 2357"/>
                  <a:gd name="T48" fmla="*/ 248 w 2108"/>
                  <a:gd name="T49" fmla="*/ 961 h 2357"/>
                  <a:gd name="T50" fmla="*/ 402 w 2108"/>
                  <a:gd name="T51" fmla="*/ 899 h 2357"/>
                  <a:gd name="T52" fmla="*/ 465 w 2108"/>
                  <a:gd name="T53" fmla="*/ 930 h 2357"/>
                  <a:gd name="T54" fmla="*/ 465 w 2108"/>
                  <a:gd name="T55" fmla="*/ 992 h 2357"/>
                  <a:gd name="T56" fmla="*/ 496 w 2108"/>
                  <a:gd name="T57" fmla="*/ 1054 h 2357"/>
                  <a:gd name="T58" fmla="*/ 589 w 2108"/>
                  <a:gd name="T59" fmla="*/ 1084 h 2357"/>
                  <a:gd name="T60" fmla="*/ 713 w 2108"/>
                  <a:gd name="T61" fmla="*/ 1178 h 2357"/>
                  <a:gd name="T62" fmla="*/ 744 w 2108"/>
                  <a:gd name="T63" fmla="*/ 1271 h 2357"/>
                  <a:gd name="T64" fmla="*/ 806 w 2108"/>
                  <a:gd name="T65" fmla="*/ 1301 h 2357"/>
                  <a:gd name="T66" fmla="*/ 837 w 2108"/>
                  <a:gd name="T67" fmla="*/ 1364 h 2357"/>
                  <a:gd name="T68" fmla="*/ 868 w 2108"/>
                  <a:gd name="T69" fmla="*/ 1425 h 2357"/>
                  <a:gd name="T70" fmla="*/ 868 w 2108"/>
                  <a:gd name="T71" fmla="*/ 1549 h 2357"/>
                  <a:gd name="T72" fmla="*/ 868 w 2108"/>
                  <a:gd name="T73" fmla="*/ 1673 h 2357"/>
                  <a:gd name="T74" fmla="*/ 898 w 2108"/>
                  <a:gd name="T75" fmla="*/ 1673 h 2357"/>
                  <a:gd name="T76" fmla="*/ 961 w 2108"/>
                  <a:gd name="T77" fmla="*/ 1673 h 2357"/>
                  <a:gd name="T78" fmla="*/ 1022 w 2108"/>
                  <a:gd name="T79" fmla="*/ 1767 h 2357"/>
                  <a:gd name="T80" fmla="*/ 1054 w 2108"/>
                  <a:gd name="T81" fmla="*/ 1860 h 2357"/>
                  <a:gd name="T82" fmla="*/ 1116 w 2108"/>
                  <a:gd name="T83" fmla="*/ 1984 h 2357"/>
                  <a:gd name="T84" fmla="*/ 1022 w 2108"/>
                  <a:gd name="T85" fmla="*/ 2077 h 2357"/>
                  <a:gd name="T86" fmla="*/ 930 w 2108"/>
                  <a:gd name="T87" fmla="*/ 2201 h 2357"/>
                  <a:gd name="T88" fmla="*/ 992 w 2108"/>
                  <a:gd name="T89" fmla="*/ 2263 h 2357"/>
                  <a:gd name="T90" fmla="*/ 1116 w 2108"/>
                  <a:gd name="T91" fmla="*/ 2356 h 2357"/>
                  <a:gd name="T92" fmla="*/ 1364 w 2108"/>
                  <a:gd name="T93" fmla="*/ 2045 h 2357"/>
                  <a:gd name="T94" fmla="*/ 1394 w 2108"/>
                  <a:gd name="T95" fmla="*/ 1891 h 2357"/>
                  <a:gd name="T96" fmla="*/ 1518 w 2108"/>
                  <a:gd name="T97" fmla="*/ 1797 h 2357"/>
                  <a:gd name="T98" fmla="*/ 1674 w 2108"/>
                  <a:gd name="T99" fmla="*/ 1736 h 2357"/>
                  <a:gd name="T100" fmla="*/ 1798 w 2108"/>
                  <a:gd name="T101" fmla="*/ 1549 h 2357"/>
                  <a:gd name="T102" fmla="*/ 1890 w 2108"/>
                  <a:gd name="T103" fmla="*/ 1271 h 2357"/>
                  <a:gd name="T104" fmla="*/ 1922 w 2108"/>
                  <a:gd name="T105" fmla="*/ 1054 h 2357"/>
                  <a:gd name="T106" fmla="*/ 2046 w 2108"/>
                  <a:gd name="T107" fmla="*/ 899 h 2357"/>
                  <a:gd name="T108" fmla="*/ 2107 w 2108"/>
                  <a:gd name="T109" fmla="*/ 682 h 2357"/>
                  <a:gd name="T110" fmla="*/ 1890 w 2108"/>
                  <a:gd name="T111" fmla="*/ 527 h 2357"/>
                  <a:gd name="T112" fmla="*/ 1735 w 2108"/>
                  <a:gd name="T113" fmla="*/ 465 h 2357"/>
                  <a:gd name="T114" fmla="*/ 1611 w 2108"/>
                  <a:gd name="T115" fmla="*/ 465 h 2357"/>
                  <a:gd name="T116" fmla="*/ 1487 w 2108"/>
                  <a:gd name="T117" fmla="*/ 372 h 2357"/>
                  <a:gd name="T118" fmla="*/ 1333 w 2108"/>
                  <a:gd name="T119" fmla="*/ 372 h 2357"/>
                  <a:gd name="T120" fmla="*/ 1270 w 2108"/>
                  <a:gd name="T121" fmla="*/ 310 h 2357"/>
                  <a:gd name="T122" fmla="*/ 1209 w 2108"/>
                  <a:gd name="T123" fmla="*/ 124 h 2357"/>
                  <a:gd name="T124" fmla="*/ 1178 w 2108"/>
                  <a:gd name="T125" fmla="*/ 9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357">
                    <a:moveTo>
                      <a:pt x="1178" y="93"/>
                    </a:moveTo>
                    <a:lnTo>
                      <a:pt x="1178" y="93"/>
                    </a:lnTo>
                    <a:lnTo>
                      <a:pt x="1178" y="93"/>
                    </a:lnTo>
                    <a:cubicBezTo>
                      <a:pt x="1178" y="124"/>
                      <a:pt x="1178" y="124"/>
                      <a:pt x="1146" y="155"/>
                    </a:cubicBezTo>
                    <a:lnTo>
                      <a:pt x="1146" y="155"/>
                    </a:lnTo>
                    <a:lnTo>
                      <a:pt x="1116" y="155"/>
                    </a:lnTo>
                    <a:cubicBezTo>
                      <a:pt x="1085" y="155"/>
                      <a:pt x="1085" y="155"/>
                      <a:pt x="1085" y="155"/>
                    </a:cubicBezTo>
                    <a:lnTo>
                      <a:pt x="1085" y="155"/>
                    </a:lnTo>
                    <a:lnTo>
                      <a:pt x="1085" y="155"/>
                    </a:lnTo>
                    <a:cubicBezTo>
                      <a:pt x="1054" y="155"/>
                      <a:pt x="1054" y="155"/>
                      <a:pt x="1054" y="155"/>
                    </a:cubicBezTo>
                    <a:lnTo>
                      <a:pt x="1054" y="155"/>
                    </a:lnTo>
                    <a:cubicBezTo>
                      <a:pt x="1054" y="155"/>
                      <a:pt x="1054" y="155"/>
                      <a:pt x="1022" y="155"/>
                    </a:cubicBezTo>
                    <a:cubicBezTo>
                      <a:pt x="1022" y="155"/>
                      <a:pt x="1022" y="155"/>
                      <a:pt x="992" y="155"/>
                    </a:cubicBezTo>
                    <a:lnTo>
                      <a:pt x="992" y="155"/>
                    </a:lnTo>
                    <a:lnTo>
                      <a:pt x="992" y="155"/>
                    </a:lnTo>
                    <a:lnTo>
                      <a:pt x="992" y="155"/>
                    </a:lnTo>
                    <a:cubicBezTo>
                      <a:pt x="961" y="155"/>
                      <a:pt x="961" y="186"/>
                      <a:pt x="961" y="186"/>
                    </a:cubicBezTo>
                    <a:cubicBezTo>
                      <a:pt x="930" y="186"/>
                      <a:pt x="930" y="186"/>
                      <a:pt x="930" y="186"/>
                    </a:cubicBezTo>
                    <a:lnTo>
                      <a:pt x="930" y="186"/>
                    </a:lnTo>
                    <a:cubicBezTo>
                      <a:pt x="930" y="186"/>
                      <a:pt x="930" y="186"/>
                      <a:pt x="898" y="186"/>
                    </a:cubicBezTo>
                    <a:lnTo>
                      <a:pt x="898" y="186"/>
                    </a:lnTo>
                    <a:cubicBezTo>
                      <a:pt x="898" y="186"/>
                      <a:pt x="898" y="186"/>
                      <a:pt x="868" y="186"/>
                    </a:cubicBezTo>
                    <a:lnTo>
                      <a:pt x="868" y="186"/>
                    </a:lnTo>
                    <a:cubicBezTo>
                      <a:pt x="868" y="217"/>
                      <a:pt x="868" y="217"/>
                      <a:pt x="837" y="217"/>
                    </a:cubicBezTo>
                    <a:lnTo>
                      <a:pt x="837" y="217"/>
                    </a:lnTo>
                    <a:cubicBezTo>
                      <a:pt x="837" y="217"/>
                      <a:pt x="837" y="217"/>
                      <a:pt x="806" y="217"/>
                    </a:cubicBezTo>
                    <a:lnTo>
                      <a:pt x="806" y="217"/>
                    </a:lnTo>
                    <a:cubicBezTo>
                      <a:pt x="806" y="217"/>
                      <a:pt x="806" y="217"/>
                      <a:pt x="774" y="217"/>
                    </a:cubicBezTo>
                    <a:cubicBezTo>
                      <a:pt x="774" y="217"/>
                      <a:pt x="774" y="217"/>
                      <a:pt x="744" y="217"/>
                    </a:cubicBezTo>
                    <a:lnTo>
                      <a:pt x="744" y="217"/>
                    </a:lnTo>
                    <a:lnTo>
                      <a:pt x="744" y="217"/>
                    </a:lnTo>
                    <a:cubicBezTo>
                      <a:pt x="713" y="186"/>
                      <a:pt x="713" y="186"/>
                      <a:pt x="713" y="155"/>
                    </a:cubicBezTo>
                    <a:lnTo>
                      <a:pt x="713" y="155"/>
                    </a:lnTo>
                    <a:lnTo>
                      <a:pt x="713" y="155"/>
                    </a:lnTo>
                    <a:lnTo>
                      <a:pt x="713" y="124"/>
                    </a:lnTo>
                    <a:lnTo>
                      <a:pt x="713" y="124"/>
                    </a:lnTo>
                    <a:lnTo>
                      <a:pt x="713" y="93"/>
                    </a:lnTo>
                    <a:lnTo>
                      <a:pt x="713" y="93"/>
                    </a:lnTo>
                    <a:lnTo>
                      <a:pt x="713" y="93"/>
                    </a:lnTo>
                    <a:lnTo>
                      <a:pt x="713" y="62"/>
                    </a:lnTo>
                    <a:lnTo>
                      <a:pt x="713" y="31"/>
                    </a:lnTo>
                    <a:cubicBezTo>
                      <a:pt x="713" y="31"/>
                      <a:pt x="713" y="31"/>
                      <a:pt x="682" y="0"/>
                    </a:cubicBezTo>
                    <a:cubicBezTo>
                      <a:pt x="682" y="31"/>
                      <a:pt x="682" y="31"/>
                      <a:pt x="682" y="31"/>
                    </a:cubicBezTo>
                    <a:lnTo>
                      <a:pt x="650" y="31"/>
                    </a:lnTo>
                    <a:lnTo>
                      <a:pt x="650" y="31"/>
                    </a:lnTo>
                    <a:lnTo>
                      <a:pt x="650" y="31"/>
                    </a:lnTo>
                    <a:lnTo>
                      <a:pt x="620" y="62"/>
                    </a:lnTo>
                    <a:lnTo>
                      <a:pt x="620" y="62"/>
                    </a:lnTo>
                    <a:lnTo>
                      <a:pt x="620" y="62"/>
                    </a:lnTo>
                    <a:cubicBezTo>
                      <a:pt x="589" y="62"/>
                      <a:pt x="589" y="62"/>
                      <a:pt x="589" y="62"/>
                    </a:cubicBezTo>
                    <a:lnTo>
                      <a:pt x="589" y="62"/>
                    </a:lnTo>
                    <a:lnTo>
                      <a:pt x="589" y="62"/>
                    </a:lnTo>
                    <a:lnTo>
                      <a:pt x="589" y="93"/>
                    </a:lnTo>
                    <a:lnTo>
                      <a:pt x="589" y="93"/>
                    </a:lnTo>
                    <a:cubicBezTo>
                      <a:pt x="558" y="93"/>
                      <a:pt x="558" y="93"/>
                      <a:pt x="558" y="93"/>
                    </a:cubicBezTo>
                    <a:lnTo>
                      <a:pt x="558" y="62"/>
                    </a:lnTo>
                    <a:lnTo>
                      <a:pt x="558" y="62"/>
                    </a:lnTo>
                    <a:cubicBezTo>
                      <a:pt x="558" y="62"/>
                      <a:pt x="558" y="62"/>
                      <a:pt x="526" y="62"/>
                    </a:cubicBezTo>
                    <a:lnTo>
                      <a:pt x="526" y="62"/>
                    </a:lnTo>
                    <a:lnTo>
                      <a:pt x="526" y="62"/>
                    </a:lnTo>
                    <a:lnTo>
                      <a:pt x="526" y="62"/>
                    </a:lnTo>
                    <a:lnTo>
                      <a:pt x="526" y="62"/>
                    </a:lnTo>
                    <a:lnTo>
                      <a:pt x="526" y="93"/>
                    </a:lnTo>
                    <a:lnTo>
                      <a:pt x="526" y="93"/>
                    </a:lnTo>
                    <a:lnTo>
                      <a:pt x="558" y="93"/>
                    </a:lnTo>
                    <a:lnTo>
                      <a:pt x="558" y="93"/>
                    </a:lnTo>
                    <a:lnTo>
                      <a:pt x="589" y="124"/>
                    </a:lnTo>
                    <a:lnTo>
                      <a:pt x="589" y="124"/>
                    </a:lnTo>
                    <a:lnTo>
                      <a:pt x="589" y="124"/>
                    </a:lnTo>
                    <a:lnTo>
                      <a:pt x="558" y="155"/>
                    </a:lnTo>
                    <a:lnTo>
                      <a:pt x="558" y="155"/>
                    </a:lnTo>
                    <a:lnTo>
                      <a:pt x="526" y="155"/>
                    </a:lnTo>
                    <a:lnTo>
                      <a:pt x="526" y="155"/>
                    </a:lnTo>
                    <a:cubicBezTo>
                      <a:pt x="526" y="186"/>
                      <a:pt x="526" y="186"/>
                      <a:pt x="526" y="186"/>
                    </a:cubicBezTo>
                    <a:cubicBezTo>
                      <a:pt x="526" y="186"/>
                      <a:pt x="526" y="186"/>
                      <a:pt x="526" y="217"/>
                    </a:cubicBezTo>
                    <a:cubicBezTo>
                      <a:pt x="496" y="217"/>
                      <a:pt x="496" y="217"/>
                      <a:pt x="496" y="217"/>
                    </a:cubicBezTo>
                    <a:lnTo>
                      <a:pt x="496" y="217"/>
                    </a:lnTo>
                    <a:cubicBezTo>
                      <a:pt x="465" y="217"/>
                      <a:pt x="465" y="217"/>
                      <a:pt x="465" y="248"/>
                    </a:cubicBezTo>
                    <a:lnTo>
                      <a:pt x="465" y="248"/>
                    </a:lnTo>
                    <a:lnTo>
                      <a:pt x="434" y="248"/>
                    </a:lnTo>
                    <a:lnTo>
                      <a:pt x="434" y="248"/>
                    </a:lnTo>
                    <a:lnTo>
                      <a:pt x="402" y="248"/>
                    </a:lnTo>
                    <a:cubicBezTo>
                      <a:pt x="402" y="248"/>
                      <a:pt x="402" y="248"/>
                      <a:pt x="372" y="248"/>
                    </a:cubicBezTo>
                    <a:lnTo>
                      <a:pt x="372" y="248"/>
                    </a:lnTo>
                    <a:cubicBezTo>
                      <a:pt x="372" y="248"/>
                      <a:pt x="372" y="248"/>
                      <a:pt x="341" y="248"/>
                    </a:cubicBezTo>
                    <a:lnTo>
                      <a:pt x="341" y="248"/>
                    </a:lnTo>
                    <a:lnTo>
                      <a:pt x="341" y="248"/>
                    </a:lnTo>
                    <a:cubicBezTo>
                      <a:pt x="341" y="248"/>
                      <a:pt x="341" y="248"/>
                      <a:pt x="310" y="217"/>
                    </a:cubicBezTo>
                    <a:lnTo>
                      <a:pt x="310" y="217"/>
                    </a:lnTo>
                    <a:cubicBezTo>
                      <a:pt x="310" y="186"/>
                      <a:pt x="310" y="186"/>
                      <a:pt x="310" y="186"/>
                    </a:cubicBezTo>
                    <a:lnTo>
                      <a:pt x="310" y="186"/>
                    </a:lnTo>
                    <a:lnTo>
                      <a:pt x="310" y="186"/>
                    </a:lnTo>
                    <a:lnTo>
                      <a:pt x="310" y="186"/>
                    </a:lnTo>
                    <a:cubicBezTo>
                      <a:pt x="310" y="186"/>
                      <a:pt x="310" y="186"/>
                      <a:pt x="278" y="186"/>
                    </a:cubicBezTo>
                    <a:lnTo>
                      <a:pt x="278" y="186"/>
                    </a:lnTo>
                    <a:lnTo>
                      <a:pt x="278" y="186"/>
                    </a:lnTo>
                    <a:lnTo>
                      <a:pt x="248" y="186"/>
                    </a:lnTo>
                    <a:lnTo>
                      <a:pt x="248" y="186"/>
                    </a:lnTo>
                    <a:cubicBezTo>
                      <a:pt x="248" y="217"/>
                      <a:pt x="248" y="217"/>
                      <a:pt x="248" y="217"/>
                    </a:cubicBezTo>
                    <a:lnTo>
                      <a:pt x="248" y="248"/>
                    </a:lnTo>
                    <a:lnTo>
                      <a:pt x="248" y="248"/>
                    </a:lnTo>
                    <a:lnTo>
                      <a:pt x="217" y="248"/>
                    </a:lnTo>
                    <a:lnTo>
                      <a:pt x="217" y="248"/>
                    </a:lnTo>
                    <a:lnTo>
                      <a:pt x="217" y="248"/>
                    </a:lnTo>
                    <a:lnTo>
                      <a:pt x="217" y="248"/>
                    </a:lnTo>
                    <a:cubicBezTo>
                      <a:pt x="217" y="279"/>
                      <a:pt x="186" y="279"/>
                      <a:pt x="186" y="279"/>
                    </a:cubicBezTo>
                    <a:lnTo>
                      <a:pt x="186" y="279"/>
                    </a:lnTo>
                    <a:lnTo>
                      <a:pt x="186" y="279"/>
                    </a:lnTo>
                    <a:lnTo>
                      <a:pt x="186" y="279"/>
                    </a:lnTo>
                    <a:cubicBezTo>
                      <a:pt x="217" y="279"/>
                      <a:pt x="217" y="310"/>
                      <a:pt x="217" y="341"/>
                    </a:cubicBezTo>
                    <a:lnTo>
                      <a:pt x="217" y="341"/>
                    </a:lnTo>
                    <a:lnTo>
                      <a:pt x="217" y="341"/>
                    </a:lnTo>
                    <a:cubicBezTo>
                      <a:pt x="217" y="372"/>
                      <a:pt x="217" y="434"/>
                      <a:pt x="217" y="527"/>
                    </a:cubicBezTo>
                    <a:lnTo>
                      <a:pt x="217" y="527"/>
                    </a:lnTo>
                    <a:cubicBezTo>
                      <a:pt x="217" y="527"/>
                      <a:pt x="217" y="527"/>
                      <a:pt x="217" y="558"/>
                    </a:cubicBezTo>
                    <a:cubicBezTo>
                      <a:pt x="248" y="558"/>
                      <a:pt x="248" y="558"/>
                      <a:pt x="248" y="558"/>
                    </a:cubicBezTo>
                    <a:cubicBezTo>
                      <a:pt x="186" y="558"/>
                      <a:pt x="186" y="558"/>
                      <a:pt x="186" y="558"/>
                    </a:cubicBezTo>
                    <a:cubicBezTo>
                      <a:pt x="186" y="558"/>
                      <a:pt x="186" y="558"/>
                      <a:pt x="186" y="589"/>
                    </a:cubicBezTo>
                    <a:lnTo>
                      <a:pt x="186" y="589"/>
                    </a:lnTo>
                    <a:lnTo>
                      <a:pt x="154" y="589"/>
                    </a:lnTo>
                    <a:lnTo>
                      <a:pt x="154" y="589"/>
                    </a:lnTo>
                    <a:lnTo>
                      <a:pt x="154" y="589"/>
                    </a:lnTo>
                    <a:lnTo>
                      <a:pt x="154" y="589"/>
                    </a:lnTo>
                    <a:lnTo>
                      <a:pt x="154" y="589"/>
                    </a:lnTo>
                    <a:cubicBezTo>
                      <a:pt x="124" y="589"/>
                      <a:pt x="124" y="589"/>
                      <a:pt x="93" y="589"/>
                    </a:cubicBezTo>
                    <a:lnTo>
                      <a:pt x="93" y="589"/>
                    </a:lnTo>
                    <a:lnTo>
                      <a:pt x="93" y="589"/>
                    </a:lnTo>
                    <a:cubicBezTo>
                      <a:pt x="62" y="589"/>
                      <a:pt x="62" y="589"/>
                      <a:pt x="62" y="589"/>
                    </a:cubicBezTo>
                    <a:lnTo>
                      <a:pt x="62" y="589"/>
                    </a:lnTo>
                    <a:cubicBezTo>
                      <a:pt x="62" y="620"/>
                      <a:pt x="30" y="620"/>
                      <a:pt x="30" y="620"/>
                    </a:cubicBezTo>
                    <a:lnTo>
                      <a:pt x="30" y="620"/>
                    </a:lnTo>
                    <a:cubicBezTo>
                      <a:pt x="30" y="651"/>
                      <a:pt x="30" y="651"/>
                      <a:pt x="30" y="651"/>
                    </a:cubicBezTo>
                    <a:lnTo>
                      <a:pt x="30" y="651"/>
                    </a:lnTo>
                    <a:cubicBezTo>
                      <a:pt x="30" y="651"/>
                      <a:pt x="30" y="651"/>
                      <a:pt x="30" y="682"/>
                    </a:cubicBezTo>
                    <a:lnTo>
                      <a:pt x="30" y="682"/>
                    </a:lnTo>
                    <a:lnTo>
                      <a:pt x="30" y="682"/>
                    </a:lnTo>
                    <a:lnTo>
                      <a:pt x="30" y="682"/>
                    </a:lnTo>
                    <a:lnTo>
                      <a:pt x="30" y="682"/>
                    </a:lnTo>
                    <a:cubicBezTo>
                      <a:pt x="30" y="713"/>
                      <a:pt x="30" y="713"/>
                      <a:pt x="0" y="744"/>
                    </a:cubicBezTo>
                    <a:lnTo>
                      <a:pt x="0" y="744"/>
                    </a:lnTo>
                    <a:lnTo>
                      <a:pt x="0" y="744"/>
                    </a:lnTo>
                    <a:lnTo>
                      <a:pt x="0" y="744"/>
                    </a:lnTo>
                    <a:lnTo>
                      <a:pt x="0" y="775"/>
                    </a:lnTo>
                    <a:lnTo>
                      <a:pt x="0" y="775"/>
                    </a:lnTo>
                    <a:lnTo>
                      <a:pt x="0" y="806"/>
                    </a:lnTo>
                    <a:lnTo>
                      <a:pt x="0" y="806"/>
                    </a:lnTo>
                    <a:lnTo>
                      <a:pt x="0" y="806"/>
                    </a:lnTo>
                    <a:lnTo>
                      <a:pt x="0" y="806"/>
                    </a:lnTo>
                    <a:cubicBezTo>
                      <a:pt x="30" y="837"/>
                      <a:pt x="30" y="837"/>
                      <a:pt x="30" y="868"/>
                    </a:cubicBezTo>
                    <a:lnTo>
                      <a:pt x="30" y="868"/>
                    </a:lnTo>
                    <a:lnTo>
                      <a:pt x="30" y="868"/>
                    </a:lnTo>
                    <a:lnTo>
                      <a:pt x="62" y="868"/>
                    </a:lnTo>
                    <a:cubicBezTo>
                      <a:pt x="62" y="899"/>
                      <a:pt x="62" y="899"/>
                      <a:pt x="62" y="899"/>
                    </a:cubicBezTo>
                    <a:lnTo>
                      <a:pt x="62" y="899"/>
                    </a:lnTo>
                    <a:lnTo>
                      <a:pt x="62" y="899"/>
                    </a:lnTo>
                    <a:cubicBezTo>
                      <a:pt x="93" y="899"/>
                      <a:pt x="93" y="899"/>
                      <a:pt x="93" y="899"/>
                    </a:cubicBezTo>
                    <a:lnTo>
                      <a:pt x="93" y="899"/>
                    </a:lnTo>
                    <a:lnTo>
                      <a:pt x="93" y="899"/>
                    </a:lnTo>
                    <a:cubicBezTo>
                      <a:pt x="93" y="899"/>
                      <a:pt x="93" y="899"/>
                      <a:pt x="124" y="868"/>
                    </a:cubicBezTo>
                    <a:lnTo>
                      <a:pt x="124" y="868"/>
                    </a:lnTo>
                    <a:cubicBezTo>
                      <a:pt x="154" y="775"/>
                      <a:pt x="154" y="775"/>
                      <a:pt x="154" y="775"/>
                    </a:cubicBezTo>
                    <a:cubicBezTo>
                      <a:pt x="154" y="899"/>
                      <a:pt x="154" y="899"/>
                      <a:pt x="154" y="899"/>
                    </a:cubicBezTo>
                    <a:cubicBezTo>
                      <a:pt x="154" y="899"/>
                      <a:pt x="154" y="930"/>
                      <a:pt x="154" y="961"/>
                    </a:cubicBezTo>
                    <a:lnTo>
                      <a:pt x="186" y="961"/>
                    </a:lnTo>
                    <a:lnTo>
                      <a:pt x="186" y="961"/>
                    </a:lnTo>
                    <a:lnTo>
                      <a:pt x="186" y="961"/>
                    </a:lnTo>
                    <a:cubicBezTo>
                      <a:pt x="217" y="961"/>
                      <a:pt x="217" y="961"/>
                      <a:pt x="217" y="961"/>
                    </a:cubicBezTo>
                    <a:lnTo>
                      <a:pt x="217" y="961"/>
                    </a:lnTo>
                    <a:lnTo>
                      <a:pt x="217" y="961"/>
                    </a:lnTo>
                    <a:lnTo>
                      <a:pt x="217" y="961"/>
                    </a:lnTo>
                    <a:cubicBezTo>
                      <a:pt x="217" y="961"/>
                      <a:pt x="217" y="961"/>
                      <a:pt x="248" y="961"/>
                    </a:cubicBezTo>
                    <a:lnTo>
                      <a:pt x="248" y="961"/>
                    </a:lnTo>
                    <a:lnTo>
                      <a:pt x="248" y="961"/>
                    </a:lnTo>
                    <a:lnTo>
                      <a:pt x="248" y="961"/>
                    </a:lnTo>
                    <a:lnTo>
                      <a:pt x="248" y="961"/>
                    </a:lnTo>
                    <a:lnTo>
                      <a:pt x="248" y="961"/>
                    </a:lnTo>
                    <a:cubicBezTo>
                      <a:pt x="278" y="961"/>
                      <a:pt x="278" y="930"/>
                      <a:pt x="278" y="930"/>
                    </a:cubicBezTo>
                    <a:lnTo>
                      <a:pt x="278" y="930"/>
                    </a:lnTo>
                    <a:cubicBezTo>
                      <a:pt x="310" y="930"/>
                      <a:pt x="310" y="899"/>
                      <a:pt x="341" y="899"/>
                    </a:cubicBezTo>
                    <a:lnTo>
                      <a:pt x="341" y="899"/>
                    </a:lnTo>
                    <a:cubicBezTo>
                      <a:pt x="341" y="868"/>
                      <a:pt x="372" y="868"/>
                      <a:pt x="372" y="868"/>
                    </a:cubicBezTo>
                    <a:cubicBezTo>
                      <a:pt x="372" y="868"/>
                      <a:pt x="402" y="868"/>
                      <a:pt x="402" y="899"/>
                    </a:cubicBezTo>
                    <a:lnTo>
                      <a:pt x="402" y="899"/>
                    </a:lnTo>
                    <a:cubicBezTo>
                      <a:pt x="402" y="868"/>
                      <a:pt x="402" y="868"/>
                      <a:pt x="434" y="868"/>
                    </a:cubicBezTo>
                    <a:lnTo>
                      <a:pt x="434" y="868"/>
                    </a:lnTo>
                    <a:cubicBezTo>
                      <a:pt x="434" y="868"/>
                      <a:pt x="434" y="868"/>
                      <a:pt x="465" y="899"/>
                    </a:cubicBezTo>
                    <a:lnTo>
                      <a:pt x="465" y="899"/>
                    </a:lnTo>
                    <a:lnTo>
                      <a:pt x="465" y="899"/>
                    </a:lnTo>
                    <a:cubicBezTo>
                      <a:pt x="465" y="930"/>
                      <a:pt x="465" y="930"/>
                      <a:pt x="465" y="930"/>
                    </a:cubicBezTo>
                    <a:lnTo>
                      <a:pt x="465" y="930"/>
                    </a:lnTo>
                    <a:lnTo>
                      <a:pt x="465" y="961"/>
                    </a:lnTo>
                    <a:cubicBezTo>
                      <a:pt x="465" y="961"/>
                      <a:pt x="465" y="961"/>
                      <a:pt x="465" y="992"/>
                    </a:cubicBezTo>
                    <a:lnTo>
                      <a:pt x="465" y="992"/>
                    </a:lnTo>
                    <a:lnTo>
                      <a:pt x="465" y="992"/>
                    </a:lnTo>
                    <a:lnTo>
                      <a:pt x="465" y="992"/>
                    </a:lnTo>
                    <a:lnTo>
                      <a:pt x="465" y="992"/>
                    </a:lnTo>
                    <a:cubicBezTo>
                      <a:pt x="465" y="1023"/>
                      <a:pt x="465" y="1023"/>
                      <a:pt x="465" y="1023"/>
                    </a:cubicBezTo>
                    <a:lnTo>
                      <a:pt x="465" y="1023"/>
                    </a:lnTo>
                    <a:lnTo>
                      <a:pt x="465" y="1023"/>
                    </a:lnTo>
                    <a:lnTo>
                      <a:pt x="465" y="1023"/>
                    </a:lnTo>
                    <a:lnTo>
                      <a:pt x="496" y="1023"/>
                    </a:lnTo>
                    <a:lnTo>
                      <a:pt x="496" y="1054"/>
                    </a:lnTo>
                    <a:lnTo>
                      <a:pt x="496" y="1054"/>
                    </a:lnTo>
                    <a:lnTo>
                      <a:pt x="496" y="1054"/>
                    </a:lnTo>
                    <a:cubicBezTo>
                      <a:pt x="526" y="1054"/>
                      <a:pt x="526" y="1054"/>
                      <a:pt x="526" y="1054"/>
                    </a:cubicBezTo>
                    <a:lnTo>
                      <a:pt x="526" y="1054"/>
                    </a:lnTo>
                    <a:cubicBezTo>
                      <a:pt x="526" y="1084"/>
                      <a:pt x="558" y="1084"/>
                      <a:pt x="558" y="1084"/>
                    </a:cubicBezTo>
                    <a:lnTo>
                      <a:pt x="558" y="1084"/>
                    </a:lnTo>
                    <a:lnTo>
                      <a:pt x="589" y="1084"/>
                    </a:lnTo>
                    <a:lnTo>
                      <a:pt x="589" y="1084"/>
                    </a:lnTo>
                    <a:cubicBezTo>
                      <a:pt x="620" y="1084"/>
                      <a:pt x="620" y="1084"/>
                      <a:pt x="620" y="1084"/>
                    </a:cubicBezTo>
                    <a:lnTo>
                      <a:pt x="620" y="1084"/>
                    </a:lnTo>
                    <a:cubicBezTo>
                      <a:pt x="620" y="1084"/>
                      <a:pt x="620" y="1116"/>
                      <a:pt x="650" y="1116"/>
                    </a:cubicBezTo>
                    <a:lnTo>
                      <a:pt x="650" y="1116"/>
                    </a:lnTo>
                    <a:lnTo>
                      <a:pt x="650" y="1116"/>
                    </a:lnTo>
                    <a:cubicBezTo>
                      <a:pt x="682" y="1116"/>
                      <a:pt x="682" y="1116"/>
                      <a:pt x="682" y="1116"/>
                    </a:cubicBezTo>
                    <a:cubicBezTo>
                      <a:pt x="713" y="1116"/>
                      <a:pt x="713" y="1147"/>
                      <a:pt x="713" y="1178"/>
                    </a:cubicBezTo>
                    <a:lnTo>
                      <a:pt x="713" y="1178"/>
                    </a:lnTo>
                    <a:cubicBezTo>
                      <a:pt x="744" y="1178"/>
                      <a:pt x="744" y="1178"/>
                      <a:pt x="744" y="1209"/>
                    </a:cubicBezTo>
                    <a:lnTo>
                      <a:pt x="744" y="1209"/>
                    </a:lnTo>
                    <a:cubicBezTo>
                      <a:pt x="744" y="1209"/>
                      <a:pt x="713" y="1209"/>
                      <a:pt x="713" y="1240"/>
                    </a:cubicBezTo>
                    <a:lnTo>
                      <a:pt x="713" y="1240"/>
                    </a:lnTo>
                    <a:cubicBezTo>
                      <a:pt x="744" y="1240"/>
                      <a:pt x="744" y="1240"/>
                      <a:pt x="744" y="1240"/>
                    </a:cubicBezTo>
                    <a:cubicBezTo>
                      <a:pt x="744" y="1271"/>
                      <a:pt x="744" y="1271"/>
                      <a:pt x="744" y="1271"/>
                    </a:cubicBezTo>
                    <a:lnTo>
                      <a:pt x="744" y="1271"/>
                    </a:lnTo>
                    <a:lnTo>
                      <a:pt x="744" y="1301"/>
                    </a:lnTo>
                    <a:lnTo>
                      <a:pt x="744" y="1301"/>
                    </a:lnTo>
                    <a:lnTo>
                      <a:pt x="744" y="1301"/>
                    </a:lnTo>
                    <a:lnTo>
                      <a:pt x="744" y="1301"/>
                    </a:lnTo>
                    <a:lnTo>
                      <a:pt x="774" y="1301"/>
                    </a:lnTo>
                    <a:cubicBezTo>
                      <a:pt x="806" y="1301"/>
                      <a:pt x="806" y="1301"/>
                      <a:pt x="806" y="1301"/>
                    </a:cubicBezTo>
                    <a:cubicBezTo>
                      <a:pt x="837" y="1301"/>
                      <a:pt x="837" y="1301"/>
                      <a:pt x="837" y="1301"/>
                    </a:cubicBezTo>
                    <a:lnTo>
                      <a:pt x="837" y="1333"/>
                    </a:lnTo>
                    <a:lnTo>
                      <a:pt x="837" y="1333"/>
                    </a:lnTo>
                    <a:lnTo>
                      <a:pt x="837" y="1364"/>
                    </a:lnTo>
                    <a:lnTo>
                      <a:pt x="837" y="1364"/>
                    </a:lnTo>
                    <a:lnTo>
                      <a:pt x="837" y="1364"/>
                    </a:lnTo>
                    <a:lnTo>
                      <a:pt x="837" y="1364"/>
                    </a:lnTo>
                    <a:lnTo>
                      <a:pt x="837" y="1364"/>
                    </a:lnTo>
                    <a:lnTo>
                      <a:pt x="837" y="1364"/>
                    </a:lnTo>
                    <a:lnTo>
                      <a:pt x="837" y="1364"/>
                    </a:lnTo>
                    <a:lnTo>
                      <a:pt x="837" y="1364"/>
                    </a:lnTo>
                    <a:lnTo>
                      <a:pt x="868" y="1364"/>
                    </a:lnTo>
                    <a:cubicBezTo>
                      <a:pt x="868" y="1395"/>
                      <a:pt x="868" y="1395"/>
                      <a:pt x="868" y="1425"/>
                    </a:cubicBezTo>
                    <a:lnTo>
                      <a:pt x="868" y="1425"/>
                    </a:lnTo>
                    <a:lnTo>
                      <a:pt x="898" y="1457"/>
                    </a:lnTo>
                    <a:lnTo>
                      <a:pt x="898" y="1457"/>
                    </a:lnTo>
                    <a:lnTo>
                      <a:pt x="898" y="1457"/>
                    </a:lnTo>
                    <a:cubicBezTo>
                      <a:pt x="898" y="1488"/>
                      <a:pt x="898" y="1488"/>
                      <a:pt x="868" y="1488"/>
                    </a:cubicBezTo>
                    <a:lnTo>
                      <a:pt x="868" y="1519"/>
                    </a:lnTo>
                    <a:cubicBezTo>
                      <a:pt x="868" y="1549"/>
                      <a:pt x="868" y="1549"/>
                      <a:pt x="868" y="1549"/>
                    </a:cubicBezTo>
                    <a:lnTo>
                      <a:pt x="868" y="1549"/>
                    </a:lnTo>
                    <a:lnTo>
                      <a:pt x="868" y="1549"/>
                    </a:lnTo>
                    <a:lnTo>
                      <a:pt x="868" y="1549"/>
                    </a:lnTo>
                    <a:lnTo>
                      <a:pt x="868" y="1549"/>
                    </a:lnTo>
                    <a:cubicBezTo>
                      <a:pt x="868" y="1581"/>
                      <a:pt x="868" y="1581"/>
                      <a:pt x="868" y="1612"/>
                    </a:cubicBezTo>
                    <a:lnTo>
                      <a:pt x="868" y="1612"/>
                    </a:lnTo>
                    <a:lnTo>
                      <a:pt x="868" y="1643"/>
                    </a:lnTo>
                    <a:lnTo>
                      <a:pt x="868" y="1673"/>
                    </a:lnTo>
                    <a:lnTo>
                      <a:pt x="868" y="1673"/>
                    </a:lnTo>
                    <a:lnTo>
                      <a:pt x="868" y="1673"/>
                    </a:lnTo>
                    <a:lnTo>
                      <a:pt x="868" y="1673"/>
                    </a:lnTo>
                    <a:lnTo>
                      <a:pt x="868" y="1673"/>
                    </a:lnTo>
                    <a:cubicBezTo>
                      <a:pt x="898" y="1673"/>
                      <a:pt x="898" y="1673"/>
                      <a:pt x="898" y="1673"/>
                    </a:cubicBezTo>
                    <a:lnTo>
                      <a:pt x="898" y="1673"/>
                    </a:lnTo>
                    <a:lnTo>
                      <a:pt x="898" y="1673"/>
                    </a:lnTo>
                    <a:lnTo>
                      <a:pt x="898" y="1673"/>
                    </a:lnTo>
                    <a:lnTo>
                      <a:pt x="898" y="1673"/>
                    </a:lnTo>
                    <a:cubicBezTo>
                      <a:pt x="898" y="1673"/>
                      <a:pt x="898" y="1673"/>
                      <a:pt x="930" y="1673"/>
                    </a:cubicBezTo>
                    <a:lnTo>
                      <a:pt x="930" y="1673"/>
                    </a:lnTo>
                    <a:lnTo>
                      <a:pt x="930" y="1673"/>
                    </a:lnTo>
                    <a:lnTo>
                      <a:pt x="930" y="1673"/>
                    </a:lnTo>
                    <a:cubicBezTo>
                      <a:pt x="930" y="1673"/>
                      <a:pt x="930" y="1673"/>
                      <a:pt x="961" y="1673"/>
                    </a:cubicBezTo>
                    <a:lnTo>
                      <a:pt x="961" y="1705"/>
                    </a:lnTo>
                    <a:lnTo>
                      <a:pt x="961" y="1705"/>
                    </a:lnTo>
                    <a:lnTo>
                      <a:pt x="992" y="1705"/>
                    </a:lnTo>
                    <a:cubicBezTo>
                      <a:pt x="992" y="1736"/>
                      <a:pt x="992" y="1767"/>
                      <a:pt x="992" y="1767"/>
                    </a:cubicBezTo>
                    <a:cubicBezTo>
                      <a:pt x="992" y="1767"/>
                      <a:pt x="992" y="1767"/>
                      <a:pt x="992" y="1797"/>
                    </a:cubicBezTo>
                    <a:cubicBezTo>
                      <a:pt x="992" y="1797"/>
                      <a:pt x="992" y="1797"/>
                      <a:pt x="992" y="1767"/>
                    </a:cubicBezTo>
                    <a:cubicBezTo>
                      <a:pt x="1022" y="1767"/>
                      <a:pt x="1022" y="1767"/>
                      <a:pt x="1022" y="1767"/>
                    </a:cubicBezTo>
                    <a:lnTo>
                      <a:pt x="1022" y="1767"/>
                    </a:lnTo>
                    <a:cubicBezTo>
                      <a:pt x="1054" y="1767"/>
                      <a:pt x="1085" y="1797"/>
                      <a:pt x="1085" y="1829"/>
                    </a:cubicBezTo>
                    <a:lnTo>
                      <a:pt x="1085" y="1829"/>
                    </a:lnTo>
                    <a:cubicBezTo>
                      <a:pt x="1085" y="1860"/>
                      <a:pt x="1054" y="1860"/>
                      <a:pt x="1054" y="1860"/>
                    </a:cubicBezTo>
                    <a:lnTo>
                      <a:pt x="1054" y="1860"/>
                    </a:lnTo>
                    <a:lnTo>
                      <a:pt x="1054" y="1860"/>
                    </a:lnTo>
                    <a:lnTo>
                      <a:pt x="1054" y="1860"/>
                    </a:lnTo>
                    <a:cubicBezTo>
                      <a:pt x="1054" y="1891"/>
                      <a:pt x="1054" y="1891"/>
                      <a:pt x="1054" y="1891"/>
                    </a:cubicBezTo>
                    <a:cubicBezTo>
                      <a:pt x="1085" y="1891"/>
                      <a:pt x="1085" y="1891"/>
                      <a:pt x="1085" y="1921"/>
                    </a:cubicBezTo>
                    <a:lnTo>
                      <a:pt x="1085" y="1953"/>
                    </a:lnTo>
                    <a:lnTo>
                      <a:pt x="1085" y="1953"/>
                    </a:lnTo>
                    <a:cubicBezTo>
                      <a:pt x="1085" y="1953"/>
                      <a:pt x="1085" y="1953"/>
                      <a:pt x="1085" y="1984"/>
                    </a:cubicBezTo>
                    <a:lnTo>
                      <a:pt x="1116" y="1984"/>
                    </a:lnTo>
                    <a:lnTo>
                      <a:pt x="1116" y="1984"/>
                    </a:lnTo>
                    <a:cubicBezTo>
                      <a:pt x="1116" y="2015"/>
                      <a:pt x="1085" y="2015"/>
                      <a:pt x="1085" y="2015"/>
                    </a:cubicBezTo>
                    <a:lnTo>
                      <a:pt x="1085" y="2015"/>
                    </a:lnTo>
                    <a:lnTo>
                      <a:pt x="1085" y="2015"/>
                    </a:lnTo>
                    <a:cubicBezTo>
                      <a:pt x="1085" y="2045"/>
                      <a:pt x="1054" y="2077"/>
                      <a:pt x="1054" y="2077"/>
                    </a:cubicBezTo>
                    <a:lnTo>
                      <a:pt x="1022" y="2077"/>
                    </a:lnTo>
                    <a:lnTo>
                      <a:pt x="1022" y="2077"/>
                    </a:lnTo>
                    <a:lnTo>
                      <a:pt x="1022" y="2077"/>
                    </a:lnTo>
                    <a:cubicBezTo>
                      <a:pt x="1022" y="2077"/>
                      <a:pt x="1022" y="2077"/>
                      <a:pt x="992" y="2108"/>
                    </a:cubicBezTo>
                    <a:cubicBezTo>
                      <a:pt x="961" y="2108"/>
                      <a:pt x="961" y="2139"/>
                      <a:pt x="961" y="2139"/>
                    </a:cubicBezTo>
                    <a:lnTo>
                      <a:pt x="930" y="2169"/>
                    </a:lnTo>
                    <a:lnTo>
                      <a:pt x="930" y="2169"/>
                    </a:lnTo>
                    <a:cubicBezTo>
                      <a:pt x="930" y="2169"/>
                      <a:pt x="930" y="2169"/>
                      <a:pt x="930" y="2201"/>
                    </a:cubicBezTo>
                    <a:lnTo>
                      <a:pt x="930" y="2201"/>
                    </a:lnTo>
                    <a:lnTo>
                      <a:pt x="930" y="2201"/>
                    </a:lnTo>
                    <a:cubicBezTo>
                      <a:pt x="961" y="2201"/>
                      <a:pt x="961" y="2232"/>
                      <a:pt x="961" y="2232"/>
                    </a:cubicBezTo>
                    <a:lnTo>
                      <a:pt x="961" y="2232"/>
                    </a:lnTo>
                    <a:lnTo>
                      <a:pt x="961" y="2232"/>
                    </a:lnTo>
                    <a:lnTo>
                      <a:pt x="961" y="2232"/>
                    </a:lnTo>
                    <a:cubicBezTo>
                      <a:pt x="992" y="2232"/>
                      <a:pt x="992" y="2232"/>
                      <a:pt x="992" y="2263"/>
                    </a:cubicBezTo>
                    <a:lnTo>
                      <a:pt x="992" y="2263"/>
                    </a:lnTo>
                    <a:lnTo>
                      <a:pt x="992" y="2263"/>
                    </a:lnTo>
                    <a:cubicBezTo>
                      <a:pt x="1022" y="2263"/>
                      <a:pt x="1054" y="2293"/>
                      <a:pt x="1054" y="2293"/>
                    </a:cubicBezTo>
                    <a:lnTo>
                      <a:pt x="1054" y="2325"/>
                    </a:lnTo>
                    <a:cubicBezTo>
                      <a:pt x="1085" y="2325"/>
                      <a:pt x="1085" y="2325"/>
                      <a:pt x="1085" y="2325"/>
                    </a:cubicBezTo>
                    <a:cubicBezTo>
                      <a:pt x="1085" y="2325"/>
                      <a:pt x="1116" y="2325"/>
                      <a:pt x="1116" y="2356"/>
                    </a:cubicBezTo>
                    <a:lnTo>
                      <a:pt x="1116" y="2356"/>
                    </a:lnTo>
                    <a:lnTo>
                      <a:pt x="1116" y="2356"/>
                    </a:lnTo>
                    <a:lnTo>
                      <a:pt x="1116" y="2356"/>
                    </a:lnTo>
                    <a:cubicBezTo>
                      <a:pt x="1146" y="2325"/>
                      <a:pt x="1178" y="2325"/>
                      <a:pt x="1178" y="2293"/>
                    </a:cubicBezTo>
                    <a:lnTo>
                      <a:pt x="1178" y="2293"/>
                    </a:lnTo>
                    <a:cubicBezTo>
                      <a:pt x="1209" y="2293"/>
                      <a:pt x="1240" y="2232"/>
                      <a:pt x="1240" y="2232"/>
                    </a:cubicBezTo>
                    <a:lnTo>
                      <a:pt x="1240" y="2232"/>
                    </a:lnTo>
                    <a:cubicBezTo>
                      <a:pt x="1270" y="2169"/>
                      <a:pt x="1270" y="2139"/>
                      <a:pt x="1301" y="2139"/>
                    </a:cubicBezTo>
                    <a:lnTo>
                      <a:pt x="1333" y="2108"/>
                    </a:lnTo>
                    <a:cubicBezTo>
                      <a:pt x="1333" y="2077"/>
                      <a:pt x="1333" y="2045"/>
                      <a:pt x="1364" y="2045"/>
                    </a:cubicBezTo>
                    <a:cubicBezTo>
                      <a:pt x="1364" y="2045"/>
                      <a:pt x="1333" y="2045"/>
                      <a:pt x="1333" y="2015"/>
                    </a:cubicBezTo>
                    <a:lnTo>
                      <a:pt x="1333" y="2015"/>
                    </a:lnTo>
                    <a:cubicBezTo>
                      <a:pt x="1333" y="1984"/>
                      <a:pt x="1333" y="1984"/>
                      <a:pt x="1333" y="1984"/>
                    </a:cubicBezTo>
                    <a:lnTo>
                      <a:pt x="1333" y="1953"/>
                    </a:lnTo>
                    <a:cubicBezTo>
                      <a:pt x="1333" y="1921"/>
                      <a:pt x="1333" y="1921"/>
                      <a:pt x="1333" y="1921"/>
                    </a:cubicBezTo>
                    <a:cubicBezTo>
                      <a:pt x="1333" y="1921"/>
                      <a:pt x="1333" y="1891"/>
                      <a:pt x="1364" y="1891"/>
                    </a:cubicBezTo>
                    <a:cubicBezTo>
                      <a:pt x="1364" y="1891"/>
                      <a:pt x="1364" y="1891"/>
                      <a:pt x="1394" y="1891"/>
                    </a:cubicBezTo>
                    <a:cubicBezTo>
                      <a:pt x="1394" y="1891"/>
                      <a:pt x="1426" y="1860"/>
                      <a:pt x="1426" y="1829"/>
                    </a:cubicBezTo>
                    <a:lnTo>
                      <a:pt x="1426" y="1829"/>
                    </a:lnTo>
                    <a:cubicBezTo>
                      <a:pt x="1457" y="1829"/>
                      <a:pt x="1457" y="1797"/>
                      <a:pt x="1487" y="1797"/>
                    </a:cubicBezTo>
                    <a:lnTo>
                      <a:pt x="1487" y="1797"/>
                    </a:lnTo>
                    <a:lnTo>
                      <a:pt x="1487" y="1797"/>
                    </a:lnTo>
                    <a:cubicBezTo>
                      <a:pt x="1518" y="1797"/>
                      <a:pt x="1518" y="1797"/>
                      <a:pt x="1518" y="1797"/>
                    </a:cubicBezTo>
                    <a:lnTo>
                      <a:pt x="1518" y="1797"/>
                    </a:lnTo>
                    <a:lnTo>
                      <a:pt x="1518" y="1797"/>
                    </a:lnTo>
                    <a:lnTo>
                      <a:pt x="1550" y="1767"/>
                    </a:lnTo>
                    <a:lnTo>
                      <a:pt x="1550" y="1767"/>
                    </a:lnTo>
                    <a:cubicBezTo>
                      <a:pt x="1581" y="1736"/>
                      <a:pt x="1581" y="1736"/>
                      <a:pt x="1611" y="1736"/>
                    </a:cubicBezTo>
                    <a:cubicBezTo>
                      <a:pt x="1611" y="1736"/>
                      <a:pt x="1642" y="1736"/>
                      <a:pt x="1642" y="1705"/>
                    </a:cubicBezTo>
                    <a:cubicBezTo>
                      <a:pt x="1674" y="1705"/>
                      <a:pt x="1674" y="1705"/>
                      <a:pt x="1674" y="1705"/>
                    </a:cubicBezTo>
                    <a:cubicBezTo>
                      <a:pt x="1674" y="1736"/>
                      <a:pt x="1674" y="1736"/>
                      <a:pt x="1674" y="1736"/>
                    </a:cubicBezTo>
                    <a:lnTo>
                      <a:pt x="1674" y="1736"/>
                    </a:lnTo>
                    <a:lnTo>
                      <a:pt x="1705" y="1736"/>
                    </a:lnTo>
                    <a:cubicBezTo>
                      <a:pt x="1705" y="1705"/>
                      <a:pt x="1735" y="1705"/>
                      <a:pt x="1735" y="1705"/>
                    </a:cubicBezTo>
                    <a:cubicBezTo>
                      <a:pt x="1735" y="1673"/>
                      <a:pt x="1735" y="1673"/>
                      <a:pt x="1766" y="1673"/>
                    </a:cubicBezTo>
                    <a:cubicBezTo>
                      <a:pt x="1766" y="1643"/>
                      <a:pt x="1766" y="1612"/>
                      <a:pt x="1798" y="1581"/>
                    </a:cubicBezTo>
                    <a:cubicBezTo>
                      <a:pt x="1798" y="1581"/>
                      <a:pt x="1798" y="1581"/>
                      <a:pt x="1798" y="1549"/>
                    </a:cubicBezTo>
                    <a:lnTo>
                      <a:pt x="1798" y="1549"/>
                    </a:lnTo>
                    <a:cubicBezTo>
                      <a:pt x="1829" y="1549"/>
                      <a:pt x="1829" y="1519"/>
                      <a:pt x="1829" y="1519"/>
                    </a:cubicBezTo>
                    <a:lnTo>
                      <a:pt x="1829" y="1519"/>
                    </a:lnTo>
                    <a:cubicBezTo>
                      <a:pt x="1829" y="1488"/>
                      <a:pt x="1829" y="1457"/>
                      <a:pt x="1829" y="1425"/>
                    </a:cubicBezTo>
                    <a:lnTo>
                      <a:pt x="1859" y="1395"/>
                    </a:lnTo>
                    <a:cubicBezTo>
                      <a:pt x="1859" y="1395"/>
                      <a:pt x="1859" y="1364"/>
                      <a:pt x="1859" y="1333"/>
                    </a:cubicBezTo>
                    <a:cubicBezTo>
                      <a:pt x="1859" y="1333"/>
                      <a:pt x="1859" y="1333"/>
                      <a:pt x="1859" y="1301"/>
                    </a:cubicBezTo>
                    <a:cubicBezTo>
                      <a:pt x="1859" y="1301"/>
                      <a:pt x="1890" y="1301"/>
                      <a:pt x="1890" y="1271"/>
                    </a:cubicBezTo>
                    <a:cubicBezTo>
                      <a:pt x="1890" y="1271"/>
                      <a:pt x="1890" y="1240"/>
                      <a:pt x="1859" y="1240"/>
                    </a:cubicBezTo>
                    <a:cubicBezTo>
                      <a:pt x="1859" y="1240"/>
                      <a:pt x="1859" y="1209"/>
                      <a:pt x="1859" y="1147"/>
                    </a:cubicBezTo>
                    <a:cubicBezTo>
                      <a:pt x="1859" y="1116"/>
                      <a:pt x="1859" y="1116"/>
                      <a:pt x="1859" y="1116"/>
                    </a:cubicBezTo>
                    <a:cubicBezTo>
                      <a:pt x="1859" y="1084"/>
                      <a:pt x="1859" y="1084"/>
                      <a:pt x="1859" y="1084"/>
                    </a:cubicBezTo>
                    <a:cubicBezTo>
                      <a:pt x="1890" y="1084"/>
                      <a:pt x="1890" y="1084"/>
                      <a:pt x="1890" y="1084"/>
                    </a:cubicBezTo>
                    <a:cubicBezTo>
                      <a:pt x="1890" y="1084"/>
                      <a:pt x="1890" y="1084"/>
                      <a:pt x="1922" y="1084"/>
                    </a:cubicBezTo>
                    <a:cubicBezTo>
                      <a:pt x="1922" y="1084"/>
                      <a:pt x="1922" y="1084"/>
                      <a:pt x="1922" y="1054"/>
                    </a:cubicBezTo>
                    <a:cubicBezTo>
                      <a:pt x="1953" y="1054"/>
                      <a:pt x="1953" y="1054"/>
                      <a:pt x="1953" y="1054"/>
                    </a:cubicBezTo>
                    <a:cubicBezTo>
                      <a:pt x="1953" y="1054"/>
                      <a:pt x="1953" y="1054"/>
                      <a:pt x="1953" y="1023"/>
                    </a:cubicBezTo>
                    <a:lnTo>
                      <a:pt x="1953" y="1023"/>
                    </a:lnTo>
                    <a:lnTo>
                      <a:pt x="1953" y="992"/>
                    </a:lnTo>
                    <a:cubicBezTo>
                      <a:pt x="1953" y="961"/>
                      <a:pt x="1983" y="961"/>
                      <a:pt x="2014" y="930"/>
                    </a:cubicBezTo>
                    <a:lnTo>
                      <a:pt x="2014" y="930"/>
                    </a:lnTo>
                    <a:cubicBezTo>
                      <a:pt x="2046" y="930"/>
                      <a:pt x="2046" y="899"/>
                      <a:pt x="2046" y="899"/>
                    </a:cubicBezTo>
                    <a:cubicBezTo>
                      <a:pt x="2046" y="868"/>
                      <a:pt x="2046" y="868"/>
                      <a:pt x="2077" y="868"/>
                    </a:cubicBezTo>
                    <a:lnTo>
                      <a:pt x="2077" y="868"/>
                    </a:lnTo>
                    <a:lnTo>
                      <a:pt x="2077" y="837"/>
                    </a:lnTo>
                    <a:cubicBezTo>
                      <a:pt x="2107" y="837"/>
                      <a:pt x="2107" y="806"/>
                      <a:pt x="2107" y="806"/>
                    </a:cubicBezTo>
                    <a:cubicBezTo>
                      <a:pt x="2107" y="806"/>
                      <a:pt x="2107" y="806"/>
                      <a:pt x="2107" y="775"/>
                    </a:cubicBezTo>
                    <a:cubicBezTo>
                      <a:pt x="2107" y="775"/>
                      <a:pt x="2107" y="744"/>
                      <a:pt x="2107" y="713"/>
                    </a:cubicBezTo>
                    <a:lnTo>
                      <a:pt x="2107" y="682"/>
                    </a:lnTo>
                    <a:lnTo>
                      <a:pt x="2107" y="682"/>
                    </a:lnTo>
                    <a:cubicBezTo>
                      <a:pt x="2077" y="682"/>
                      <a:pt x="2077" y="682"/>
                      <a:pt x="2077" y="682"/>
                    </a:cubicBezTo>
                    <a:cubicBezTo>
                      <a:pt x="2077" y="651"/>
                      <a:pt x="2077" y="651"/>
                      <a:pt x="2077" y="651"/>
                    </a:cubicBezTo>
                    <a:lnTo>
                      <a:pt x="2046" y="651"/>
                    </a:lnTo>
                    <a:cubicBezTo>
                      <a:pt x="2046" y="651"/>
                      <a:pt x="2014" y="620"/>
                      <a:pt x="1983" y="620"/>
                    </a:cubicBezTo>
                    <a:cubicBezTo>
                      <a:pt x="1953" y="589"/>
                      <a:pt x="1922" y="589"/>
                      <a:pt x="1922" y="558"/>
                    </a:cubicBezTo>
                    <a:cubicBezTo>
                      <a:pt x="1890" y="527"/>
                      <a:pt x="1890" y="527"/>
                      <a:pt x="1890" y="527"/>
                    </a:cubicBezTo>
                    <a:cubicBezTo>
                      <a:pt x="1890" y="527"/>
                      <a:pt x="1890" y="527"/>
                      <a:pt x="1859" y="527"/>
                    </a:cubicBezTo>
                    <a:cubicBezTo>
                      <a:pt x="1859" y="496"/>
                      <a:pt x="1829" y="496"/>
                      <a:pt x="1829" y="496"/>
                    </a:cubicBezTo>
                    <a:lnTo>
                      <a:pt x="1798" y="496"/>
                    </a:lnTo>
                    <a:cubicBezTo>
                      <a:pt x="1766" y="496"/>
                      <a:pt x="1766" y="496"/>
                      <a:pt x="1766" y="496"/>
                    </a:cubicBezTo>
                    <a:lnTo>
                      <a:pt x="1735" y="496"/>
                    </a:lnTo>
                    <a:lnTo>
                      <a:pt x="1735" y="465"/>
                    </a:lnTo>
                    <a:lnTo>
                      <a:pt x="1735" y="465"/>
                    </a:lnTo>
                    <a:lnTo>
                      <a:pt x="1735" y="465"/>
                    </a:lnTo>
                    <a:cubicBezTo>
                      <a:pt x="1735" y="496"/>
                      <a:pt x="1705" y="496"/>
                      <a:pt x="1705" y="496"/>
                    </a:cubicBezTo>
                    <a:lnTo>
                      <a:pt x="1705" y="496"/>
                    </a:lnTo>
                    <a:cubicBezTo>
                      <a:pt x="1674" y="496"/>
                      <a:pt x="1674" y="496"/>
                      <a:pt x="1674" y="465"/>
                    </a:cubicBezTo>
                    <a:cubicBezTo>
                      <a:pt x="1674" y="465"/>
                      <a:pt x="1674" y="465"/>
                      <a:pt x="1642" y="465"/>
                    </a:cubicBezTo>
                    <a:cubicBezTo>
                      <a:pt x="1642" y="465"/>
                      <a:pt x="1642" y="465"/>
                      <a:pt x="1611" y="465"/>
                    </a:cubicBezTo>
                    <a:lnTo>
                      <a:pt x="1611" y="465"/>
                    </a:lnTo>
                    <a:cubicBezTo>
                      <a:pt x="1518" y="589"/>
                      <a:pt x="1518" y="589"/>
                      <a:pt x="1518" y="589"/>
                    </a:cubicBezTo>
                    <a:cubicBezTo>
                      <a:pt x="1550" y="496"/>
                      <a:pt x="1550" y="496"/>
                      <a:pt x="1550" y="496"/>
                    </a:cubicBezTo>
                    <a:cubicBezTo>
                      <a:pt x="1550" y="496"/>
                      <a:pt x="1550" y="465"/>
                      <a:pt x="1550" y="434"/>
                    </a:cubicBezTo>
                    <a:cubicBezTo>
                      <a:pt x="1550" y="434"/>
                      <a:pt x="1550" y="434"/>
                      <a:pt x="1550" y="403"/>
                    </a:cubicBezTo>
                    <a:lnTo>
                      <a:pt x="1550" y="403"/>
                    </a:lnTo>
                    <a:lnTo>
                      <a:pt x="1518" y="403"/>
                    </a:lnTo>
                    <a:cubicBezTo>
                      <a:pt x="1487" y="403"/>
                      <a:pt x="1487" y="372"/>
                      <a:pt x="1487" y="372"/>
                    </a:cubicBezTo>
                    <a:cubicBezTo>
                      <a:pt x="1457" y="372"/>
                      <a:pt x="1457" y="372"/>
                      <a:pt x="1457" y="372"/>
                    </a:cubicBezTo>
                    <a:lnTo>
                      <a:pt x="1457" y="372"/>
                    </a:lnTo>
                    <a:lnTo>
                      <a:pt x="1457" y="341"/>
                    </a:lnTo>
                    <a:cubicBezTo>
                      <a:pt x="1457" y="341"/>
                      <a:pt x="1457" y="341"/>
                      <a:pt x="1426" y="341"/>
                    </a:cubicBezTo>
                    <a:lnTo>
                      <a:pt x="1394" y="341"/>
                    </a:lnTo>
                    <a:cubicBezTo>
                      <a:pt x="1394" y="372"/>
                      <a:pt x="1394" y="372"/>
                      <a:pt x="1394" y="372"/>
                    </a:cubicBezTo>
                    <a:cubicBezTo>
                      <a:pt x="1333" y="372"/>
                      <a:pt x="1333" y="372"/>
                      <a:pt x="1333" y="372"/>
                    </a:cubicBezTo>
                    <a:cubicBezTo>
                      <a:pt x="1333" y="310"/>
                      <a:pt x="1333" y="310"/>
                      <a:pt x="1333" y="310"/>
                    </a:cubicBezTo>
                    <a:lnTo>
                      <a:pt x="1333" y="310"/>
                    </a:lnTo>
                    <a:cubicBezTo>
                      <a:pt x="1301" y="341"/>
                      <a:pt x="1301" y="341"/>
                      <a:pt x="1301" y="341"/>
                    </a:cubicBezTo>
                    <a:cubicBezTo>
                      <a:pt x="1270" y="341"/>
                      <a:pt x="1270" y="310"/>
                      <a:pt x="1270" y="310"/>
                    </a:cubicBezTo>
                    <a:lnTo>
                      <a:pt x="1270" y="310"/>
                    </a:lnTo>
                    <a:lnTo>
                      <a:pt x="1270" y="310"/>
                    </a:lnTo>
                    <a:lnTo>
                      <a:pt x="1270" y="310"/>
                    </a:lnTo>
                    <a:lnTo>
                      <a:pt x="1240" y="310"/>
                    </a:lnTo>
                    <a:cubicBezTo>
                      <a:pt x="1240" y="310"/>
                      <a:pt x="1240" y="310"/>
                      <a:pt x="1209" y="279"/>
                    </a:cubicBezTo>
                    <a:lnTo>
                      <a:pt x="1240" y="248"/>
                    </a:lnTo>
                    <a:lnTo>
                      <a:pt x="1240" y="248"/>
                    </a:lnTo>
                    <a:cubicBezTo>
                      <a:pt x="1240" y="217"/>
                      <a:pt x="1240" y="217"/>
                      <a:pt x="1270" y="217"/>
                    </a:cubicBezTo>
                    <a:cubicBezTo>
                      <a:pt x="1240" y="186"/>
                      <a:pt x="1240" y="186"/>
                      <a:pt x="1240" y="186"/>
                    </a:cubicBezTo>
                    <a:cubicBezTo>
                      <a:pt x="1240" y="186"/>
                      <a:pt x="1209" y="155"/>
                      <a:pt x="1209" y="124"/>
                    </a:cubicBezTo>
                    <a:cubicBezTo>
                      <a:pt x="1209" y="93"/>
                      <a:pt x="1209" y="93"/>
                      <a:pt x="1209" y="62"/>
                    </a:cubicBezTo>
                    <a:lnTo>
                      <a:pt x="1209" y="62"/>
                    </a:lnTo>
                    <a:lnTo>
                      <a:pt x="1209" y="62"/>
                    </a:lnTo>
                    <a:lnTo>
                      <a:pt x="1178" y="62"/>
                    </a:lnTo>
                    <a:lnTo>
                      <a:pt x="1178" y="62"/>
                    </a:lnTo>
                    <a:lnTo>
                      <a:pt x="1178" y="62"/>
                    </a:lnTo>
                    <a:cubicBezTo>
                      <a:pt x="1178" y="93"/>
                      <a:pt x="1178" y="93"/>
                      <a:pt x="1178" y="9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7" name="Freeform 148"/>
              <p:cNvSpPr>
                <a:spLocks noChangeArrowheads="1"/>
              </p:cNvSpPr>
              <p:nvPr/>
            </p:nvSpPr>
            <p:spPr bwMode="auto">
              <a:xfrm>
                <a:off x="2574925" y="3263900"/>
                <a:ext cx="11113" cy="11113"/>
              </a:xfrm>
              <a:custGeom>
                <a:avLst/>
                <a:gdLst>
                  <a:gd name="T0" fmla="*/ 0 w 33"/>
                  <a:gd name="T1" fmla="*/ 31 h 32"/>
                  <a:gd name="T2" fmla="*/ 0 w 33"/>
                  <a:gd name="T3" fmla="*/ 31 h 32"/>
                  <a:gd name="T4" fmla="*/ 0 w 33"/>
                  <a:gd name="T5" fmla="*/ 31 h 32"/>
                  <a:gd name="T6" fmla="*/ 0 w 33"/>
                  <a:gd name="T7" fmla="*/ 31 h 32"/>
                  <a:gd name="T8" fmla="*/ 32 w 33"/>
                  <a:gd name="T9" fmla="*/ 31 h 32"/>
                  <a:gd name="T10" fmla="*/ 32 w 33"/>
                  <a:gd name="T11" fmla="*/ 0 h 32"/>
                  <a:gd name="T12" fmla="*/ 32 w 33"/>
                  <a:gd name="T13" fmla="*/ 0 h 32"/>
                  <a:gd name="T14" fmla="*/ 32 w 33"/>
                  <a:gd name="T15" fmla="*/ 0 h 32"/>
                  <a:gd name="T16" fmla="*/ 0 w 33"/>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0" y="31"/>
                    </a:moveTo>
                    <a:lnTo>
                      <a:pt x="0" y="31"/>
                    </a:lnTo>
                    <a:lnTo>
                      <a:pt x="0" y="31"/>
                    </a:lnTo>
                    <a:lnTo>
                      <a:pt x="0" y="31"/>
                    </a:lnTo>
                    <a:cubicBezTo>
                      <a:pt x="32" y="31"/>
                      <a:pt x="32" y="31"/>
                      <a:pt x="32" y="31"/>
                    </a:cubicBezTo>
                    <a:lnTo>
                      <a:pt x="32" y="0"/>
                    </a:lnTo>
                    <a:lnTo>
                      <a:pt x="32" y="0"/>
                    </a:lnTo>
                    <a:lnTo>
                      <a:pt x="32" y="0"/>
                    </a:lnTo>
                    <a:cubicBezTo>
                      <a:pt x="32" y="0"/>
                      <a:pt x="32" y="0"/>
                      <a:pt x="0"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8" name="Freeform 149"/>
              <p:cNvSpPr>
                <a:spLocks noChangeArrowheads="1"/>
              </p:cNvSpPr>
              <p:nvPr/>
            </p:nvSpPr>
            <p:spPr bwMode="auto">
              <a:xfrm>
                <a:off x="2206625" y="3175000"/>
                <a:ext cx="346075" cy="669925"/>
              </a:xfrm>
              <a:custGeom>
                <a:avLst/>
                <a:gdLst>
                  <a:gd name="T0" fmla="*/ 837 w 962"/>
                  <a:gd name="T1" fmla="*/ 837 h 1861"/>
                  <a:gd name="T2" fmla="*/ 806 w 962"/>
                  <a:gd name="T3" fmla="*/ 713 h 1861"/>
                  <a:gd name="T4" fmla="*/ 806 w 962"/>
                  <a:gd name="T5" fmla="*/ 557 h 1861"/>
                  <a:gd name="T6" fmla="*/ 806 w 962"/>
                  <a:gd name="T7" fmla="*/ 496 h 1861"/>
                  <a:gd name="T8" fmla="*/ 837 w 962"/>
                  <a:gd name="T9" fmla="*/ 465 h 1861"/>
                  <a:gd name="T10" fmla="*/ 930 w 962"/>
                  <a:gd name="T11" fmla="*/ 372 h 1861"/>
                  <a:gd name="T12" fmla="*/ 868 w 962"/>
                  <a:gd name="T13" fmla="*/ 341 h 1861"/>
                  <a:gd name="T14" fmla="*/ 806 w 962"/>
                  <a:gd name="T15" fmla="*/ 309 h 1861"/>
                  <a:gd name="T16" fmla="*/ 774 w 962"/>
                  <a:gd name="T17" fmla="*/ 279 h 1861"/>
                  <a:gd name="T18" fmla="*/ 806 w 962"/>
                  <a:gd name="T19" fmla="*/ 248 h 1861"/>
                  <a:gd name="T20" fmla="*/ 837 w 962"/>
                  <a:gd name="T21" fmla="*/ 185 h 1861"/>
                  <a:gd name="T22" fmla="*/ 713 w 962"/>
                  <a:gd name="T23" fmla="*/ 124 h 1861"/>
                  <a:gd name="T24" fmla="*/ 620 w 962"/>
                  <a:gd name="T25" fmla="*/ 61 h 1861"/>
                  <a:gd name="T26" fmla="*/ 589 w 962"/>
                  <a:gd name="T27" fmla="*/ 31 h 1861"/>
                  <a:gd name="T28" fmla="*/ 526 w 962"/>
                  <a:gd name="T29" fmla="*/ 0 h 1861"/>
                  <a:gd name="T30" fmla="*/ 434 w 962"/>
                  <a:gd name="T31" fmla="*/ 0 h 1861"/>
                  <a:gd name="T32" fmla="*/ 372 w 962"/>
                  <a:gd name="T33" fmla="*/ 0 h 1861"/>
                  <a:gd name="T34" fmla="*/ 341 w 962"/>
                  <a:gd name="T35" fmla="*/ 124 h 1861"/>
                  <a:gd name="T36" fmla="*/ 310 w 962"/>
                  <a:gd name="T37" fmla="*/ 124 h 1861"/>
                  <a:gd name="T38" fmla="*/ 278 w 962"/>
                  <a:gd name="T39" fmla="*/ 185 h 1861"/>
                  <a:gd name="T40" fmla="*/ 278 w 962"/>
                  <a:gd name="T41" fmla="*/ 217 h 1861"/>
                  <a:gd name="T42" fmla="*/ 310 w 962"/>
                  <a:gd name="T43" fmla="*/ 279 h 1861"/>
                  <a:gd name="T44" fmla="*/ 217 w 962"/>
                  <a:gd name="T45" fmla="*/ 403 h 1861"/>
                  <a:gd name="T46" fmla="*/ 217 w 962"/>
                  <a:gd name="T47" fmla="*/ 433 h 1861"/>
                  <a:gd name="T48" fmla="*/ 186 w 962"/>
                  <a:gd name="T49" fmla="*/ 527 h 1861"/>
                  <a:gd name="T50" fmla="*/ 186 w 962"/>
                  <a:gd name="T51" fmla="*/ 620 h 1861"/>
                  <a:gd name="T52" fmla="*/ 217 w 962"/>
                  <a:gd name="T53" fmla="*/ 744 h 1861"/>
                  <a:gd name="T54" fmla="*/ 154 w 962"/>
                  <a:gd name="T55" fmla="*/ 898 h 1861"/>
                  <a:gd name="T56" fmla="*/ 124 w 962"/>
                  <a:gd name="T57" fmla="*/ 929 h 1861"/>
                  <a:gd name="T58" fmla="*/ 154 w 962"/>
                  <a:gd name="T59" fmla="*/ 1022 h 1861"/>
                  <a:gd name="T60" fmla="*/ 124 w 962"/>
                  <a:gd name="T61" fmla="*/ 1085 h 1861"/>
                  <a:gd name="T62" fmla="*/ 93 w 962"/>
                  <a:gd name="T63" fmla="*/ 1146 h 1861"/>
                  <a:gd name="T64" fmla="*/ 93 w 962"/>
                  <a:gd name="T65" fmla="*/ 1270 h 1861"/>
                  <a:gd name="T66" fmla="*/ 93 w 962"/>
                  <a:gd name="T67" fmla="*/ 1364 h 1861"/>
                  <a:gd name="T68" fmla="*/ 124 w 962"/>
                  <a:gd name="T69" fmla="*/ 1425 h 1861"/>
                  <a:gd name="T70" fmla="*/ 124 w 962"/>
                  <a:gd name="T71" fmla="*/ 1488 h 1861"/>
                  <a:gd name="T72" fmla="*/ 93 w 962"/>
                  <a:gd name="T73" fmla="*/ 1518 h 1861"/>
                  <a:gd name="T74" fmla="*/ 93 w 962"/>
                  <a:gd name="T75" fmla="*/ 1581 h 1861"/>
                  <a:gd name="T76" fmla="*/ 62 w 962"/>
                  <a:gd name="T77" fmla="*/ 1612 h 1861"/>
                  <a:gd name="T78" fmla="*/ 30 w 962"/>
                  <a:gd name="T79" fmla="*/ 1705 h 1861"/>
                  <a:gd name="T80" fmla="*/ 0 w 962"/>
                  <a:gd name="T81" fmla="*/ 1766 h 1861"/>
                  <a:gd name="T82" fmla="*/ 93 w 962"/>
                  <a:gd name="T83" fmla="*/ 1797 h 1861"/>
                  <a:gd name="T84" fmla="*/ 124 w 962"/>
                  <a:gd name="T85" fmla="*/ 1860 h 1861"/>
                  <a:gd name="T86" fmla="*/ 217 w 962"/>
                  <a:gd name="T87" fmla="*/ 1860 h 1861"/>
                  <a:gd name="T88" fmla="*/ 217 w 962"/>
                  <a:gd name="T89" fmla="*/ 1766 h 1861"/>
                  <a:gd name="T90" fmla="*/ 278 w 962"/>
                  <a:gd name="T91" fmla="*/ 1705 h 1861"/>
                  <a:gd name="T92" fmla="*/ 372 w 962"/>
                  <a:gd name="T93" fmla="*/ 1581 h 1861"/>
                  <a:gd name="T94" fmla="*/ 278 w 962"/>
                  <a:gd name="T95" fmla="*/ 1488 h 1861"/>
                  <a:gd name="T96" fmla="*/ 402 w 962"/>
                  <a:gd name="T97" fmla="*/ 1425 h 1861"/>
                  <a:gd name="T98" fmla="*/ 465 w 962"/>
                  <a:gd name="T99" fmla="*/ 1301 h 1861"/>
                  <a:gd name="T100" fmla="*/ 434 w 962"/>
                  <a:gd name="T101" fmla="*/ 1209 h 1861"/>
                  <a:gd name="T102" fmla="*/ 526 w 962"/>
                  <a:gd name="T103" fmla="*/ 1177 h 1861"/>
                  <a:gd name="T104" fmla="*/ 589 w 962"/>
                  <a:gd name="T105" fmla="*/ 1146 h 1861"/>
                  <a:gd name="T106" fmla="*/ 434 w 962"/>
                  <a:gd name="T107" fmla="*/ 929 h 1861"/>
                  <a:gd name="T108" fmla="*/ 837 w 962"/>
                  <a:gd name="T109" fmla="*/ 992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2" h="1861">
                    <a:moveTo>
                      <a:pt x="868" y="898"/>
                    </a:moveTo>
                    <a:lnTo>
                      <a:pt x="868" y="898"/>
                    </a:lnTo>
                    <a:cubicBezTo>
                      <a:pt x="837" y="868"/>
                      <a:pt x="837" y="868"/>
                      <a:pt x="868" y="837"/>
                    </a:cubicBezTo>
                    <a:lnTo>
                      <a:pt x="868" y="837"/>
                    </a:lnTo>
                    <a:cubicBezTo>
                      <a:pt x="868" y="837"/>
                      <a:pt x="868" y="837"/>
                      <a:pt x="837" y="837"/>
                    </a:cubicBezTo>
                    <a:cubicBezTo>
                      <a:pt x="837" y="805"/>
                      <a:pt x="837" y="805"/>
                      <a:pt x="837" y="805"/>
                    </a:cubicBezTo>
                    <a:cubicBezTo>
                      <a:pt x="837" y="805"/>
                      <a:pt x="806" y="805"/>
                      <a:pt x="806" y="774"/>
                    </a:cubicBezTo>
                    <a:lnTo>
                      <a:pt x="806" y="744"/>
                    </a:lnTo>
                    <a:lnTo>
                      <a:pt x="774" y="713"/>
                    </a:lnTo>
                    <a:cubicBezTo>
                      <a:pt x="774" y="713"/>
                      <a:pt x="774" y="713"/>
                      <a:pt x="806" y="713"/>
                    </a:cubicBezTo>
                    <a:cubicBezTo>
                      <a:pt x="806" y="681"/>
                      <a:pt x="806" y="681"/>
                      <a:pt x="806" y="681"/>
                    </a:cubicBezTo>
                    <a:lnTo>
                      <a:pt x="806" y="681"/>
                    </a:lnTo>
                    <a:lnTo>
                      <a:pt x="806" y="681"/>
                    </a:lnTo>
                    <a:cubicBezTo>
                      <a:pt x="806" y="651"/>
                      <a:pt x="806" y="620"/>
                      <a:pt x="806" y="589"/>
                    </a:cubicBezTo>
                    <a:cubicBezTo>
                      <a:pt x="806" y="589"/>
                      <a:pt x="806" y="589"/>
                      <a:pt x="806" y="557"/>
                    </a:cubicBezTo>
                    <a:cubicBezTo>
                      <a:pt x="806" y="589"/>
                      <a:pt x="806" y="589"/>
                      <a:pt x="806" y="589"/>
                    </a:cubicBezTo>
                    <a:cubicBezTo>
                      <a:pt x="806" y="496"/>
                      <a:pt x="806" y="496"/>
                      <a:pt x="806" y="496"/>
                    </a:cubicBezTo>
                    <a:lnTo>
                      <a:pt x="806" y="496"/>
                    </a:lnTo>
                    <a:lnTo>
                      <a:pt x="806" y="496"/>
                    </a:lnTo>
                    <a:lnTo>
                      <a:pt x="806" y="496"/>
                    </a:lnTo>
                    <a:lnTo>
                      <a:pt x="806" y="496"/>
                    </a:lnTo>
                    <a:cubicBezTo>
                      <a:pt x="837" y="496"/>
                      <a:pt x="837" y="496"/>
                      <a:pt x="837" y="496"/>
                    </a:cubicBezTo>
                    <a:cubicBezTo>
                      <a:pt x="837" y="465"/>
                      <a:pt x="837" y="465"/>
                      <a:pt x="837" y="465"/>
                    </a:cubicBezTo>
                    <a:lnTo>
                      <a:pt x="837" y="465"/>
                    </a:lnTo>
                    <a:lnTo>
                      <a:pt x="837" y="465"/>
                    </a:lnTo>
                    <a:cubicBezTo>
                      <a:pt x="868" y="433"/>
                      <a:pt x="868" y="433"/>
                      <a:pt x="868" y="433"/>
                    </a:cubicBezTo>
                    <a:lnTo>
                      <a:pt x="868" y="403"/>
                    </a:lnTo>
                    <a:cubicBezTo>
                      <a:pt x="898" y="403"/>
                      <a:pt x="898" y="372"/>
                      <a:pt x="898" y="372"/>
                    </a:cubicBezTo>
                    <a:lnTo>
                      <a:pt x="898" y="372"/>
                    </a:lnTo>
                    <a:cubicBezTo>
                      <a:pt x="930" y="372"/>
                      <a:pt x="930" y="372"/>
                      <a:pt x="930" y="372"/>
                    </a:cubicBezTo>
                    <a:cubicBezTo>
                      <a:pt x="930" y="341"/>
                      <a:pt x="930" y="341"/>
                      <a:pt x="961" y="341"/>
                    </a:cubicBezTo>
                    <a:cubicBezTo>
                      <a:pt x="961" y="341"/>
                      <a:pt x="961" y="341"/>
                      <a:pt x="930" y="341"/>
                    </a:cubicBezTo>
                    <a:cubicBezTo>
                      <a:pt x="930" y="341"/>
                      <a:pt x="930" y="341"/>
                      <a:pt x="898" y="341"/>
                    </a:cubicBezTo>
                    <a:cubicBezTo>
                      <a:pt x="898" y="341"/>
                      <a:pt x="868" y="341"/>
                      <a:pt x="868" y="309"/>
                    </a:cubicBezTo>
                    <a:lnTo>
                      <a:pt x="868" y="341"/>
                    </a:lnTo>
                    <a:lnTo>
                      <a:pt x="837" y="341"/>
                    </a:lnTo>
                    <a:lnTo>
                      <a:pt x="806" y="309"/>
                    </a:lnTo>
                    <a:lnTo>
                      <a:pt x="806" y="309"/>
                    </a:lnTo>
                    <a:lnTo>
                      <a:pt x="806" y="309"/>
                    </a:lnTo>
                    <a:lnTo>
                      <a:pt x="806" y="309"/>
                    </a:lnTo>
                    <a:cubicBezTo>
                      <a:pt x="774" y="309"/>
                      <a:pt x="774" y="309"/>
                      <a:pt x="774" y="279"/>
                    </a:cubicBezTo>
                    <a:lnTo>
                      <a:pt x="774" y="279"/>
                    </a:lnTo>
                    <a:lnTo>
                      <a:pt x="774" y="279"/>
                    </a:lnTo>
                    <a:lnTo>
                      <a:pt x="774" y="279"/>
                    </a:lnTo>
                    <a:lnTo>
                      <a:pt x="774" y="279"/>
                    </a:lnTo>
                    <a:lnTo>
                      <a:pt x="774" y="279"/>
                    </a:lnTo>
                    <a:cubicBezTo>
                      <a:pt x="774" y="279"/>
                      <a:pt x="774" y="248"/>
                      <a:pt x="806" y="248"/>
                    </a:cubicBezTo>
                    <a:lnTo>
                      <a:pt x="806" y="248"/>
                    </a:lnTo>
                    <a:lnTo>
                      <a:pt x="806" y="248"/>
                    </a:lnTo>
                    <a:lnTo>
                      <a:pt x="806" y="248"/>
                    </a:lnTo>
                    <a:lnTo>
                      <a:pt x="806" y="217"/>
                    </a:lnTo>
                    <a:lnTo>
                      <a:pt x="806" y="217"/>
                    </a:lnTo>
                    <a:lnTo>
                      <a:pt x="806" y="217"/>
                    </a:lnTo>
                    <a:cubicBezTo>
                      <a:pt x="806" y="217"/>
                      <a:pt x="806" y="217"/>
                      <a:pt x="837" y="217"/>
                    </a:cubicBezTo>
                    <a:cubicBezTo>
                      <a:pt x="837" y="217"/>
                      <a:pt x="837" y="217"/>
                      <a:pt x="837" y="185"/>
                    </a:cubicBezTo>
                    <a:lnTo>
                      <a:pt x="837" y="185"/>
                    </a:lnTo>
                    <a:cubicBezTo>
                      <a:pt x="806" y="185"/>
                      <a:pt x="806" y="155"/>
                      <a:pt x="806" y="155"/>
                    </a:cubicBezTo>
                    <a:cubicBezTo>
                      <a:pt x="806" y="155"/>
                      <a:pt x="806" y="155"/>
                      <a:pt x="774" y="155"/>
                    </a:cubicBezTo>
                    <a:cubicBezTo>
                      <a:pt x="774" y="155"/>
                      <a:pt x="774" y="155"/>
                      <a:pt x="744" y="155"/>
                    </a:cubicBezTo>
                    <a:cubicBezTo>
                      <a:pt x="744" y="124"/>
                      <a:pt x="713" y="124"/>
                      <a:pt x="713" y="124"/>
                    </a:cubicBezTo>
                    <a:lnTo>
                      <a:pt x="713" y="124"/>
                    </a:lnTo>
                    <a:cubicBezTo>
                      <a:pt x="682" y="93"/>
                      <a:pt x="682" y="93"/>
                      <a:pt x="682" y="93"/>
                    </a:cubicBezTo>
                    <a:lnTo>
                      <a:pt x="682" y="93"/>
                    </a:lnTo>
                    <a:lnTo>
                      <a:pt x="650" y="93"/>
                    </a:lnTo>
                    <a:cubicBezTo>
                      <a:pt x="650" y="93"/>
                      <a:pt x="650" y="93"/>
                      <a:pt x="620" y="61"/>
                    </a:cubicBezTo>
                    <a:lnTo>
                      <a:pt x="620" y="61"/>
                    </a:lnTo>
                    <a:lnTo>
                      <a:pt x="620" y="61"/>
                    </a:lnTo>
                    <a:cubicBezTo>
                      <a:pt x="589" y="31"/>
                      <a:pt x="589" y="31"/>
                      <a:pt x="589" y="31"/>
                    </a:cubicBezTo>
                    <a:lnTo>
                      <a:pt x="589" y="31"/>
                    </a:lnTo>
                    <a:lnTo>
                      <a:pt x="589" y="31"/>
                    </a:lnTo>
                    <a:lnTo>
                      <a:pt x="589" y="31"/>
                    </a:lnTo>
                    <a:cubicBezTo>
                      <a:pt x="589" y="0"/>
                      <a:pt x="558" y="0"/>
                      <a:pt x="558" y="0"/>
                    </a:cubicBezTo>
                    <a:cubicBezTo>
                      <a:pt x="526" y="0"/>
                      <a:pt x="526" y="0"/>
                      <a:pt x="526" y="0"/>
                    </a:cubicBezTo>
                    <a:lnTo>
                      <a:pt x="526" y="0"/>
                    </a:lnTo>
                    <a:lnTo>
                      <a:pt x="526" y="0"/>
                    </a:lnTo>
                    <a:cubicBezTo>
                      <a:pt x="526" y="31"/>
                      <a:pt x="496" y="31"/>
                      <a:pt x="496" y="31"/>
                    </a:cubicBezTo>
                    <a:lnTo>
                      <a:pt x="496" y="31"/>
                    </a:lnTo>
                    <a:cubicBezTo>
                      <a:pt x="465" y="31"/>
                      <a:pt x="465" y="31"/>
                      <a:pt x="465" y="31"/>
                    </a:cubicBezTo>
                    <a:lnTo>
                      <a:pt x="465" y="31"/>
                    </a:lnTo>
                    <a:cubicBezTo>
                      <a:pt x="465" y="0"/>
                      <a:pt x="434" y="0"/>
                      <a:pt x="434" y="0"/>
                    </a:cubicBezTo>
                    <a:lnTo>
                      <a:pt x="434" y="0"/>
                    </a:lnTo>
                    <a:lnTo>
                      <a:pt x="434" y="0"/>
                    </a:lnTo>
                    <a:lnTo>
                      <a:pt x="402" y="0"/>
                    </a:lnTo>
                    <a:lnTo>
                      <a:pt x="402" y="0"/>
                    </a:lnTo>
                    <a:lnTo>
                      <a:pt x="372" y="0"/>
                    </a:lnTo>
                    <a:lnTo>
                      <a:pt x="372" y="0"/>
                    </a:lnTo>
                    <a:lnTo>
                      <a:pt x="372" y="0"/>
                    </a:lnTo>
                    <a:cubicBezTo>
                      <a:pt x="372" y="0"/>
                      <a:pt x="372" y="0"/>
                      <a:pt x="372" y="31"/>
                    </a:cubicBezTo>
                    <a:cubicBezTo>
                      <a:pt x="372" y="31"/>
                      <a:pt x="372" y="61"/>
                      <a:pt x="341" y="93"/>
                    </a:cubicBezTo>
                    <a:cubicBezTo>
                      <a:pt x="341" y="93"/>
                      <a:pt x="341" y="93"/>
                      <a:pt x="341" y="124"/>
                    </a:cubicBezTo>
                    <a:cubicBezTo>
                      <a:pt x="341" y="124"/>
                      <a:pt x="341" y="124"/>
                      <a:pt x="310" y="124"/>
                    </a:cubicBezTo>
                    <a:lnTo>
                      <a:pt x="310" y="124"/>
                    </a:lnTo>
                    <a:lnTo>
                      <a:pt x="310" y="124"/>
                    </a:lnTo>
                    <a:lnTo>
                      <a:pt x="310" y="124"/>
                    </a:lnTo>
                    <a:lnTo>
                      <a:pt x="310" y="124"/>
                    </a:lnTo>
                    <a:lnTo>
                      <a:pt x="278" y="124"/>
                    </a:lnTo>
                    <a:lnTo>
                      <a:pt x="278" y="124"/>
                    </a:lnTo>
                    <a:cubicBezTo>
                      <a:pt x="278" y="155"/>
                      <a:pt x="278" y="155"/>
                      <a:pt x="278" y="155"/>
                    </a:cubicBezTo>
                    <a:lnTo>
                      <a:pt x="278" y="155"/>
                    </a:lnTo>
                    <a:cubicBezTo>
                      <a:pt x="278" y="155"/>
                      <a:pt x="278" y="155"/>
                      <a:pt x="278" y="185"/>
                    </a:cubicBezTo>
                    <a:lnTo>
                      <a:pt x="278" y="185"/>
                    </a:lnTo>
                    <a:lnTo>
                      <a:pt x="278" y="185"/>
                    </a:lnTo>
                    <a:lnTo>
                      <a:pt x="278" y="185"/>
                    </a:lnTo>
                    <a:cubicBezTo>
                      <a:pt x="278" y="185"/>
                      <a:pt x="278" y="185"/>
                      <a:pt x="278" y="217"/>
                    </a:cubicBezTo>
                    <a:lnTo>
                      <a:pt x="278" y="217"/>
                    </a:lnTo>
                    <a:lnTo>
                      <a:pt x="278" y="217"/>
                    </a:lnTo>
                    <a:lnTo>
                      <a:pt x="278" y="217"/>
                    </a:lnTo>
                    <a:cubicBezTo>
                      <a:pt x="278" y="248"/>
                      <a:pt x="278" y="248"/>
                      <a:pt x="278" y="248"/>
                    </a:cubicBezTo>
                    <a:cubicBezTo>
                      <a:pt x="278" y="248"/>
                      <a:pt x="310" y="248"/>
                      <a:pt x="310" y="279"/>
                    </a:cubicBezTo>
                    <a:lnTo>
                      <a:pt x="310" y="279"/>
                    </a:lnTo>
                    <a:lnTo>
                      <a:pt x="310" y="279"/>
                    </a:lnTo>
                    <a:cubicBezTo>
                      <a:pt x="278" y="309"/>
                      <a:pt x="278" y="309"/>
                      <a:pt x="278" y="309"/>
                    </a:cubicBezTo>
                    <a:cubicBezTo>
                      <a:pt x="278" y="309"/>
                      <a:pt x="278" y="309"/>
                      <a:pt x="248" y="309"/>
                    </a:cubicBezTo>
                    <a:lnTo>
                      <a:pt x="248" y="341"/>
                    </a:lnTo>
                    <a:cubicBezTo>
                      <a:pt x="217" y="372"/>
                      <a:pt x="217" y="372"/>
                      <a:pt x="217" y="403"/>
                    </a:cubicBezTo>
                    <a:cubicBezTo>
                      <a:pt x="217" y="403"/>
                      <a:pt x="217" y="403"/>
                      <a:pt x="217" y="433"/>
                    </a:cubicBezTo>
                    <a:lnTo>
                      <a:pt x="217" y="433"/>
                    </a:lnTo>
                    <a:lnTo>
                      <a:pt x="217" y="433"/>
                    </a:lnTo>
                    <a:lnTo>
                      <a:pt x="217" y="433"/>
                    </a:lnTo>
                    <a:lnTo>
                      <a:pt x="217" y="433"/>
                    </a:lnTo>
                    <a:lnTo>
                      <a:pt x="217" y="433"/>
                    </a:lnTo>
                    <a:cubicBezTo>
                      <a:pt x="217" y="465"/>
                      <a:pt x="217" y="465"/>
                      <a:pt x="217" y="465"/>
                    </a:cubicBezTo>
                    <a:cubicBezTo>
                      <a:pt x="217" y="465"/>
                      <a:pt x="217" y="465"/>
                      <a:pt x="217" y="496"/>
                    </a:cubicBezTo>
                    <a:lnTo>
                      <a:pt x="217" y="496"/>
                    </a:lnTo>
                    <a:lnTo>
                      <a:pt x="186" y="527"/>
                    </a:lnTo>
                    <a:lnTo>
                      <a:pt x="186" y="527"/>
                    </a:lnTo>
                    <a:cubicBezTo>
                      <a:pt x="186" y="557"/>
                      <a:pt x="186" y="557"/>
                      <a:pt x="154" y="557"/>
                    </a:cubicBezTo>
                    <a:cubicBezTo>
                      <a:pt x="154" y="557"/>
                      <a:pt x="186" y="557"/>
                      <a:pt x="186" y="589"/>
                    </a:cubicBezTo>
                    <a:lnTo>
                      <a:pt x="186" y="589"/>
                    </a:lnTo>
                    <a:cubicBezTo>
                      <a:pt x="186" y="589"/>
                      <a:pt x="186" y="589"/>
                      <a:pt x="186" y="620"/>
                    </a:cubicBezTo>
                    <a:lnTo>
                      <a:pt x="186" y="651"/>
                    </a:lnTo>
                    <a:lnTo>
                      <a:pt x="186" y="651"/>
                    </a:lnTo>
                    <a:lnTo>
                      <a:pt x="186" y="651"/>
                    </a:lnTo>
                    <a:cubicBezTo>
                      <a:pt x="217" y="651"/>
                      <a:pt x="217" y="681"/>
                      <a:pt x="217" y="713"/>
                    </a:cubicBezTo>
                    <a:cubicBezTo>
                      <a:pt x="217" y="713"/>
                      <a:pt x="217" y="713"/>
                      <a:pt x="217" y="744"/>
                    </a:cubicBezTo>
                    <a:cubicBezTo>
                      <a:pt x="217" y="744"/>
                      <a:pt x="186" y="774"/>
                      <a:pt x="186" y="805"/>
                    </a:cubicBezTo>
                    <a:lnTo>
                      <a:pt x="186" y="805"/>
                    </a:lnTo>
                    <a:lnTo>
                      <a:pt x="186" y="837"/>
                    </a:lnTo>
                    <a:lnTo>
                      <a:pt x="186" y="837"/>
                    </a:lnTo>
                    <a:cubicBezTo>
                      <a:pt x="186" y="868"/>
                      <a:pt x="186" y="868"/>
                      <a:pt x="154" y="898"/>
                    </a:cubicBezTo>
                    <a:lnTo>
                      <a:pt x="154" y="898"/>
                    </a:lnTo>
                    <a:lnTo>
                      <a:pt x="154" y="898"/>
                    </a:lnTo>
                    <a:cubicBezTo>
                      <a:pt x="154" y="898"/>
                      <a:pt x="154" y="898"/>
                      <a:pt x="124" y="898"/>
                    </a:cubicBezTo>
                    <a:lnTo>
                      <a:pt x="124" y="929"/>
                    </a:lnTo>
                    <a:lnTo>
                      <a:pt x="124" y="929"/>
                    </a:lnTo>
                    <a:lnTo>
                      <a:pt x="124" y="929"/>
                    </a:lnTo>
                    <a:lnTo>
                      <a:pt x="124" y="929"/>
                    </a:lnTo>
                    <a:lnTo>
                      <a:pt x="124" y="929"/>
                    </a:lnTo>
                    <a:lnTo>
                      <a:pt x="124" y="961"/>
                    </a:lnTo>
                    <a:cubicBezTo>
                      <a:pt x="154" y="961"/>
                      <a:pt x="154" y="992"/>
                      <a:pt x="154" y="1022"/>
                    </a:cubicBezTo>
                    <a:lnTo>
                      <a:pt x="154" y="1022"/>
                    </a:lnTo>
                    <a:cubicBezTo>
                      <a:pt x="154" y="1053"/>
                      <a:pt x="124" y="1053"/>
                      <a:pt x="124" y="1053"/>
                    </a:cubicBezTo>
                    <a:cubicBezTo>
                      <a:pt x="124" y="1085"/>
                      <a:pt x="124" y="1085"/>
                      <a:pt x="124" y="1085"/>
                    </a:cubicBezTo>
                    <a:lnTo>
                      <a:pt x="124" y="1085"/>
                    </a:lnTo>
                    <a:lnTo>
                      <a:pt x="124" y="1085"/>
                    </a:lnTo>
                    <a:lnTo>
                      <a:pt x="124" y="1116"/>
                    </a:lnTo>
                    <a:cubicBezTo>
                      <a:pt x="124" y="1116"/>
                      <a:pt x="93" y="1116"/>
                      <a:pt x="93" y="1146"/>
                    </a:cubicBezTo>
                    <a:lnTo>
                      <a:pt x="93" y="1146"/>
                    </a:lnTo>
                    <a:lnTo>
                      <a:pt x="93" y="1146"/>
                    </a:lnTo>
                    <a:lnTo>
                      <a:pt x="93" y="1146"/>
                    </a:lnTo>
                    <a:lnTo>
                      <a:pt x="93" y="1146"/>
                    </a:lnTo>
                    <a:cubicBezTo>
                      <a:pt x="93" y="1177"/>
                      <a:pt x="93" y="1209"/>
                      <a:pt x="93" y="1209"/>
                    </a:cubicBezTo>
                    <a:cubicBezTo>
                      <a:pt x="93" y="1240"/>
                      <a:pt x="93" y="1240"/>
                      <a:pt x="93" y="1240"/>
                    </a:cubicBezTo>
                    <a:cubicBezTo>
                      <a:pt x="93" y="1270"/>
                      <a:pt x="93" y="1270"/>
                      <a:pt x="93" y="1270"/>
                    </a:cubicBezTo>
                    <a:lnTo>
                      <a:pt x="93" y="1270"/>
                    </a:lnTo>
                    <a:cubicBezTo>
                      <a:pt x="93" y="1301"/>
                      <a:pt x="93" y="1301"/>
                      <a:pt x="93" y="1301"/>
                    </a:cubicBezTo>
                    <a:lnTo>
                      <a:pt x="93" y="1301"/>
                    </a:lnTo>
                    <a:cubicBezTo>
                      <a:pt x="93" y="1333"/>
                      <a:pt x="93" y="1333"/>
                      <a:pt x="93" y="1333"/>
                    </a:cubicBezTo>
                    <a:lnTo>
                      <a:pt x="93" y="1364"/>
                    </a:lnTo>
                    <a:lnTo>
                      <a:pt x="93" y="1364"/>
                    </a:lnTo>
                    <a:lnTo>
                      <a:pt x="93" y="1364"/>
                    </a:lnTo>
                    <a:lnTo>
                      <a:pt x="124" y="1364"/>
                    </a:lnTo>
                    <a:lnTo>
                      <a:pt x="124" y="1394"/>
                    </a:lnTo>
                    <a:lnTo>
                      <a:pt x="124" y="1394"/>
                    </a:lnTo>
                    <a:lnTo>
                      <a:pt x="124" y="1425"/>
                    </a:lnTo>
                    <a:lnTo>
                      <a:pt x="124" y="1425"/>
                    </a:lnTo>
                    <a:cubicBezTo>
                      <a:pt x="124" y="1425"/>
                      <a:pt x="124" y="1425"/>
                      <a:pt x="124" y="1457"/>
                    </a:cubicBezTo>
                    <a:lnTo>
                      <a:pt x="124" y="1457"/>
                    </a:lnTo>
                    <a:lnTo>
                      <a:pt x="124" y="1457"/>
                    </a:lnTo>
                    <a:lnTo>
                      <a:pt x="124" y="1488"/>
                    </a:lnTo>
                    <a:lnTo>
                      <a:pt x="124" y="1488"/>
                    </a:lnTo>
                    <a:lnTo>
                      <a:pt x="124" y="1488"/>
                    </a:lnTo>
                    <a:cubicBezTo>
                      <a:pt x="124" y="1518"/>
                      <a:pt x="93" y="1518"/>
                      <a:pt x="93" y="1518"/>
                    </a:cubicBezTo>
                    <a:lnTo>
                      <a:pt x="93" y="1518"/>
                    </a:lnTo>
                    <a:lnTo>
                      <a:pt x="93" y="1518"/>
                    </a:lnTo>
                    <a:cubicBezTo>
                      <a:pt x="93" y="1549"/>
                      <a:pt x="93" y="1549"/>
                      <a:pt x="93" y="1549"/>
                    </a:cubicBezTo>
                    <a:lnTo>
                      <a:pt x="93" y="1549"/>
                    </a:lnTo>
                    <a:lnTo>
                      <a:pt x="93" y="1549"/>
                    </a:lnTo>
                    <a:lnTo>
                      <a:pt x="93" y="1549"/>
                    </a:lnTo>
                    <a:cubicBezTo>
                      <a:pt x="93" y="1581"/>
                      <a:pt x="93" y="1581"/>
                      <a:pt x="93" y="1581"/>
                    </a:cubicBezTo>
                    <a:lnTo>
                      <a:pt x="93" y="1581"/>
                    </a:lnTo>
                    <a:lnTo>
                      <a:pt x="93" y="1581"/>
                    </a:lnTo>
                    <a:lnTo>
                      <a:pt x="93" y="1612"/>
                    </a:lnTo>
                    <a:cubicBezTo>
                      <a:pt x="62" y="1612"/>
                      <a:pt x="62" y="1612"/>
                      <a:pt x="62" y="1612"/>
                    </a:cubicBezTo>
                    <a:lnTo>
                      <a:pt x="62" y="1612"/>
                    </a:lnTo>
                    <a:cubicBezTo>
                      <a:pt x="93" y="1612"/>
                      <a:pt x="93" y="1642"/>
                      <a:pt x="93" y="1642"/>
                    </a:cubicBezTo>
                    <a:lnTo>
                      <a:pt x="62" y="1673"/>
                    </a:lnTo>
                    <a:lnTo>
                      <a:pt x="62" y="1673"/>
                    </a:lnTo>
                    <a:lnTo>
                      <a:pt x="62" y="1673"/>
                    </a:lnTo>
                    <a:cubicBezTo>
                      <a:pt x="30" y="1705"/>
                      <a:pt x="30" y="1705"/>
                      <a:pt x="30" y="1705"/>
                    </a:cubicBezTo>
                    <a:lnTo>
                      <a:pt x="30" y="1705"/>
                    </a:lnTo>
                    <a:lnTo>
                      <a:pt x="30" y="1705"/>
                    </a:lnTo>
                    <a:cubicBezTo>
                      <a:pt x="0" y="1705"/>
                      <a:pt x="0" y="1705"/>
                      <a:pt x="0" y="1736"/>
                    </a:cubicBezTo>
                    <a:lnTo>
                      <a:pt x="0" y="1736"/>
                    </a:lnTo>
                    <a:cubicBezTo>
                      <a:pt x="0" y="1736"/>
                      <a:pt x="0" y="1736"/>
                      <a:pt x="0" y="1766"/>
                    </a:cubicBezTo>
                    <a:lnTo>
                      <a:pt x="30" y="1766"/>
                    </a:lnTo>
                    <a:lnTo>
                      <a:pt x="30" y="1766"/>
                    </a:lnTo>
                    <a:lnTo>
                      <a:pt x="30" y="1766"/>
                    </a:lnTo>
                    <a:cubicBezTo>
                      <a:pt x="62" y="1766"/>
                      <a:pt x="62" y="1766"/>
                      <a:pt x="62" y="1766"/>
                    </a:cubicBezTo>
                    <a:cubicBezTo>
                      <a:pt x="62" y="1766"/>
                      <a:pt x="93" y="1766"/>
                      <a:pt x="93" y="1797"/>
                    </a:cubicBezTo>
                    <a:lnTo>
                      <a:pt x="93" y="1829"/>
                    </a:lnTo>
                    <a:cubicBezTo>
                      <a:pt x="62" y="1829"/>
                      <a:pt x="62" y="1829"/>
                      <a:pt x="62" y="1860"/>
                    </a:cubicBezTo>
                    <a:cubicBezTo>
                      <a:pt x="93" y="1860"/>
                      <a:pt x="93" y="1860"/>
                      <a:pt x="93" y="1860"/>
                    </a:cubicBezTo>
                    <a:lnTo>
                      <a:pt x="93" y="1860"/>
                    </a:lnTo>
                    <a:cubicBezTo>
                      <a:pt x="124" y="1860"/>
                      <a:pt x="124" y="1860"/>
                      <a:pt x="124" y="1860"/>
                    </a:cubicBezTo>
                    <a:cubicBezTo>
                      <a:pt x="154" y="1860"/>
                      <a:pt x="154" y="1860"/>
                      <a:pt x="154" y="1860"/>
                    </a:cubicBezTo>
                    <a:lnTo>
                      <a:pt x="186" y="1860"/>
                    </a:lnTo>
                    <a:lnTo>
                      <a:pt x="186" y="1860"/>
                    </a:lnTo>
                    <a:lnTo>
                      <a:pt x="186" y="1860"/>
                    </a:lnTo>
                    <a:cubicBezTo>
                      <a:pt x="217" y="1860"/>
                      <a:pt x="217" y="1860"/>
                      <a:pt x="217" y="1860"/>
                    </a:cubicBezTo>
                    <a:lnTo>
                      <a:pt x="217" y="1860"/>
                    </a:lnTo>
                    <a:lnTo>
                      <a:pt x="217" y="1860"/>
                    </a:lnTo>
                    <a:lnTo>
                      <a:pt x="217" y="1860"/>
                    </a:lnTo>
                    <a:cubicBezTo>
                      <a:pt x="217" y="1860"/>
                      <a:pt x="186" y="1829"/>
                      <a:pt x="186" y="1797"/>
                    </a:cubicBezTo>
                    <a:cubicBezTo>
                      <a:pt x="186" y="1797"/>
                      <a:pt x="217" y="1797"/>
                      <a:pt x="217" y="1766"/>
                    </a:cubicBezTo>
                    <a:cubicBezTo>
                      <a:pt x="62" y="1736"/>
                      <a:pt x="62" y="1736"/>
                      <a:pt x="62" y="1736"/>
                    </a:cubicBezTo>
                    <a:cubicBezTo>
                      <a:pt x="248" y="1736"/>
                      <a:pt x="248" y="1736"/>
                      <a:pt x="248" y="1736"/>
                    </a:cubicBezTo>
                    <a:lnTo>
                      <a:pt x="278" y="1736"/>
                    </a:lnTo>
                    <a:lnTo>
                      <a:pt x="278" y="1736"/>
                    </a:lnTo>
                    <a:cubicBezTo>
                      <a:pt x="278" y="1705"/>
                      <a:pt x="278" y="1705"/>
                      <a:pt x="278" y="1705"/>
                    </a:cubicBezTo>
                    <a:cubicBezTo>
                      <a:pt x="278" y="1673"/>
                      <a:pt x="278" y="1673"/>
                      <a:pt x="278" y="1673"/>
                    </a:cubicBezTo>
                    <a:cubicBezTo>
                      <a:pt x="310" y="1673"/>
                      <a:pt x="310" y="1673"/>
                      <a:pt x="310" y="1673"/>
                    </a:cubicBezTo>
                    <a:cubicBezTo>
                      <a:pt x="310" y="1642"/>
                      <a:pt x="310" y="1642"/>
                      <a:pt x="310" y="1642"/>
                    </a:cubicBezTo>
                    <a:cubicBezTo>
                      <a:pt x="154" y="1642"/>
                      <a:pt x="154" y="1642"/>
                      <a:pt x="154" y="1642"/>
                    </a:cubicBezTo>
                    <a:cubicBezTo>
                      <a:pt x="372" y="1581"/>
                      <a:pt x="372" y="1581"/>
                      <a:pt x="372" y="1581"/>
                    </a:cubicBezTo>
                    <a:cubicBezTo>
                      <a:pt x="372" y="1581"/>
                      <a:pt x="372" y="1581"/>
                      <a:pt x="341" y="1581"/>
                    </a:cubicBezTo>
                    <a:lnTo>
                      <a:pt x="341" y="1581"/>
                    </a:lnTo>
                    <a:cubicBezTo>
                      <a:pt x="310" y="1581"/>
                      <a:pt x="310" y="1581"/>
                      <a:pt x="310" y="1581"/>
                    </a:cubicBezTo>
                    <a:lnTo>
                      <a:pt x="310" y="1549"/>
                    </a:lnTo>
                    <a:cubicBezTo>
                      <a:pt x="278" y="1518"/>
                      <a:pt x="278" y="1488"/>
                      <a:pt x="278" y="1488"/>
                    </a:cubicBezTo>
                    <a:cubicBezTo>
                      <a:pt x="278" y="1488"/>
                      <a:pt x="278" y="1488"/>
                      <a:pt x="341" y="1425"/>
                    </a:cubicBezTo>
                    <a:lnTo>
                      <a:pt x="341" y="1425"/>
                    </a:lnTo>
                    <a:lnTo>
                      <a:pt x="341" y="1425"/>
                    </a:lnTo>
                    <a:lnTo>
                      <a:pt x="372" y="1425"/>
                    </a:lnTo>
                    <a:cubicBezTo>
                      <a:pt x="372" y="1425"/>
                      <a:pt x="372" y="1425"/>
                      <a:pt x="402" y="1425"/>
                    </a:cubicBezTo>
                    <a:cubicBezTo>
                      <a:pt x="402" y="1394"/>
                      <a:pt x="402" y="1394"/>
                      <a:pt x="402" y="1394"/>
                    </a:cubicBezTo>
                    <a:lnTo>
                      <a:pt x="402" y="1333"/>
                    </a:lnTo>
                    <a:cubicBezTo>
                      <a:pt x="402" y="1301"/>
                      <a:pt x="402" y="1301"/>
                      <a:pt x="402" y="1301"/>
                    </a:cubicBezTo>
                    <a:cubicBezTo>
                      <a:pt x="434" y="1301"/>
                      <a:pt x="434" y="1301"/>
                      <a:pt x="434" y="1301"/>
                    </a:cubicBezTo>
                    <a:cubicBezTo>
                      <a:pt x="434" y="1301"/>
                      <a:pt x="434" y="1301"/>
                      <a:pt x="465" y="1301"/>
                    </a:cubicBezTo>
                    <a:cubicBezTo>
                      <a:pt x="465" y="1301"/>
                      <a:pt x="465" y="1301"/>
                      <a:pt x="465" y="1270"/>
                    </a:cubicBezTo>
                    <a:cubicBezTo>
                      <a:pt x="434" y="1270"/>
                      <a:pt x="434" y="1270"/>
                      <a:pt x="434" y="1270"/>
                    </a:cubicBezTo>
                    <a:lnTo>
                      <a:pt x="434" y="1270"/>
                    </a:lnTo>
                    <a:cubicBezTo>
                      <a:pt x="434" y="1240"/>
                      <a:pt x="434" y="1240"/>
                      <a:pt x="434" y="1240"/>
                    </a:cubicBezTo>
                    <a:cubicBezTo>
                      <a:pt x="434" y="1240"/>
                      <a:pt x="434" y="1240"/>
                      <a:pt x="434" y="1209"/>
                    </a:cubicBezTo>
                    <a:lnTo>
                      <a:pt x="434" y="1209"/>
                    </a:lnTo>
                    <a:lnTo>
                      <a:pt x="434" y="1177"/>
                    </a:lnTo>
                    <a:cubicBezTo>
                      <a:pt x="434" y="1146"/>
                      <a:pt x="465" y="1146"/>
                      <a:pt x="465" y="1146"/>
                    </a:cubicBezTo>
                    <a:cubicBezTo>
                      <a:pt x="465" y="1146"/>
                      <a:pt x="465" y="1146"/>
                      <a:pt x="496" y="1146"/>
                    </a:cubicBezTo>
                    <a:cubicBezTo>
                      <a:pt x="496" y="1177"/>
                      <a:pt x="526" y="1177"/>
                      <a:pt x="526" y="1177"/>
                    </a:cubicBezTo>
                    <a:lnTo>
                      <a:pt x="558" y="1177"/>
                    </a:lnTo>
                    <a:lnTo>
                      <a:pt x="558" y="1177"/>
                    </a:lnTo>
                    <a:lnTo>
                      <a:pt x="589" y="1146"/>
                    </a:lnTo>
                    <a:lnTo>
                      <a:pt x="589" y="1146"/>
                    </a:lnTo>
                    <a:lnTo>
                      <a:pt x="589" y="1146"/>
                    </a:lnTo>
                    <a:cubicBezTo>
                      <a:pt x="589" y="1146"/>
                      <a:pt x="589" y="1146"/>
                      <a:pt x="589" y="1116"/>
                    </a:cubicBezTo>
                    <a:lnTo>
                      <a:pt x="589" y="1116"/>
                    </a:lnTo>
                    <a:lnTo>
                      <a:pt x="589" y="1085"/>
                    </a:lnTo>
                    <a:cubicBezTo>
                      <a:pt x="589" y="1085"/>
                      <a:pt x="589" y="1085"/>
                      <a:pt x="589" y="1053"/>
                    </a:cubicBezTo>
                    <a:cubicBezTo>
                      <a:pt x="434" y="929"/>
                      <a:pt x="434" y="929"/>
                      <a:pt x="434" y="929"/>
                    </a:cubicBezTo>
                    <a:cubicBezTo>
                      <a:pt x="620" y="1022"/>
                      <a:pt x="620" y="1022"/>
                      <a:pt x="620" y="1022"/>
                    </a:cubicBezTo>
                    <a:lnTo>
                      <a:pt x="650" y="1022"/>
                    </a:lnTo>
                    <a:cubicBezTo>
                      <a:pt x="650" y="1022"/>
                      <a:pt x="713" y="1022"/>
                      <a:pt x="744" y="1022"/>
                    </a:cubicBezTo>
                    <a:lnTo>
                      <a:pt x="774" y="1022"/>
                    </a:lnTo>
                    <a:cubicBezTo>
                      <a:pt x="806" y="992"/>
                      <a:pt x="837" y="992"/>
                      <a:pt x="837" y="992"/>
                    </a:cubicBezTo>
                    <a:lnTo>
                      <a:pt x="837" y="992"/>
                    </a:lnTo>
                    <a:lnTo>
                      <a:pt x="868" y="961"/>
                    </a:lnTo>
                    <a:cubicBezTo>
                      <a:pt x="868" y="961"/>
                      <a:pt x="868" y="929"/>
                      <a:pt x="898" y="929"/>
                    </a:cubicBezTo>
                    <a:cubicBezTo>
                      <a:pt x="868" y="929"/>
                      <a:pt x="868" y="898"/>
                      <a:pt x="868" y="89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9" name="Freeform 150"/>
              <p:cNvSpPr>
                <a:spLocks noChangeArrowheads="1"/>
              </p:cNvSpPr>
              <p:nvPr/>
            </p:nvSpPr>
            <p:spPr bwMode="auto">
              <a:xfrm>
                <a:off x="2508250" y="3352800"/>
                <a:ext cx="77788" cy="100013"/>
              </a:xfrm>
              <a:custGeom>
                <a:avLst/>
                <a:gdLst>
                  <a:gd name="T0" fmla="*/ 217 w 218"/>
                  <a:gd name="T1" fmla="*/ 124 h 279"/>
                  <a:gd name="T2" fmla="*/ 217 w 218"/>
                  <a:gd name="T3" fmla="*/ 124 h 279"/>
                  <a:gd name="T4" fmla="*/ 155 w 218"/>
                  <a:gd name="T5" fmla="*/ 93 h 279"/>
                  <a:gd name="T6" fmla="*/ 155 w 218"/>
                  <a:gd name="T7" fmla="*/ 93 h 279"/>
                  <a:gd name="T8" fmla="*/ 124 w 218"/>
                  <a:gd name="T9" fmla="*/ 61 h 279"/>
                  <a:gd name="T10" fmla="*/ 124 w 218"/>
                  <a:gd name="T11" fmla="*/ 61 h 279"/>
                  <a:gd name="T12" fmla="*/ 124 w 218"/>
                  <a:gd name="T13" fmla="*/ 61 h 279"/>
                  <a:gd name="T14" fmla="*/ 124 w 218"/>
                  <a:gd name="T15" fmla="*/ 61 h 279"/>
                  <a:gd name="T16" fmla="*/ 124 w 218"/>
                  <a:gd name="T17" fmla="*/ 61 h 279"/>
                  <a:gd name="T18" fmla="*/ 124 w 218"/>
                  <a:gd name="T19" fmla="*/ 61 h 279"/>
                  <a:gd name="T20" fmla="*/ 93 w 218"/>
                  <a:gd name="T21" fmla="*/ 61 h 279"/>
                  <a:gd name="T22" fmla="*/ 93 w 218"/>
                  <a:gd name="T23" fmla="*/ 31 h 279"/>
                  <a:gd name="T24" fmla="*/ 93 w 218"/>
                  <a:gd name="T25" fmla="*/ 31 h 279"/>
                  <a:gd name="T26" fmla="*/ 61 w 218"/>
                  <a:gd name="T27" fmla="*/ 0 h 279"/>
                  <a:gd name="T28" fmla="*/ 61 w 218"/>
                  <a:gd name="T29" fmla="*/ 0 h 279"/>
                  <a:gd name="T30" fmla="*/ 61 w 218"/>
                  <a:gd name="T31" fmla="*/ 0 h 279"/>
                  <a:gd name="T32" fmla="*/ 61 w 218"/>
                  <a:gd name="T33" fmla="*/ 31 h 279"/>
                  <a:gd name="T34" fmla="*/ 31 w 218"/>
                  <a:gd name="T35" fmla="*/ 31 h 279"/>
                  <a:gd name="T36" fmla="*/ 31 w 218"/>
                  <a:gd name="T37" fmla="*/ 31 h 279"/>
                  <a:gd name="T38" fmla="*/ 31 w 218"/>
                  <a:gd name="T39" fmla="*/ 61 h 279"/>
                  <a:gd name="T40" fmla="*/ 31 w 218"/>
                  <a:gd name="T41" fmla="*/ 61 h 279"/>
                  <a:gd name="T42" fmla="*/ 31 w 218"/>
                  <a:gd name="T43" fmla="*/ 93 h 279"/>
                  <a:gd name="T44" fmla="*/ 31 w 218"/>
                  <a:gd name="T45" fmla="*/ 93 h 279"/>
                  <a:gd name="T46" fmla="*/ 31 w 218"/>
                  <a:gd name="T47" fmla="*/ 124 h 279"/>
                  <a:gd name="T48" fmla="*/ 0 w 218"/>
                  <a:gd name="T49" fmla="*/ 185 h 279"/>
                  <a:gd name="T50" fmla="*/ 0 w 218"/>
                  <a:gd name="T51" fmla="*/ 217 h 279"/>
                  <a:gd name="T52" fmla="*/ 0 w 218"/>
                  <a:gd name="T53" fmla="*/ 217 h 279"/>
                  <a:gd name="T54" fmla="*/ 0 w 218"/>
                  <a:gd name="T55" fmla="*/ 217 h 279"/>
                  <a:gd name="T56" fmla="*/ 0 w 218"/>
                  <a:gd name="T57" fmla="*/ 217 h 279"/>
                  <a:gd name="T58" fmla="*/ 31 w 218"/>
                  <a:gd name="T59" fmla="*/ 248 h 279"/>
                  <a:gd name="T60" fmla="*/ 31 w 218"/>
                  <a:gd name="T61" fmla="*/ 248 h 279"/>
                  <a:gd name="T62" fmla="*/ 61 w 218"/>
                  <a:gd name="T63" fmla="*/ 278 h 279"/>
                  <a:gd name="T64" fmla="*/ 93 w 218"/>
                  <a:gd name="T65" fmla="*/ 278 h 279"/>
                  <a:gd name="T66" fmla="*/ 93 w 218"/>
                  <a:gd name="T67" fmla="*/ 278 h 279"/>
                  <a:gd name="T68" fmla="*/ 124 w 218"/>
                  <a:gd name="T69" fmla="*/ 278 h 279"/>
                  <a:gd name="T70" fmla="*/ 155 w 218"/>
                  <a:gd name="T71" fmla="*/ 278 h 279"/>
                  <a:gd name="T72" fmla="*/ 185 w 218"/>
                  <a:gd name="T73" fmla="*/ 278 h 279"/>
                  <a:gd name="T74" fmla="*/ 185 w 218"/>
                  <a:gd name="T75" fmla="*/ 278 h 279"/>
                  <a:gd name="T76" fmla="*/ 217 w 218"/>
                  <a:gd name="T77" fmla="*/ 248 h 279"/>
                  <a:gd name="T78" fmla="*/ 217 w 218"/>
                  <a:gd name="T79" fmla="*/ 217 h 279"/>
                  <a:gd name="T80" fmla="*/ 217 w 218"/>
                  <a:gd name="T81" fmla="*/ 217 h 279"/>
                  <a:gd name="T82" fmla="*/ 217 w 218"/>
                  <a:gd name="T83" fmla="*/ 185 h 279"/>
                  <a:gd name="T84" fmla="*/ 217 w 218"/>
                  <a:gd name="T85" fmla="*/ 155 h 279"/>
                  <a:gd name="T86" fmla="*/ 217 w 218"/>
                  <a:gd name="T87" fmla="*/ 1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79">
                    <a:moveTo>
                      <a:pt x="217" y="124"/>
                    </a:moveTo>
                    <a:lnTo>
                      <a:pt x="217" y="124"/>
                    </a:lnTo>
                    <a:cubicBezTo>
                      <a:pt x="185" y="124"/>
                      <a:pt x="185" y="124"/>
                      <a:pt x="155" y="93"/>
                    </a:cubicBezTo>
                    <a:lnTo>
                      <a:pt x="155" y="93"/>
                    </a:lnTo>
                    <a:cubicBezTo>
                      <a:pt x="155" y="93"/>
                      <a:pt x="124" y="93"/>
                      <a:pt x="124" y="61"/>
                    </a:cubicBezTo>
                    <a:lnTo>
                      <a:pt x="124" y="61"/>
                    </a:lnTo>
                    <a:lnTo>
                      <a:pt x="124" y="61"/>
                    </a:lnTo>
                    <a:lnTo>
                      <a:pt x="124" y="61"/>
                    </a:lnTo>
                    <a:lnTo>
                      <a:pt x="124" y="61"/>
                    </a:lnTo>
                    <a:lnTo>
                      <a:pt x="124" y="61"/>
                    </a:lnTo>
                    <a:cubicBezTo>
                      <a:pt x="93" y="61"/>
                      <a:pt x="93" y="61"/>
                      <a:pt x="93" y="61"/>
                    </a:cubicBezTo>
                    <a:lnTo>
                      <a:pt x="93" y="31"/>
                    </a:lnTo>
                    <a:lnTo>
                      <a:pt x="93" y="31"/>
                    </a:lnTo>
                    <a:cubicBezTo>
                      <a:pt x="61" y="31"/>
                      <a:pt x="61" y="31"/>
                      <a:pt x="61" y="0"/>
                    </a:cubicBezTo>
                    <a:lnTo>
                      <a:pt x="61" y="0"/>
                    </a:lnTo>
                    <a:lnTo>
                      <a:pt x="61" y="0"/>
                    </a:lnTo>
                    <a:lnTo>
                      <a:pt x="61" y="31"/>
                    </a:lnTo>
                    <a:lnTo>
                      <a:pt x="31" y="31"/>
                    </a:lnTo>
                    <a:lnTo>
                      <a:pt x="31" y="31"/>
                    </a:lnTo>
                    <a:cubicBezTo>
                      <a:pt x="31" y="31"/>
                      <a:pt x="31" y="31"/>
                      <a:pt x="31" y="61"/>
                    </a:cubicBezTo>
                    <a:lnTo>
                      <a:pt x="31" y="61"/>
                    </a:lnTo>
                    <a:cubicBezTo>
                      <a:pt x="31" y="93"/>
                      <a:pt x="31" y="93"/>
                      <a:pt x="31" y="93"/>
                    </a:cubicBezTo>
                    <a:lnTo>
                      <a:pt x="31" y="93"/>
                    </a:lnTo>
                    <a:lnTo>
                      <a:pt x="31" y="124"/>
                    </a:lnTo>
                    <a:cubicBezTo>
                      <a:pt x="0" y="155"/>
                      <a:pt x="0" y="155"/>
                      <a:pt x="0" y="185"/>
                    </a:cubicBezTo>
                    <a:lnTo>
                      <a:pt x="0" y="217"/>
                    </a:lnTo>
                    <a:lnTo>
                      <a:pt x="0" y="217"/>
                    </a:lnTo>
                    <a:lnTo>
                      <a:pt x="0" y="217"/>
                    </a:lnTo>
                    <a:lnTo>
                      <a:pt x="0" y="217"/>
                    </a:lnTo>
                    <a:cubicBezTo>
                      <a:pt x="0" y="217"/>
                      <a:pt x="0" y="217"/>
                      <a:pt x="31" y="248"/>
                    </a:cubicBezTo>
                    <a:lnTo>
                      <a:pt x="31" y="248"/>
                    </a:lnTo>
                    <a:cubicBezTo>
                      <a:pt x="31" y="248"/>
                      <a:pt x="61" y="248"/>
                      <a:pt x="61" y="278"/>
                    </a:cubicBezTo>
                    <a:cubicBezTo>
                      <a:pt x="93" y="278"/>
                      <a:pt x="93" y="278"/>
                      <a:pt x="93" y="278"/>
                    </a:cubicBezTo>
                    <a:lnTo>
                      <a:pt x="93" y="278"/>
                    </a:lnTo>
                    <a:cubicBezTo>
                      <a:pt x="124" y="278"/>
                      <a:pt x="124" y="278"/>
                      <a:pt x="124" y="278"/>
                    </a:cubicBezTo>
                    <a:cubicBezTo>
                      <a:pt x="155" y="278"/>
                      <a:pt x="155" y="278"/>
                      <a:pt x="155" y="278"/>
                    </a:cubicBezTo>
                    <a:lnTo>
                      <a:pt x="185" y="278"/>
                    </a:lnTo>
                    <a:lnTo>
                      <a:pt x="185" y="278"/>
                    </a:lnTo>
                    <a:cubicBezTo>
                      <a:pt x="185" y="248"/>
                      <a:pt x="217" y="248"/>
                      <a:pt x="217" y="248"/>
                    </a:cubicBezTo>
                    <a:lnTo>
                      <a:pt x="217" y="217"/>
                    </a:lnTo>
                    <a:lnTo>
                      <a:pt x="217" y="217"/>
                    </a:lnTo>
                    <a:lnTo>
                      <a:pt x="217" y="185"/>
                    </a:lnTo>
                    <a:lnTo>
                      <a:pt x="217" y="155"/>
                    </a:lnTo>
                    <a:cubicBezTo>
                      <a:pt x="217" y="155"/>
                      <a:pt x="217" y="155"/>
                      <a:pt x="217" y="1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0" name="Freeform 151"/>
              <p:cNvSpPr>
                <a:spLocks noChangeArrowheads="1"/>
              </p:cNvSpPr>
              <p:nvPr/>
            </p:nvSpPr>
            <p:spPr bwMode="auto">
              <a:xfrm>
                <a:off x="2430463" y="3106738"/>
                <a:ext cx="144462" cy="168275"/>
              </a:xfrm>
              <a:custGeom>
                <a:avLst/>
                <a:gdLst>
                  <a:gd name="T0" fmla="*/ 186 w 403"/>
                  <a:gd name="T1" fmla="*/ 124 h 467"/>
                  <a:gd name="T2" fmla="*/ 186 w 403"/>
                  <a:gd name="T3" fmla="*/ 94 h 467"/>
                  <a:gd name="T4" fmla="*/ 186 w 403"/>
                  <a:gd name="T5" fmla="*/ 63 h 467"/>
                  <a:gd name="T6" fmla="*/ 186 w 403"/>
                  <a:gd name="T7" fmla="*/ 0 h 467"/>
                  <a:gd name="T8" fmla="*/ 186 w 403"/>
                  <a:gd name="T9" fmla="*/ 0 h 467"/>
                  <a:gd name="T10" fmla="*/ 124 w 403"/>
                  <a:gd name="T11" fmla="*/ 0 h 467"/>
                  <a:gd name="T12" fmla="*/ 124 w 403"/>
                  <a:gd name="T13" fmla="*/ 0 h 467"/>
                  <a:gd name="T14" fmla="*/ 93 w 403"/>
                  <a:gd name="T15" fmla="*/ 0 h 467"/>
                  <a:gd name="T16" fmla="*/ 30 w 403"/>
                  <a:gd name="T17" fmla="*/ 32 h 467"/>
                  <a:gd name="T18" fmla="*/ 0 w 403"/>
                  <a:gd name="T19" fmla="*/ 94 h 467"/>
                  <a:gd name="T20" fmla="*/ 0 w 403"/>
                  <a:gd name="T21" fmla="*/ 124 h 467"/>
                  <a:gd name="T22" fmla="*/ 0 w 403"/>
                  <a:gd name="T23" fmla="*/ 156 h 467"/>
                  <a:gd name="T24" fmla="*/ 0 w 403"/>
                  <a:gd name="T25" fmla="*/ 156 h 467"/>
                  <a:gd name="T26" fmla="*/ 0 w 403"/>
                  <a:gd name="T27" fmla="*/ 156 h 467"/>
                  <a:gd name="T28" fmla="*/ 0 w 403"/>
                  <a:gd name="T29" fmla="*/ 187 h 467"/>
                  <a:gd name="T30" fmla="*/ 62 w 403"/>
                  <a:gd name="T31" fmla="*/ 218 h 467"/>
                  <a:gd name="T32" fmla="*/ 62 w 403"/>
                  <a:gd name="T33" fmla="*/ 218 h 467"/>
                  <a:gd name="T34" fmla="*/ 62 w 403"/>
                  <a:gd name="T35" fmla="*/ 218 h 467"/>
                  <a:gd name="T36" fmla="*/ 93 w 403"/>
                  <a:gd name="T37" fmla="*/ 248 h 467"/>
                  <a:gd name="T38" fmla="*/ 154 w 403"/>
                  <a:gd name="T39" fmla="*/ 280 h 467"/>
                  <a:gd name="T40" fmla="*/ 186 w 403"/>
                  <a:gd name="T41" fmla="*/ 311 h 467"/>
                  <a:gd name="T42" fmla="*/ 217 w 403"/>
                  <a:gd name="T43" fmla="*/ 311 h 467"/>
                  <a:gd name="T44" fmla="*/ 248 w 403"/>
                  <a:gd name="T45" fmla="*/ 311 h 467"/>
                  <a:gd name="T46" fmla="*/ 278 w 403"/>
                  <a:gd name="T47" fmla="*/ 372 h 467"/>
                  <a:gd name="T48" fmla="*/ 248 w 403"/>
                  <a:gd name="T49" fmla="*/ 404 h 467"/>
                  <a:gd name="T50" fmla="*/ 217 w 403"/>
                  <a:gd name="T51" fmla="*/ 435 h 467"/>
                  <a:gd name="T52" fmla="*/ 217 w 403"/>
                  <a:gd name="T53" fmla="*/ 435 h 467"/>
                  <a:gd name="T54" fmla="*/ 217 w 403"/>
                  <a:gd name="T55" fmla="*/ 466 h 467"/>
                  <a:gd name="T56" fmla="*/ 217 w 403"/>
                  <a:gd name="T57" fmla="*/ 466 h 467"/>
                  <a:gd name="T58" fmla="*/ 248 w 403"/>
                  <a:gd name="T59" fmla="*/ 466 h 467"/>
                  <a:gd name="T60" fmla="*/ 278 w 403"/>
                  <a:gd name="T61" fmla="*/ 466 h 467"/>
                  <a:gd name="T62" fmla="*/ 310 w 403"/>
                  <a:gd name="T63" fmla="*/ 466 h 467"/>
                  <a:gd name="T64" fmla="*/ 372 w 403"/>
                  <a:gd name="T65" fmla="*/ 435 h 467"/>
                  <a:gd name="T66" fmla="*/ 372 w 403"/>
                  <a:gd name="T67" fmla="*/ 435 h 467"/>
                  <a:gd name="T68" fmla="*/ 372 w 403"/>
                  <a:gd name="T69" fmla="*/ 435 h 467"/>
                  <a:gd name="T70" fmla="*/ 372 w 403"/>
                  <a:gd name="T71" fmla="*/ 404 h 467"/>
                  <a:gd name="T72" fmla="*/ 372 w 403"/>
                  <a:gd name="T73" fmla="*/ 372 h 467"/>
                  <a:gd name="T74" fmla="*/ 402 w 403"/>
                  <a:gd name="T75" fmla="*/ 311 h 467"/>
                  <a:gd name="T76" fmla="*/ 402 w 403"/>
                  <a:gd name="T77" fmla="*/ 311 h 467"/>
                  <a:gd name="T78" fmla="*/ 402 w 403"/>
                  <a:gd name="T79" fmla="*/ 311 h 467"/>
                  <a:gd name="T80" fmla="*/ 341 w 403"/>
                  <a:gd name="T81" fmla="*/ 280 h 467"/>
                  <a:gd name="T82" fmla="*/ 341 w 403"/>
                  <a:gd name="T83" fmla="*/ 248 h 467"/>
                  <a:gd name="T84" fmla="*/ 341 w 403"/>
                  <a:gd name="T85" fmla="*/ 218 h 467"/>
                  <a:gd name="T86" fmla="*/ 310 w 403"/>
                  <a:gd name="T87" fmla="*/ 187 h 467"/>
                  <a:gd name="T88" fmla="*/ 310 w 403"/>
                  <a:gd name="T89" fmla="*/ 187 h 467"/>
                  <a:gd name="T90" fmla="*/ 278 w 403"/>
                  <a:gd name="T91" fmla="*/ 187 h 467"/>
                  <a:gd name="T92" fmla="*/ 278 w 403"/>
                  <a:gd name="T93" fmla="*/ 187 h 467"/>
                  <a:gd name="T94" fmla="*/ 278 w 403"/>
                  <a:gd name="T95" fmla="*/ 187 h 467"/>
                  <a:gd name="T96" fmla="*/ 248 w 403"/>
                  <a:gd name="T97" fmla="*/ 187 h 467"/>
                  <a:gd name="T98" fmla="*/ 217 w 403"/>
                  <a:gd name="T99" fmla="*/ 156 h 467"/>
                  <a:gd name="T100" fmla="*/ 186 w 403"/>
                  <a:gd name="T101" fmla="*/ 1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67">
                    <a:moveTo>
                      <a:pt x="186" y="124"/>
                    </a:moveTo>
                    <a:lnTo>
                      <a:pt x="186" y="124"/>
                    </a:lnTo>
                    <a:lnTo>
                      <a:pt x="186" y="124"/>
                    </a:lnTo>
                    <a:lnTo>
                      <a:pt x="186" y="94"/>
                    </a:lnTo>
                    <a:lnTo>
                      <a:pt x="186" y="94"/>
                    </a:lnTo>
                    <a:cubicBezTo>
                      <a:pt x="186" y="94"/>
                      <a:pt x="186" y="94"/>
                      <a:pt x="186" y="63"/>
                    </a:cubicBezTo>
                    <a:lnTo>
                      <a:pt x="186" y="63"/>
                    </a:lnTo>
                    <a:cubicBezTo>
                      <a:pt x="186" y="63"/>
                      <a:pt x="186" y="32"/>
                      <a:pt x="186" y="0"/>
                    </a:cubicBezTo>
                    <a:lnTo>
                      <a:pt x="186" y="0"/>
                    </a:lnTo>
                    <a:lnTo>
                      <a:pt x="186" y="0"/>
                    </a:lnTo>
                    <a:cubicBezTo>
                      <a:pt x="186" y="0"/>
                      <a:pt x="154" y="0"/>
                      <a:pt x="124" y="0"/>
                    </a:cubicBezTo>
                    <a:lnTo>
                      <a:pt x="124" y="0"/>
                    </a:lnTo>
                    <a:lnTo>
                      <a:pt x="124" y="0"/>
                    </a:lnTo>
                    <a:lnTo>
                      <a:pt x="124" y="0"/>
                    </a:lnTo>
                    <a:lnTo>
                      <a:pt x="124" y="0"/>
                    </a:lnTo>
                    <a:lnTo>
                      <a:pt x="93" y="0"/>
                    </a:lnTo>
                    <a:cubicBezTo>
                      <a:pt x="62" y="0"/>
                      <a:pt x="30" y="0"/>
                      <a:pt x="30" y="0"/>
                    </a:cubicBezTo>
                    <a:cubicBezTo>
                      <a:pt x="30" y="32"/>
                      <a:pt x="30" y="32"/>
                      <a:pt x="30" y="32"/>
                    </a:cubicBezTo>
                    <a:cubicBezTo>
                      <a:pt x="30" y="63"/>
                      <a:pt x="0" y="63"/>
                      <a:pt x="0" y="63"/>
                    </a:cubicBezTo>
                    <a:cubicBezTo>
                      <a:pt x="0" y="63"/>
                      <a:pt x="0" y="63"/>
                      <a:pt x="0" y="94"/>
                    </a:cubicBezTo>
                    <a:cubicBezTo>
                      <a:pt x="0" y="94"/>
                      <a:pt x="0" y="94"/>
                      <a:pt x="0" y="124"/>
                    </a:cubicBezTo>
                    <a:lnTo>
                      <a:pt x="0" y="124"/>
                    </a:lnTo>
                    <a:lnTo>
                      <a:pt x="0" y="124"/>
                    </a:lnTo>
                    <a:cubicBezTo>
                      <a:pt x="0" y="124"/>
                      <a:pt x="0" y="124"/>
                      <a:pt x="0" y="156"/>
                    </a:cubicBezTo>
                    <a:lnTo>
                      <a:pt x="0" y="156"/>
                    </a:lnTo>
                    <a:lnTo>
                      <a:pt x="0" y="156"/>
                    </a:lnTo>
                    <a:lnTo>
                      <a:pt x="0" y="156"/>
                    </a:lnTo>
                    <a:lnTo>
                      <a:pt x="0" y="156"/>
                    </a:lnTo>
                    <a:lnTo>
                      <a:pt x="0" y="187"/>
                    </a:lnTo>
                    <a:lnTo>
                      <a:pt x="0" y="187"/>
                    </a:lnTo>
                    <a:cubicBezTo>
                      <a:pt x="30" y="187"/>
                      <a:pt x="30" y="187"/>
                      <a:pt x="30" y="187"/>
                    </a:cubicBezTo>
                    <a:cubicBezTo>
                      <a:pt x="30" y="187"/>
                      <a:pt x="30" y="187"/>
                      <a:pt x="62" y="218"/>
                    </a:cubicBezTo>
                    <a:lnTo>
                      <a:pt x="62" y="218"/>
                    </a:lnTo>
                    <a:lnTo>
                      <a:pt x="62" y="218"/>
                    </a:lnTo>
                    <a:lnTo>
                      <a:pt x="62" y="218"/>
                    </a:lnTo>
                    <a:lnTo>
                      <a:pt x="62" y="218"/>
                    </a:lnTo>
                    <a:cubicBezTo>
                      <a:pt x="93" y="218"/>
                      <a:pt x="93" y="218"/>
                      <a:pt x="93" y="218"/>
                    </a:cubicBezTo>
                    <a:lnTo>
                      <a:pt x="93" y="248"/>
                    </a:lnTo>
                    <a:cubicBezTo>
                      <a:pt x="124" y="248"/>
                      <a:pt x="124" y="248"/>
                      <a:pt x="124" y="248"/>
                    </a:cubicBezTo>
                    <a:cubicBezTo>
                      <a:pt x="124" y="248"/>
                      <a:pt x="124" y="280"/>
                      <a:pt x="154" y="280"/>
                    </a:cubicBezTo>
                    <a:lnTo>
                      <a:pt x="186" y="280"/>
                    </a:lnTo>
                    <a:lnTo>
                      <a:pt x="186" y="311"/>
                    </a:lnTo>
                    <a:cubicBezTo>
                      <a:pt x="217" y="311"/>
                      <a:pt x="217" y="311"/>
                      <a:pt x="217" y="311"/>
                    </a:cubicBezTo>
                    <a:lnTo>
                      <a:pt x="217" y="311"/>
                    </a:lnTo>
                    <a:cubicBezTo>
                      <a:pt x="248" y="311"/>
                      <a:pt x="248" y="311"/>
                      <a:pt x="248" y="311"/>
                    </a:cubicBezTo>
                    <a:lnTo>
                      <a:pt x="248" y="311"/>
                    </a:lnTo>
                    <a:cubicBezTo>
                      <a:pt x="248" y="311"/>
                      <a:pt x="248" y="342"/>
                      <a:pt x="278" y="342"/>
                    </a:cubicBezTo>
                    <a:cubicBezTo>
                      <a:pt x="278" y="342"/>
                      <a:pt x="278" y="342"/>
                      <a:pt x="278" y="372"/>
                    </a:cubicBezTo>
                    <a:cubicBezTo>
                      <a:pt x="278" y="372"/>
                      <a:pt x="278" y="372"/>
                      <a:pt x="248" y="404"/>
                    </a:cubicBezTo>
                    <a:lnTo>
                      <a:pt x="248" y="404"/>
                    </a:lnTo>
                    <a:lnTo>
                      <a:pt x="248" y="404"/>
                    </a:lnTo>
                    <a:cubicBezTo>
                      <a:pt x="248" y="435"/>
                      <a:pt x="248" y="435"/>
                      <a:pt x="217" y="435"/>
                    </a:cubicBezTo>
                    <a:lnTo>
                      <a:pt x="217" y="435"/>
                    </a:lnTo>
                    <a:lnTo>
                      <a:pt x="217" y="435"/>
                    </a:lnTo>
                    <a:lnTo>
                      <a:pt x="217" y="466"/>
                    </a:lnTo>
                    <a:lnTo>
                      <a:pt x="217" y="466"/>
                    </a:lnTo>
                    <a:lnTo>
                      <a:pt x="217" y="466"/>
                    </a:lnTo>
                    <a:lnTo>
                      <a:pt x="217" y="466"/>
                    </a:lnTo>
                    <a:cubicBezTo>
                      <a:pt x="248" y="466"/>
                      <a:pt x="248" y="466"/>
                      <a:pt x="248" y="466"/>
                    </a:cubicBezTo>
                    <a:lnTo>
                      <a:pt x="248" y="466"/>
                    </a:lnTo>
                    <a:lnTo>
                      <a:pt x="248" y="466"/>
                    </a:lnTo>
                    <a:cubicBezTo>
                      <a:pt x="278" y="466"/>
                      <a:pt x="278" y="466"/>
                      <a:pt x="278" y="466"/>
                    </a:cubicBezTo>
                    <a:lnTo>
                      <a:pt x="278" y="466"/>
                    </a:lnTo>
                    <a:cubicBezTo>
                      <a:pt x="310" y="466"/>
                      <a:pt x="310" y="466"/>
                      <a:pt x="310" y="466"/>
                    </a:cubicBezTo>
                    <a:cubicBezTo>
                      <a:pt x="341" y="466"/>
                      <a:pt x="341" y="466"/>
                      <a:pt x="341" y="466"/>
                    </a:cubicBezTo>
                    <a:cubicBezTo>
                      <a:pt x="341" y="435"/>
                      <a:pt x="341" y="435"/>
                      <a:pt x="372" y="435"/>
                    </a:cubicBezTo>
                    <a:lnTo>
                      <a:pt x="372" y="435"/>
                    </a:lnTo>
                    <a:lnTo>
                      <a:pt x="372" y="435"/>
                    </a:lnTo>
                    <a:lnTo>
                      <a:pt x="372" y="435"/>
                    </a:lnTo>
                    <a:lnTo>
                      <a:pt x="372" y="435"/>
                    </a:lnTo>
                    <a:cubicBezTo>
                      <a:pt x="372" y="404"/>
                      <a:pt x="372" y="404"/>
                      <a:pt x="372" y="404"/>
                    </a:cubicBezTo>
                    <a:lnTo>
                      <a:pt x="372" y="404"/>
                    </a:lnTo>
                    <a:lnTo>
                      <a:pt x="372" y="404"/>
                    </a:lnTo>
                    <a:lnTo>
                      <a:pt x="372" y="372"/>
                    </a:lnTo>
                    <a:cubicBezTo>
                      <a:pt x="372" y="372"/>
                      <a:pt x="372" y="342"/>
                      <a:pt x="402" y="342"/>
                    </a:cubicBezTo>
                    <a:lnTo>
                      <a:pt x="402" y="311"/>
                    </a:lnTo>
                    <a:lnTo>
                      <a:pt x="402" y="311"/>
                    </a:lnTo>
                    <a:lnTo>
                      <a:pt x="402" y="311"/>
                    </a:lnTo>
                    <a:lnTo>
                      <a:pt x="402" y="311"/>
                    </a:lnTo>
                    <a:lnTo>
                      <a:pt x="402" y="311"/>
                    </a:lnTo>
                    <a:lnTo>
                      <a:pt x="372" y="311"/>
                    </a:lnTo>
                    <a:cubicBezTo>
                      <a:pt x="372" y="311"/>
                      <a:pt x="372" y="311"/>
                      <a:pt x="341" y="280"/>
                    </a:cubicBezTo>
                    <a:cubicBezTo>
                      <a:pt x="341" y="280"/>
                      <a:pt x="341" y="280"/>
                      <a:pt x="341" y="248"/>
                    </a:cubicBezTo>
                    <a:lnTo>
                      <a:pt x="341" y="248"/>
                    </a:lnTo>
                    <a:lnTo>
                      <a:pt x="341" y="248"/>
                    </a:lnTo>
                    <a:cubicBezTo>
                      <a:pt x="341" y="218"/>
                      <a:pt x="341" y="218"/>
                      <a:pt x="341" y="218"/>
                    </a:cubicBezTo>
                    <a:lnTo>
                      <a:pt x="341" y="187"/>
                    </a:lnTo>
                    <a:lnTo>
                      <a:pt x="310" y="187"/>
                    </a:lnTo>
                    <a:lnTo>
                      <a:pt x="310" y="187"/>
                    </a:lnTo>
                    <a:lnTo>
                      <a:pt x="310" y="187"/>
                    </a:lnTo>
                    <a:lnTo>
                      <a:pt x="310" y="187"/>
                    </a:lnTo>
                    <a:cubicBezTo>
                      <a:pt x="278" y="187"/>
                      <a:pt x="278" y="187"/>
                      <a:pt x="278" y="187"/>
                    </a:cubicBezTo>
                    <a:lnTo>
                      <a:pt x="278" y="187"/>
                    </a:lnTo>
                    <a:lnTo>
                      <a:pt x="278" y="187"/>
                    </a:lnTo>
                    <a:lnTo>
                      <a:pt x="278" y="187"/>
                    </a:lnTo>
                    <a:lnTo>
                      <a:pt x="278" y="187"/>
                    </a:lnTo>
                    <a:cubicBezTo>
                      <a:pt x="278" y="187"/>
                      <a:pt x="278" y="187"/>
                      <a:pt x="248" y="187"/>
                    </a:cubicBezTo>
                    <a:lnTo>
                      <a:pt x="248" y="187"/>
                    </a:lnTo>
                    <a:cubicBezTo>
                      <a:pt x="217" y="187"/>
                      <a:pt x="217" y="187"/>
                      <a:pt x="217" y="156"/>
                    </a:cubicBezTo>
                    <a:lnTo>
                      <a:pt x="217" y="156"/>
                    </a:lnTo>
                    <a:lnTo>
                      <a:pt x="217" y="156"/>
                    </a:lnTo>
                    <a:lnTo>
                      <a:pt x="186" y="156"/>
                    </a:lnTo>
                    <a:cubicBezTo>
                      <a:pt x="186" y="156"/>
                      <a:pt x="186" y="156"/>
                      <a:pt x="186" y="1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1" name="Freeform 152"/>
              <p:cNvSpPr>
                <a:spLocks noChangeArrowheads="1"/>
              </p:cNvSpPr>
              <p:nvPr/>
            </p:nvSpPr>
            <p:spPr bwMode="auto">
              <a:xfrm>
                <a:off x="2062163" y="2627313"/>
                <a:ext cx="100012" cy="123825"/>
              </a:xfrm>
              <a:custGeom>
                <a:avLst/>
                <a:gdLst>
                  <a:gd name="T0" fmla="*/ 62 w 280"/>
                  <a:gd name="T1" fmla="*/ 186 h 342"/>
                  <a:gd name="T2" fmla="*/ 62 w 280"/>
                  <a:gd name="T3" fmla="*/ 186 h 342"/>
                  <a:gd name="T4" fmla="*/ 62 w 280"/>
                  <a:gd name="T5" fmla="*/ 248 h 342"/>
                  <a:gd name="T6" fmla="*/ 62 w 280"/>
                  <a:gd name="T7" fmla="*/ 248 h 342"/>
                  <a:gd name="T8" fmla="*/ 31 w 280"/>
                  <a:gd name="T9" fmla="*/ 279 h 342"/>
                  <a:gd name="T10" fmla="*/ 31 w 280"/>
                  <a:gd name="T11" fmla="*/ 279 h 342"/>
                  <a:gd name="T12" fmla="*/ 31 w 280"/>
                  <a:gd name="T13" fmla="*/ 310 h 342"/>
                  <a:gd name="T14" fmla="*/ 31 w 280"/>
                  <a:gd name="T15" fmla="*/ 310 h 342"/>
                  <a:gd name="T16" fmla="*/ 31 w 280"/>
                  <a:gd name="T17" fmla="*/ 310 h 342"/>
                  <a:gd name="T18" fmla="*/ 31 w 280"/>
                  <a:gd name="T19" fmla="*/ 310 h 342"/>
                  <a:gd name="T20" fmla="*/ 31 w 280"/>
                  <a:gd name="T21" fmla="*/ 310 h 342"/>
                  <a:gd name="T22" fmla="*/ 62 w 280"/>
                  <a:gd name="T23" fmla="*/ 341 h 342"/>
                  <a:gd name="T24" fmla="*/ 62 w 280"/>
                  <a:gd name="T25" fmla="*/ 341 h 342"/>
                  <a:gd name="T26" fmla="*/ 92 w 280"/>
                  <a:gd name="T27" fmla="*/ 341 h 342"/>
                  <a:gd name="T28" fmla="*/ 124 w 280"/>
                  <a:gd name="T29" fmla="*/ 248 h 342"/>
                  <a:gd name="T30" fmla="*/ 186 w 280"/>
                  <a:gd name="T31" fmla="*/ 186 h 342"/>
                  <a:gd name="T32" fmla="*/ 248 w 280"/>
                  <a:gd name="T33" fmla="*/ 155 h 342"/>
                  <a:gd name="T34" fmla="*/ 248 w 280"/>
                  <a:gd name="T35" fmla="*/ 155 h 342"/>
                  <a:gd name="T36" fmla="*/ 248 w 280"/>
                  <a:gd name="T37" fmla="*/ 155 h 342"/>
                  <a:gd name="T38" fmla="*/ 248 w 280"/>
                  <a:gd name="T39" fmla="*/ 155 h 342"/>
                  <a:gd name="T40" fmla="*/ 248 w 280"/>
                  <a:gd name="T41" fmla="*/ 155 h 342"/>
                  <a:gd name="T42" fmla="*/ 248 w 280"/>
                  <a:gd name="T43" fmla="*/ 155 h 342"/>
                  <a:gd name="T44" fmla="*/ 248 w 280"/>
                  <a:gd name="T45" fmla="*/ 124 h 342"/>
                  <a:gd name="T46" fmla="*/ 248 w 280"/>
                  <a:gd name="T47" fmla="*/ 124 h 342"/>
                  <a:gd name="T48" fmla="*/ 279 w 280"/>
                  <a:gd name="T49" fmla="*/ 124 h 342"/>
                  <a:gd name="T50" fmla="*/ 279 w 280"/>
                  <a:gd name="T51" fmla="*/ 93 h 342"/>
                  <a:gd name="T52" fmla="*/ 248 w 280"/>
                  <a:gd name="T53" fmla="*/ 93 h 342"/>
                  <a:gd name="T54" fmla="*/ 248 w 280"/>
                  <a:gd name="T55" fmla="*/ 93 h 342"/>
                  <a:gd name="T56" fmla="*/ 248 w 280"/>
                  <a:gd name="T57" fmla="*/ 93 h 342"/>
                  <a:gd name="T58" fmla="*/ 248 w 280"/>
                  <a:gd name="T59" fmla="*/ 93 h 342"/>
                  <a:gd name="T60" fmla="*/ 248 w 280"/>
                  <a:gd name="T61" fmla="*/ 62 h 342"/>
                  <a:gd name="T62" fmla="*/ 248 w 280"/>
                  <a:gd name="T63" fmla="*/ 62 h 342"/>
                  <a:gd name="T64" fmla="*/ 217 w 280"/>
                  <a:gd name="T65" fmla="*/ 93 h 342"/>
                  <a:gd name="T66" fmla="*/ 186 w 280"/>
                  <a:gd name="T67" fmla="*/ 62 h 342"/>
                  <a:gd name="T68" fmla="*/ 186 w 280"/>
                  <a:gd name="T69" fmla="*/ 62 h 342"/>
                  <a:gd name="T70" fmla="*/ 186 w 280"/>
                  <a:gd name="T71" fmla="*/ 62 h 342"/>
                  <a:gd name="T72" fmla="*/ 155 w 280"/>
                  <a:gd name="T73" fmla="*/ 62 h 342"/>
                  <a:gd name="T74" fmla="*/ 155 w 280"/>
                  <a:gd name="T75" fmla="*/ 62 h 342"/>
                  <a:gd name="T76" fmla="*/ 124 w 280"/>
                  <a:gd name="T77" fmla="*/ 31 h 342"/>
                  <a:gd name="T78" fmla="*/ 92 w 280"/>
                  <a:gd name="T79" fmla="*/ 31 h 342"/>
                  <a:gd name="T80" fmla="*/ 92 w 280"/>
                  <a:gd name="T81" fmla="*/ 0 h 342"/>
                  <a:gd name="T82" fmla="*/ 92 w 280"/>
                  <a:gd name="T83" fmla="*/ 0 h 342"/>
                  <a:gd name="T84" fmla="*/ 62 w 280"/>
                  <a:gd name="T85" fmla="*/ 31 h 342"/>
                  <a:gd name="T86" fmla="*/ 31 w 280"/>
                  <a:gd name="T87" fmla="*/ 31 h 342"/>
                  <a:gd name="T88" fmla="*/ 31 w 280"/>
                  <a:gd name="T89" fmla="*/ 62 h 342"/>
                  <a:gd name="T90" fmla="*/ 31 w 280"/>
                  <a:gd name="T91" fmla="*/ 62 h 342"/>
                  <a:gd name="T92" fmla="*/ 31 w 280"/>
                  <a:gd name="T93" fmla="*/ 93 h 342"/>
                  <a:gd name="T94" fmla="*/ 31 w 280"/>
                  <a:gd name="T95" fmla="*/ 93 h 342"/>
                  <a:gd name="T96" fmla="*/ 0 w 280"/>
                  <a:gd name="T97" fmla="*/ 155 h 342"/>
                  <a:gd name="T98" fmla="*/ 0 w 280"/>
                  <a:gd name="T99" fmla="*/ 186 h 342"/>
                  <a:gd name="T100" fmla="*/ 0 w 280"/>
                  <a:gd name="T101" fmla="*/ 186 h 342"/>
                  <a:gd name="T102" fmla="*/ 31 w 280"/>
                  <a:gd name="T103" fmla="*/ 186 h 342"/>
                  <a:gd name="T104" fmla="*/ 62 w 280"/>
                  <a:gd name="T105"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42">
                    <a:moveTo>
                      <a:pt x="62" y="186"/>
                    </a:moveTo>
                    <a:lnTo>
                      <a:pt x="62" y="186"/>
                    </a:lnTo>
                    <a:cubicBezTo>
                      <a:pt x="62" y="217"/>
                      <a:pt x="62" y="217"/>
                      <a:pt x="62" y="248"/>
                    </a:cubicBezTo>
                    <a:lnTo>
                      <a:pt x="62" y="248"/>
                    </a:lnTo>
                    <a:cubicBezTo>
                      <a:pt x="31" y="248"/>
                      <a:pt x="31" y="248"/>
                      <a:pt x="31" y="279"/>
                    </a:cubicBezTo>
                    <a:lnTo>
                      <a:pt x="31" y="279"/>
                    </a:lnTo>
                    <a:cubicBezTo>
                      <a:pt x="31" y="310"/>
                      <a:pt x="31" y="310"/>
                      <a:pt x="31" y="310"/>
                    </a:cubicBezTo>
                    <a:lnTo>
                      <a:pt x="31" y="310"/>
                    </a:lnTo>
                    <a:lnTo>
                      <a:pt x="31" y="310"/>
                    </a:lnTo>
                    <a:lnTo>
                      <a:pt x="31" y="310"/>
                    </a:lnTo>
                    <a:lnTo>
                      <a:pt x="31" y="310"/>
                    </a:lnTo>
                    <a:cubicBezTo>
                      <a:pt x="62" y="310"/>
                      <a:pt x="62" y="341"/>
                      <a:pt x="62" y="341"/>
                    </a:cubicBezTo>
                    <a:lnTo>
                      <a:pt x="62" y="341"/>
                    </a:lnTo>
                    <a:cubicBezTo>
                      <a:pt x="62" y="341"/>
                      <a:pt x="62" y="341"/>
                      <a:pt x="92" y="341"/>
                    </a:cubicBezTo>
                    <a:cubicBezTo>
                      <a:pt x="92" y="310"/>
                      <a:pt x="92" y="279"/>
                      <a:pt x="124" y="248"/>
                    </a:cubicBezTo>
                    <a:cubicBezTo>
                      <a:pt x="124" y="217"/>
                      <a:pt x="155" y="217"/>
                      <a:pt x="186" y="186"/>
                    </a:cubicBezTo>
                    <a:cubicBezTo>
                      <a:pt x="217" y="186"/>
                      <a:pt x="217" y="186"/>
                      <a:pt x="248" y="155"/>
                    </a:cubicBezTo>
                    <a:lnTo>
                      <a:pt x="248" y="155"/>
                    </a:lnTo>
                    <a:lnTo>
                      <a:pt x="248" y="155"/>
                    </a:lnTo>
                    <a:lnTo>
                      <a:pt x="248" y="155"/>
                    </a:lnTo>
                    <a:lnTo>
                      <a:pt x="248" y="155"/>
                    </a:lnTo>
                    <a:lnTo>
                      <a:pt x="248" y="155"/>
                    </a:lnTo>
                    <a:lnTo>
                      <a:pt x="248" y="124"/>
                    </a:lnTo>
                    <a:lnTo>
                      <a:pt x="248" y="124"/>
                    </a:lnTo>
                    <a:cubicBezTo>
                      <a:pt x="248" y="124"/>
                      <a:pt x="248" y="124"/>
                      <a:pt x="279" y="124"/>
                    </a:cubicBezTo>
                    <a:cubicBezTo>
                      <a:pt x="279" y="124"/>
                      <a:pt x="279" y="124"/>
                      <a:pt x="279" y="93"/>
                    </a:cubicBezTo>
                    <a:lnTo>
                      <a:pt x="248" y="93"/>
                    </a:lnTo>
                    <a:lnTo>
                      <a:pt x="248" y="93"/>
                    </a:lnTo>
                    <a:lnTo>
                      <a:pt x="248" y="93"/>
                    </a:lnTo>
                    <a:lnTo>
                      <a:pt x="248" y="93"/>
                    </a:lnTo>
                    <a:lnTo>
                      <a:pt x="248" y="62"/>
                    </a:lnTo>
                    <a:lnTo>
                      <a:pt x="248" y="62"/>
                    </a:lnTo>
                    <a:cubicBezTo>
                      <a:pt x="217" y="62"/>
                      <a:pt x="217" y="93"/>
                      <a:pt x="217" y="93"/>
                    </a:cubicBezTo>
                    <a:cubicBezTo>
                      <a:pt x="217" y="93"/>
                      <a:pt x="186" y="93"/>
                      <a:pt x="186" y="62"/>
                    </a:cubicBezTo>
                    <a:lnTo>
                      <a:pt x="186" y="62"/>
                    </a:lnTo>
                    <a:lnTo>
                      <a:pt x="186" y="62"/>
                    </a:lnTo>
                    <a:cubicBezTo>
                      <a:pt x="155" y="62"/>
                      <a:pt x="155" y="62"/>
                      <a:pt x="155" y="62"/>
                    </a:cubicBezTo>
                    <a:lnTo>
                      <a:pt x="155" y="62"/>
                    </a:lnTo>
                    <a:cubicBezTo>
                      <a:pt x="155" y="62"/>
                      <a:pt x="124" y="62"/>
                      <a:pt x="124" y="31"/>
                    </a:cubicBezTo>
                    <a:cubicBezTo>
                      <a:pt x="124" y="31"/>
                      <a:pt x="124" y="31"/>
                      <a:pt x="92" y="31"/>
                    </a:cubicBezTo>
                    <a:lnTo>
                      <a:pt x="92" y="0"/>
                    </a:lnTo>
                    <a:lnTo>
                      <a:pt x="92" y="0"/>
                    </a:lnTo>
                    <a:cubicBezTo>
                      <a:pt x="62" y="0"/>
                      <a:pt x="62" y="0"/>
                      <a:pt x="62" y="31"/>
                    </a:cubicBezTo>
                    <a:lnTo>
                      <a:pt x="31" y="31"/>
                    </a:lnTo>
                    <a:cubicBezTo>
                      <a:pt x="31" y="31"/>
                      <a:pt x="31" y="31"/>
                      <a:pt x="31" y="62"/>
                    </a:cubicBezTo>
                    <a:lnTo>
                      <a:pt x="31" y="62"/>
                    </a:lnTo>
                    <a:cubicBezTo>
                      <a:pt x="31" y="93"/>
                      <a:pt x="31" y="93"/>
                      <a:pt x="31" y="93"/>
                    </a:cubicBezTo>
                    <a:lnTo>
                      <a:pt x="31" y="93"/>
                    </a:lnTo>
                    <a:cubicBezTo>
                      <a:pt x="31" y="124"/>
                      <a:pt x="0" y="124"/>
                      <a:pt x="0" y="155"/>
                    </a:cubicBezTo>
                    <a:cubicBezTo>
                      <a:pt x="0" y="155"/>
                      <a:pt x="0" y="155"/>
                      <a:pt x="0" y="186"/>
                    </a:cubicBezTo>
                    <a:lnTo>
                      <a:pt x="0" y="186"/>
                    </a:lnTo>
                    <a:lnTo>
                      <a:pt x="31" y="186"/>
                    </a:lnTo>
                    <a:cubicBezTo>
                      <a:pt x="31" y="155"/>
                      <a:pt x="31" y="186"/>
                      <a:pt x="62" y="18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2" name="Freeform 153"/>
              <p:cNvSpPr>
                <a:spLocks noChangeArrowheads="1"/>
              </p:cNvSpPr>
              <p:nvPr/>
            </p:nvSpPr>
            <p:spPr bwMode="auto">
              <a:xfrm>
                <a:off x="2106613" y="2393950"/>
                <a:ext cx="201612" cy="312738"/>
              </a:xfrm>
              <a:custGeom>
                <a:avLst/>
                <a:gdLst>
                  <a:gd name="T0" fmla="*/ 62 w 558"/>
                  <a:gd name="T1" fmla="*/ 310 h 869"/>
                  <a:gd name="T2" fmla="*/ 62 w 558"/>
                  <a:gd name="T3" fmla="*/ 403 h 869"/>
                  <a:gd name="T4" fmla="*/ 62 w 558"/>
                  <a:gd name="T5" fmla="*/ 434 h 869"/>
                  <a:gd name="T6" fmla="*/ 62 w 558"/>
                  <a:gd name="T7" fmla="*/ 527 h 869"/>
                  <a:gd name="T8" fmla="*/ 0 w 558"/>
                  <a:gd name="T9" fmla="*/ 589 h 869"/>
                  <a:gd name="T10" fmla="*/ 0 w 558"/>
                  <a:gd name="T11" fmla="*/ 589 h 869"/>
                  <a:gd name="T12" fmla="*/ 0 w 558"/>
                  <a:gd name="T13" fmla="*/ 620 h 869"/>
                  <a:gd name="T14" fmla="*/ 62 w 558"/>
                  <a:gd name="T15" fmla="*/ 651 h 869"/>
                  <a:gd name="T16" fmla="*/ 93 w 558"/>
                  <a:gd name="T17" fmla="*/ 682 h 869"/>
                  <a:gd name="T18" fmla="*/ 124 w 558"/>
                  <a:gd name="T19" fmla="*/ 651 h 869"/>
                  <a:gd name="T20" fmla="*/ 155 w 558"/>
                  <a:gd name="T21" fmla="*/ 682 h 869"/>
                  <a:gd name="T22" fmla="*/ 155 w 558"/>
                  <a:gd name="T23" fmla="*/ 682 h 869"/>
                  <a:gd name="T24" fmla="*/ 217 w 558"/>
                  <a:gd name="T25" fmla="*/ 713 h 869"/>
                  <a:gd name="T26" fmla="*/ 248 w 558"/>
                  <a:gd name="T27" fmla="*/ 775 h 869"/>
                  <a:gd name="T28" fmla="*/ 279 w 558"/>
                  <a:gd name="T29" fmla="*/ 806 h 869"/>
                  <a:gd name="T30" fmla="*/ 309 w 558"/>
                  <a:gd name="T31" fmla="*/ 837 h 869"/>
                  <a:gd name="T32" fmla="*/ 309 w 558"/>
                  <a:gd name="T33" fmla="*/ 837 h 869"/>
                  <a:gd name="T34" fmla="*/ 341 w 558"/>
                  <a:gd name="T35" fmla="*/ 837 h 869"/>
                  <a:gd name="T36" fmla="*/ 433 w 558"/>
                  <a:gd name="T37" fmla="*/ 837 h 869"/>
                  <a:gd name="T38" fmla="*/ 433 w 558"/>
                  <a:gd name="T39" fmla="*/ 744 h 869"/>
                  <a:gd name="T40" fmla="*/ 433 w 558"/>
                  <a:gd name="T41" fmla="*/ 713 h 869"/>
                  <a:gd name="T42" fmla="*/ 433 w 558"/>
                  <a:gd name="T43" fmla="*/ 682 h 869"/>
                  <a:gd name="T44" fmla="*/ 433 w 558"/>
                  <a:gd name="T45" fmla="*/ 651 h 869"/>
                  <a:gd name="T46" fmla="*/ 433 w 558"/>
                  <a:gd name="T47" fmla="*/ 589 h 869"/>
                  <a:gd name="T48" fmla="*/ 465 w 558"/>
                  <a:gd name="T49" fmla="*/ 558 h 869"/>
                  <a:gd name="T50" fmla="*/ 527 w 558"/>
                  <a:gd name="T51" fmla="*/ 589 h 869"/>
                  <a:gd name="T52" fmla="*/ 527 w 558"/>
                  <a:gd name="T53" fmla="*/ 589 h 869"/>
                  <a:gd name="T54" fmla="*/ 557 w 558"/>
                  <a:gd name="T55" fmla="*/ 558 h 869"/>
                  <a:gd name="T56" fmla="*/ 557 w 558"/>
                  <a:gd name="T57" fmla="*/ 527 h 869"/>
                  <a:gd name="T58" fmla="*/ 557 w 558"/>
                  <a:gd name="T59" fmla="*/ 434 h 869"/>
                  <a:gd name="T60" fmla="*/ 557 w 558"/>
                  <a:gd name="T61" fmla="*/ 403 h 869"/>
                  <a:gd name="T62" fmla="*/ 557 w 558"/>
                  <a:gd name="T63" fmla="*/ 372 h 869"/>
                  <a:gd name="T64" fmla="*/ 527 w 558"/>
                  <a:gd name="T65" fmla="*/ 341 h 869"/>
                  <a:gd name="T66" fmla="*/ 496 w 558"/>
                  <a:gd name="T67" fmla="*/ 341 h 869"/>
                  <a:gd name="T68" fmla="*/ 465 w 558"/>
                  <a:gd name="T69" fmla="*/ 310 h 869"/>
                  <a:gd name="T70" fmla="*/ 403 w 558"/>
                  <a:gd name="T71" fmla="*/ 280 h 869"/>
                  <a:gd name="T72" fmla="*/ 341 w 558"/>
                  <a:gd name="T73" fmla="*/ 280 h 869"/>
                  <a:gd name="T74" fmla="*/ 279 w 558"/>
                  <a:gd name="T75" fmla="*/ 217 h 869"/>
                  <a:gd name="T76" fmla="*/ 309 w 558"/>
                  <a:gd name="T77" fmla="*/ 186 h 869"/>
                  <a:gd name="T78" fmla="*/ 279 w 558"/>
                  <a:gd name="T79" fmla="*/ 156 h 869"/>
                  <a:gd name="T80" fmla="*/ 248 w 558"/>
                  <a:gd name="T81" fmla="*/ 124 h 869"/>
                  <a:gd name="T82" fmla="*/ 248 w 558"/>
                  <a:gd name="T83" fmla="*/ 124 h 869"/>
                  <a:gd name="T84" fmla="*/ 279 w 558"/>
                  <a:gd name="T85" fmla="*/ 93 h 869"/>
                  <a:gd name="T86" fmla="*/ 279 w 558"/>
                  <a:gd name="T87" fmla="*/ 0 h 869"/>
                  <a:gd name="T88" fmla="*/ 248 w 558"/>
                  <a:gd name="T89" fmla="*/ 0 h 869"/>
                  <a:gd name="T90" fmla="*/ 185 w 558"/>
                  <a:gd name="T91" fmla="*/ 32 h 869"/>
                  <a:gd name="T92" fmla="*/ 155 w 558"/>
                  <a:gd name="T93" fmla="*/ 93 h 869"/>
                  <a:gd name="T94" fmla="*/ 93 w 558"/>
                  <a:gd name="T95" fmla="*/ 186 h 869"/>
                  <a:gd name="T96" fmla="*/ 93 w 558"/>
                  <a:gd name="T97" fmla="*/ 186 h 869"/>
                  <a:gd name="T98" fmla="*/ 62 w 558"/>
                  <a:gd name="T99" fmla="*/ 24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8" h="869">
                    <a:moveTo>
                      <a:pt x="31" y="248"/>
                    </a:moveTo>
                    <a:lnTo>
                      <a:pt x="31" y="248"/>
                    </a:lnTo>
                    <a:lnTo>
                      <a:pt x="62" y="310"/>
                    </a:lnTo>
                    <a:cubicBezTo>
                      <a:pt x="93" y="341"/>
                      <a:pt x="62" y="372"/>
                      <a:pt x="62" y="372"/>
                    </a:cubicBezTo>
                    <a:lnTo>
                      <a:pt x="62" y="372"/>
                    </a:lnTo>
                    <a:lnTo>
                      <a:pt x="62" y="403"/>
                    </a:lnTo>
                    <a:lnTo>
                      <a:pt x="62" y="403"/>
                    </a:lnTo>
                    <a:lnTo>
                      <a:pt x="62" y="434"/>
                    </a:lnTo>
                    <a:lnTo>
                      <a:pt x="62" y="434"/>
                    </a:lnTo>
                    <a:cubicBezTo>
                      <a:pt x="93" y="465"/>
                      <a:pt x="62" y="496"/>
                      <a:pt x="62" y="496"/>
                    </a:cubicBezTo>
                    <a:lnTo>
                      <a:pt x="62" y="496"/>
                    </a:lnTo>
                    <a:cubicBezTo>
                      <a:pt x="62" y="527"/>
                      <a:pt x="62" y="527"/>
                      <a:pt x="62" y="527"/>
                    </a:cubicBezTo>
                    <a:cubicBezTo>
                      <a:pt x="62" y="558"/>
                      <a:pt x="31" y="558"/>
                      <a:pt x="31" y="558"/>
                    </a:cubicBezTo>
                    <a:cubicBezTo>
                      <a:pt x="31" y="558"/>
                      <a:pt x="31" y="589"/>
                      <a:pt x="0" y="589"/>
                    </a:cubicBezTo>
                    <a:lnTo>
                      <a:pt x="0" y="589"/>
                    </a:lnTo>
                    <a:lnTo>
                      <a:pt x="0" y="589"/>
                    </a:lnTo>
                    <a:lnTo>
                      <a:pt x="0" y="589"/>
                    </a:lnTo>
                    <a:lnTo>
                      <a:pt x="0" y="589"/>
                    </a:lnTo>
                    <a:lnTo>
                      <a:pt x="0" y="620"/>
                    </a:lnTo>
                    <a:lnTo>
                      <a:pt x="0" y="620"/>
                    </a:lnTo>
                    <a:lnTo>
                      <a:pt x="0" y="620"/>
                    </a:lnTo>
                    <a:cubicBezTo>
                      <a:pt x="31" y="620"/>
                      <a:pt x="31" y="651"/>
                      <a:pt x="31" y="651"/>
                    </a:cubicBezTo>
                    <a:cubicBezTo>
                      <a:pt x="31" y="651"/>
                      <a:pt x="31" y="651"/>
                      <a:pt x="62" y="651"/>
                    </a:cubicBezTo>
                    <a:lnTo>
                      <a:pt x="62" y="651"/>
                    </a:lnTo>
                    <a:cubicBezTo>
                      <a:pt x="62" y="651"/>
                      <a:pt x="62" y="651"/>
                      <a:pt x="62" y="682"/>
                    </a:cubicBezTo>
                    <a:lnTo>
                      <a:pt x="62" y="682"/>
                    </a:lnTo>
                    <a:lnTo>
                      <a:pt x="93" y="682"/>
                    </a:lnTo>
                    <a:cubicBezTo>
                      <a:pt x="93" y="651"/>
                      <a:pt x="93" y="651"/>
                      <a:pt x="93" y="651"/>
                    </a:cubicBezTo>
                    <a:cubicBezTo>
                      <a:pt x="124" y="651"/>
                      <a:pt x="124" y="651"/>
                      <a:pt x="124" y="651"/>
                    </a:cubicBezTo>
                    <a:lnTo>
                      <a:pt x="124" y="651"/>
                    </a:lnTo>
                    <a:lnTo>
                      <a:pt x="155" y="682"/>
                    </a:lnTo>
                    <a:lnTo>
                      <a:pt x="155" y="682"/>
                    </a:lnTo>
                    <a:lnTo>
                      <a:pt x="155" y="682"/>
                    </a:lnTo>
                    <a:lnTo>
                      <a:pt x="155" y="682"/>
                    </a:lnTo>
                    <a:lnTo>
                      <a:pt x="155" y="682"/>
                    </a:lnTo>
                    <a:lnTo>
                      <a:pt x="155" y="682"/>
                    </a:lnTo>
                    <a:cubicBezTo>
                      <a:pt x="185" y="682"/>
                      <a:pt x="185" y="682"/>
                      <a:pt x="185" y="682"/>
                    </a:cubicBezTo>
                    <a:lnTo>
                      <a:pt x="185" y="682"/>
                    </a:lnTo>
                    <a:cubicBezTo>
                      <a:pt x="185" y="713"/>
                      <a:pt x="185" y="713"/>
                      <a:pt x="217" y="713"/>
                    </a:cubicBezTo>
                    <a:cubicBezTo>
                      <a:pt x="217" y="713"/>
                      <a:pt x="217" y="713"/>
                      <a:pt x="217" y="744"/>
                    </a:cubicBezTo>
                    <a:lnTo>
                      <a:pt x="217" y="744"/>
                    </a:lnTo>
                    <a:cubicBezTo>
                      <a:pt x="248" y="744"/>
                      <a:pt x="248" y="775"/>
                      <a:pt x="248" y="775"/>
                    </a:cubicBezTo>
                    <a:cubicBezTo>
                      <a:pt x="279" y="775"/>
                      <a:pt x="279" y="775"/>
                      <a:pt x="279" y="775"/>
                    </a:cubicBezTo>
                    <a:lnTo>
                      <a:pt x="279" y="775"/>
                    </a:lnTo>
                    <a:cubicBezTo>
                      <a:pt x="279" y="806"/>
                      <a:pt x="279" y="806"/>
                      <a:pt x="279" y="806"/>
                    </a:cubicBezTo>
                    <a:cubicBezTo>
                      <a:pt x="309" y="806"/>
                      <a:pt x="309" y="837"/>
                      <a:pt x="309" y="837"/>
                    </a:cubicBezTo>
                    <a:lnTo>
                      <a:pt x="309" y="837"/>
                    </a:lnTo>
                    <a:lnTo>
                      <a:pt x="309" y="837"/>
                    </a:lnTo>
                    <a:lnTo>
                      <a:pt x="309" y="837"/>
                    </a:lnTo>
                    <a:lnTo>
                      <a:pt x="309" y="837"/>
                    </a:lnTo>
                    <a:lnTo>
                      <a:pt x="309" y="837"/>
                    </a:lnTo>
                    <a:lnTo>
                      <a:pt x="309" y="837"/>
                    </a:lnTo>
                    <a:cubicBezTo>
                      <a:pt x="341" y="837"/>
                      <a:pt x="341" y="837"/>
                      <a:pt x="341" y="837"/>
                    </a:cubicBezTo>
                    <a:lnTo>
                      <a:pt x="341" y="837"/>
                    </a:lnTo>
                    <a:cubicBezTo>
                      <a:pt x="372" y="837"/>
                      <a:pt x="372" y="837"/>
                      <a:pt x="372" y="837"/>
                    </a:cubicBezTo>
                    <a:lnTo>
                      <a:pt x="403" y="837"/>
                    </a:lnTo>
                    <a:cubicBezTo>
                      <a:pt x="433" y="837"/>
                      <a:pt x="433" y="837"/>
                      <a:pt x="433" y="837"/>
                    </a:cubicBezTo>
                    <a:cubicBezTo>
                      <a:pt x="433" y="837"/>
                      <a:pt x="433" y="868"/>
                      <a:pt x="465" y="868"/>
                    </a:cubicBezTo>
                    <a:cubicBezTo>
                      <a:pt x="465" y="837"/>
                      <a:pt x="465" y="806"/>
                      <a:pt x="465" y="775"/>
                    </a:cubicBezTo>
                    <a:cubicBezTo>
                      <a:pt x="465" y="775"/>
                      <a:pt x="433" y="775"/>
                      <a:pt x="433" y="744"/>
                    </a:cubicBezTo>
                    <a:cubicBezTo>
                      <a:pt x="433" y="744"/>
                      <a:pt x="433" y="744"/>
                      <a:pt x="433" y="713"/>
                    </a:cubicBezTo>
                    <a:lnTo>
                      <a:pt x="433" y="713"/>
                    </a:lnTo>
                    <a:lnTo>
                      <a:pt x="433" y="713"/>
                    </a:lnTo>
                    <a:lnTo>
                      <a:pt x="433" y="713"/>
                    </a:lnTo>
                    <a:cubicBezTo>
                      <a:pt x="433" y="682"/>
                      <a:pt x="433" y="682"/>
                      <a:pt x="433" y="682"/>
                    </a:cubicBezTo>
                    <a:lnTo>
                      <a:pt x="433" y="682"/>
                    </a:lnTo>
                    <a:lnTo>
                      <a:pt x="433" y="682"/>
                    </a:lnTo>
                    <a:lnTo>
                      <a:pt x="433" y="651"/>
                    </a:lnTo>
                    <a:lnTo>
                      <a:pt x="433" y="651"/>
                    </a:lnTo>
                    <a:lnTo>
                      <a:pt x="433" y="651"/>
                    </a:lnTo>
                    <a:cubicBezTo>
                      <a:pt x="433" y="620"/>
                      <a:pt x="433" y="620"/>
                      <a:pt x="433" y="620"/>
                    </a:cubicBezTo>
                    <a:cubicBezTo>
                      <a:pt x="433" y="620"/>
                      <a:pt x="433" y="620"/>
                      <a:pt x="433" y="589"/>
                    </a:cubicBezTo>
                    <a:lnTo>
                      <a:pt x="433" y="589"/>
                    </a:lnTo>
                    <a:lnTo>
                      <a:pt x="465" y="558"/>
                    </a:lnTo>
                    <a:lnTo>
                      <a:pt x="465" y="558"/>
                    </a:lnTo>
                    <a:cubicBezTo>
                      <a:pt x="465" y="558"/>
                      <a:pt x="465" y="558"/>
                      <a:pt x="496" y="589"/>
                    </a:cubicBezTo>
                    <a:lnTo>
                      <a:pt x="496" y="589"/>
                    </a:lnTo>
                    <a:lnTo>
                      <a:pt x="527" y="589"/>
                    </a:lnTo>
                    <a:lnTo>
                      <a:pt x="527" y="589"/>
                    </a:lnTo>
                    <a:lnTo>
                      <a:pt x="527" y="589"/>
                    </a:lnTo>
                    <a:lnTo>
                      <a:pt x="527" y="589"/>
                    </a:lnTo>
                    <a:cubicBezTo>
                      <a:pt x="527" y="558"/>
                      <a:pt x="557" y="558"/>
                      <a:pt x="557" y="558"/>
                    </a:cubicBezTo>
                    <a:lnTo>
                      <a:pt x="557" y="558"/>
                    </a:lnTo>
                    <a:lnTo>
                      <a:pt x="557" y="558"/>
                    </a:lnTo>
                    <a:lnTo>
                      <a:pt x="557" y="558"/>
                    </a:lnTo>
                    <a:lnTo>
                      <a:pt x="557" y="527"/>
                    </a:lnTo>
                    <a:lnTo>
                      <a:pt x="557" y="527"/>
                    </a:lnTo>
                    <a:lnTo>
                      <a:pt x="557" y="496"/>
                    </a:lnTo>
                    <a:lnTo>
                      <a:pt x="557" y="496"/>
                    </a:lnTo>
                    <a:cubicBezTo>
                      <a:pt x="557" y="465"/>
                      <a:pt x="557" y="434"/>
                      <a:pt x="557" y="434"/>
                    </a:cubicBezTo>
                    <a:lnTo>
                      <a:pt x="557" y="403"/>
                    </a:lnTo>
                    <a:lnTo>
                      <a:pt x="557" y="403"/>
                    </a:lnTo>
                    <a:lnTo>
                      <a:pt x="557" y="403"/>
                    </a:lnTo>
                    <a:lnTo>
                      <a:pt x="557" y="372"/>
                    </a:lnTo>
                    <a:lnTo>
                      <a:pt x="557" y="372"/>
                    </a:lnTo>
                    <a:lnTo>
                      <a:pt x="557" y="372"/>
                    </a:lnTo>
                    <a:cubicBezTo>
                      <a:pt x="557" y="341"/>
                      <a:pt x="557" y="341"/>
                      <a:pt x="557" y="341"/>
                    </a:cubicBezTo>
                    <a:cubicBezTo>
                      <a:pt x="557" y="341"/>
                      <a:pt x="557" y="341"/>
                      <a:pt x="527" y="341"/>
                    </a:cubicBezTo>
                    <a:lnTo>
                      <a:pt x="527" y="341"/>
                    </a:lnTo>
                    <a:lnTo>
                      <a:pt x="527" y="341"/>
                    </a:lnTo>
                    <a:lnTo>
                      <a:pt x="527" y="341"/>
                    </a:lnTo>
                    <a:cubicBezTo>
                      <a:pt x="496" y="341"/>
                      <a:pt x="496" y="341"/>
                      <a:pt x="496" y="341"/>
                    </a:cubicBezTo>
                    <a:lnTo>
                      <a:pt x="496" y="341"/>
                    </a:lnTo>
                    <a:cubicBezTo>
                      <a:pt x="465" y="341"/>
                      <a:pt x="465" y="341"/>
                      <a:pt x="465" y="341"/>
                    </a:cubicBezTo>
                    <a:cubicBezTo>
                      <a:pt x="465" y="341"/>
                      <a:pt x="465" y="341"/>
                      <a:pt x="465" y="310"/>
                    </a:cubicBezTo>
                    <a:cubicBezTo>
                      <a:pt x="465" y="310"/>
                      <a:pt x="465" y="310"/>
                      <a:pt x="433" y="310"/>
                    </a:cubicBezTo>
                    <a:lnTo>
                      <a:pt x="433" y="280"/>
                    </a:lnTo>
                    <a:lnTo>
                      <a:pt x="403" y="280"/>
                    </a:lnTo>
                    <a:lnTo>
                      <a:pt x="403" y="280"/>
                    </a:lnTo>
                    <a:lnTo>
                      <a:pt x="372" y="310"/>
                    </a:lnTo>
                    <a:cubicBezTo>
                      <a:pt x="341" y="310"/>
                      <a:pt x="341" y="280"/>
                      <a:pt x="341" y="280"/>
                    </a:cubicBezTo>
                    <a:cubicBezTo>
                      <a:pt x="309" y="280"/>
                      <a:pt x="309" y="280"/>
                      <a:pt x="309" y="248"/>
                    </a:cubicBezTo>
                    <a:cubicBezTo>
                      <a:pt x="309" y="248"/>
                      <a:pt x="279" y="248"/>
                      <a:pt x="279" y="217"/>
                    </a:cubicBezTo>
                    <a:lnTo>
                      <a:pt x="279" y="217"/>
                    </a:lnTo>
                    <a:lnTo>
                      <a:pt x="279" y="217"/>
                    </a:lnTo>
                    <a:cubicBezTo>
                      <a:pt x="279" y="217"/>
                      <a:pt x="279" y="217"/>
                      <a:pt x="309" y="217"/>
                    </a:cubicBezTo>
                    <a:cubicBezTo>
                      <a:pt x="309" y="186"/>
                      <a:pt x="309" y="186"/>
                      <a:pt x="309" y="186"/>
                    </a:cubicBezTo>
                    <a:cubicBezTo>
                      <a:pt x="279" y="186"/>
                      <a:pt x="279" y="186"/>
                      <a:pt x="279" y="156"/>
                    </a:cubicBezTo>
                    <a:lnTo>
                      <a:pt x="279" y="156"/>
                    </a:lnTo>
                    <a:lnTo>
                      <a:pt x="279" y="156"/>
                    </a:lnTo>
                    <a:lnTo>
                      <a:pt x="279" y="156"/>
                    </a:lnTo>
                    <a:cubicBezTo>
                      <a:pt x="248" y="156"/>
                      <a:pt x="248" y="124"/>
                      <a:pt x="248" y="124"/>
                    </a:cubicBezTo>
                    <a:lnTo>
                      <a:pt x="248" y="124"/>
                    </a:lnTo>
                    <a:lnTo>
                      <a:pt x="248" y="124"/>
                    </a:lnTo>
                    <a:lnTo>
                      <a:pt x="248" y="124"/>
                    </a:lnTo>
                    <a:lnTo>
                      <a:pt x="248" y="124"/>
                    </a:lnTo>
                    <a:lnTo>
                      <a:pt x="248" y="93"/>
                    </a:lnTo>
                    <a:lnTo>
                      <a:pt x="248" y="93"/>
                    </a:lnTo>
                    <a:cubicBezTo>
                      <a:pt x="248" y="93"/>
                      <a:pt x="248" y="93"/>
                      <a:pt x="279" y="93"/>
                    </a:cubicBezTo>
                    <a:lnTo>
                      <a:pt x="279" y="62"/>
                    </a:lnTo>
                    <a:cubicBezTo>
                      <a:pt x="279" y="62"/>
                      <a:pt x="279" y="32"/>
                      <a:pt x="279" y="0"/>
                    </a:cubicBezTo>
                    <a:lnTo>
                      <a:pt x="279" y="0"/>
                    </a:lnTo>
                    <a:lnTo>
                      <a:pt x="279" y="0"/>
                    </a:lnTo>
                    <a:lnTo>
                      <a:pt x="248" y="0"/>
                    </a:lnTo>
                    <a:lnTo>
                      <a:pt x="248" y="0"/>
                    </a:lnTo>
                    <a:cubicBezTo>
                      <a:pt x="217" y="124"/>
                      <a:pt x="217" y="124"/>
                      <a:pt x="217" y="124"/>
                    </a:cubicBezTo>
                    <a:cubicBezTo>
                      <a:pt x="185" y="32"/>
                      <a:pt x="185" y="32"/>
                      <a:pt x="185" y="32"/>
                    </a:cubicBezTo>
                    <a:lnTo>
                      <a:pt x="185" y="32"/>
                    </a:lnTo>
                    <a:lnTo>
                      <a:pt x="185" y="62"/>
                    </a:lnTo>
                    <a:lnTo>
                      <a:pt x="155" y="93"/>
                    </a:lnTo>
                    <a:lnTo>
                      <a:pt x="155" y="93"/>
                    </a:lnTo>
                    <a:cubicBezTo>
                      <a:pt x="155" y="124"/>
                      <a:pt x="155" y="124"/>
                      <a:pt x="155" y="156"/>
                    </a:cubicBezTo>
                    <a:lnTo>
                      <a:pt x="124" y="156"/>
                    </a:lnTo>
                    <a:cubicBezTo>
                      <a:pt x="93" y="156"/>
                      <a:pt x="93" y="156"/>
                      <a:pt x="93" y="186"/>
                    </a:cubicBezTo>
                    <a:lnTo>
                      <a:pt x="93" y="186"/>
                    </a:lnTo>
                    <a:lnTo>
                      <a:pt x="93" y="186"/>
                    </a:lnTo>
                    <a:lnTo>
                      <a:pt x="93" y="186"/>
                    </a:lnTo>
                    <a:cubicBezTo>
                      <a:pt x="93" y="217"/>
                      <a:pt x="93" y="217"/>
                      <a:pt x="93" y="217"/>
                    </a:cubicBezTo>
                    <a:lnTo>
                      <a:pt x="93" y="217"/>
                    </a:lnTo>
                    <a:cubicBezTo>
                      <a:pt x="93" y="248"/>
                      <a:pt x="62" y="248"/>
                      <a:pt x="62" y="248"/>
                    </a:cubicBezTo>
                    <a:cubicBezTo>
                      <a:pt x="62" y="248"/>
                      <a:pt x="62" y="248"/>
                      <a:pt x="31" y="24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3" name="Freeform 154"/>
              <p:cNvSpPr>
                <a:spLocks noChangeArrowheads="1"/>
              </p:cNvSpPr>
              <p:nvPr/>
            </p:nvSpPr>
            <p:spPr bwMode="auto">
              <a:xfrm>
                <a:off x="2228850" y="2393950"/>
                <a:ext cx="223838" cy="223838"/>
              </a:xfrm>
              <a:custGeom>
                <a:avLst/>
                <a:gdLst>
                  <a:gd name="T0" fmla="*/ 62 w 621"/>
                  <a:gd name="T1" fmla="*/ 124 h 621"/>
                  <a:gd name="T2" fmla="*/ 0 w 621"/>
                  <a:gd name="T3" fmla="*/ 124 h 621"/>
                  <a:gd name="T4" fmla="*/ 0 w 621"/>
                  <a:gd name="T5" fmla="*/ 186 h 621"/>
                  <a:gd name="T6" fmla="*/ 0 w 621"/>
                  <a:gd name="T7" fmla="*/ 217 h 621"/>
                  <a:gd name="T8" fmla="*/ 31 w 621"/>
                  <a:gd name="T9" fmla="*/ 248 h 621"/>
                  <a:gd name="T10" fmla="*/ 92 w 621"/>
                  <a:gd name="T11" fmla="*/ 248 h 621"/>
                  <a:gd name="T12" fmla="*/ 155 w 621"/>
                  <a:gd name="T13" fmla="*/ 280 h 621"/>
                  <a:gd name="T14" fmla="*/ 186 w 621"/>
                  <a:gd name="T15" fmla="*/ 280 h 621"/>
                  <a:gd name="T16" fmla="*/ 248 w 621"/>
                  <a:gd name="T17" fmla="*/ 280 h 621"/>
                  <a:gd name="T18" fmla="*/ 279 w 621"/>
                  <a:gd name="T19" fmla="*/ 310 h 621"/>
                  <a:gd name="T20" fmla="*/ 279 w 621"/>
                  <a:gd name="T21" fmla="*/ 341 h 621"/>
                  <a:gd name="T22" fmla="*/ 248 w 621"/>
                  <a:gd name="T23" fmla="*/ 403 h 621"/>
                  <a:gd name="T24" fmla="*/ 279 w 621"/>
                  <a:gd name="T25" fmla="*/ 465 h 621"/>
                  <a:gd name="T26" fmla="*/ 279 w 621"/>
                  <a:gd name="T27" fmla="*/ 527 h 621"/>
                  <a:gd name="T28" fmla="*/ 279 w 621"/>
                  <a:gd name="T29" fmla="*/ 527 h 621"/>
                  <a:gd name="T30" fmla="*/ 279 w 621"/>
                  <a:gd name="T31" fmla="*/ 589 h 621"/>
                  <a:gd name="T32" fmla="*/ 310 w 621"/>
                  <a:gd name="T33" fmla="*/ 620 h 621"/>
                  <a:gd name="T34" fmla="*/ 310 w 621"/>
                  <a:gd name="T35" fmla="*/ 620 h 621"/>
                  <a:gd name="T36" fmla="*/ 372 w 621"/>
                  <a:gd name="T37" fmla="*/ 620 h 621"/>
                  <a:gd name="T38" fmla="*/ 372 w 621"/>
                  <a:gd name="T39" fmla="*/ 620 h 621"/>
                  <a:gd name="T40" fmla="*/ 434 w 621"/>
                  <a:gd name="T41" fmla="*/ 558 h 621"/>
                  <a:gd name="T42" fmla="*/ 403 w 621"/>
                  <a:gd name="T43" fmla="*/ 496 h 621"/>
                  <a:gd name="T44" fmla="*/ 403 w 621"/>
                  <a:gd name="T45" fmla="*/ 465 h 621"/>
                  <a:gd name="T46" fmla="*/ 403 w 621"/>
                  <a:gd name="T47" fmla="*/ 434 h 621"/>
                  <a:gd name="T48" fmla="*/ 434 w 621"/>
                  <a:gd name="T49" fmla="*/ 403 h 621"/>
                  <a:gd name="T50" fmla="*/ 464 w 621"/>
                  <a:gd name="T51" fmla="*/ 403 h 621"/>
                  <a:gd name="T52" fmla="*/ 464 w 621"/>
                  <a:gd name="T53" fmla="*/ 434 h 621"/>
                  <a:gd name="T54" fmla="*/ 527 w 621"/>
                  <a:gd name="T55" fmla="*/ 434 h 621"/>
                  <a:gd name="T56" fmla="*/ 527 w 621"/>
                  <a:gd name="T57" fmla="*/ 434 h 621"/>
                  <a:gd name="T58" fmla="*/ 558 w 621"/>
                  <a:gd name="T59" fmla="*/ 434 h 621"/>
                  <a:gd name="T60" fmla="*/ 588 w 621"/>
                  <a:gd name="T61" fmla="*/ 403 h 621"/>
                  <a:gd name="T62" fmla="*/ 588 w 621"/>
                  <a:gd name="T63" fmla="*/ 403 h 621"/>
                  <a:gd name="T64" fmla="*/ 588 w 621"/>
                  <a:gd name="T65" fmla="*/ 403 h 621"/>
                  <a:gd name="T66" fmla="*/ 588 w 621"/>
                  <a:gd name="T67" fmla="*/ 372 h 621"/>
                  <a:gd name="T68" fmla="*/ 558 w 621"/>
                  <a:gd name="T69" fmla="*/ 310 h 621"/>
                  <a:gd name="T70" fmla="*/ 588 w 621"/>
                  <a:gd name="T71" fmla="*/ 280 h 621"/>
                  <a:gd name="T72" fmla="*/ 620 w 621"/>
                  <a:gd name="T73" fmla="*/ 217 h 621"/>
                  <a:gd name="T74" fmla="*/ 588 w 621"/>
                  <a:gd name="T75" fmla="*/ 156 h 621"/>
                  <a:gd name="T76" fmla="*/ 588 w 621"/>
                  <a:gd name="T77" fmla="*/ 124 h 621"/>
                  <a:gd name="T78" fmla="*/ 496 w 621"/>
                  <a:gd name="T79" fmla="*/ 62 h 621"/>
                  <a:gd name="T80" fmla="*/ 464 w 621"/>
                  <a:gd name="T81" fmla="*/ 62 h 621"/>
                  <a:gd name="T82" fmla="*/ 403 w 621"/>
                  <a:gd name="T83" fmla="*/ 93 h 621"/>
                  <a:gd name="T84" fmla="*/ 310 w 621"/>
                  <a:gd name="T85" fmla="*/ 62 h 621"/>
                  <a:gd name="T86" fmla="*/ 248 w 621"/>
                  <a:gd name="T87" fmla="*/ 62 h 621"/>
                  <a:gd name="T88" fmla="*/ 186 w 621"/>
                  <a:gd name="T89" fmla="*/ 0 h 621"/>
                  <a:gd name="T90" fmla="*/ 92 w 621"/>
                  <a:gd name="T91" fmla="*/ 0 h 621"/>
                  <a:gd name="T92" fmla="*/ 62 w 621"/>
                  <a:gd name="T93" fmla="*/ 3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621">
                    <a:moveTo>
                      <a:pt x="62" y="62"/>
                    </a:moveTo>
                    <a:lnTo>
                      <a:pt x="62" y="62"/>
                    </a:lnTo>
                    <a:cubicBezTo>
                      <a:pt x="62" y="93"/>
                      <a:pt x="62" y="124"/>
                      <a:pt x="62" y="124"/>
                    </a:cubicBezTo>
                    <a:lnTo>
                      <a:pt x="31" y="156"/>
                    </a:lnTo>
                    <a:lnTo>
                      <a:pt x="0" y="156"/>
                    </a:lnTo>
                    <a:cubicBezTo>
                      <a:pt x="0" y="156"/>
                      <a:pt x="0" y="156"/>
                      <a:pt x="0" y="124"/>
                    </a:cubicBezTo>
                    <a:cubicBezTo>
                      <a:pt x="0" y="156"/>
                      <a:pt x="0" y="156"/>
                      <a:pt x="0" y="156"/>
                    </a:cubicBezTo>
                    <a:lnTo>
                      <a:pt x="0" y="156"/>
                    </a:lnTo>
                    <a:cubicBezTo>
                      <a:pt x="0" y="186"/>
                      <a:pt x="0" y="186"/>
                      <a:pt x="0" y="186"/>
                    </a:cubicBezTo>
                    <a:lnTo>
                      <a:pt x="0" y="217"/>
                    </a:lnTo>
                    <a:lnTo>
                      <a:pt x="0" y="217"/>
                    </a:lnTo>
                    <a:lnTo>
                      <a:pt x="0" y="217"/>
                    </a:lnTo>
                    <a:cubicBezTo>
                      <a:pt x="0" y="217"/>
                      <a:pt x="0" y="248"/>
                      <a:pt x="31" y="248"/>
                    </a:cubicBezTo>
                    <a:lnTo>
                      <a:pt x="31" y="248"/>
                    </a:lnTo>
                    <a:lnTo>
                      <a:pt x="31" y="248"/>
                    </a:lnTo>
                    <a:cubicBezTo>
                      <a:pt x="62" y="217"/>
                      <a:pt x="62" y="217"/>
                      <a:pt x="62" y="217"/>
                    </a:cubicBezTo>
                    <a:cubicBezTo>
                      <a:pt x="62" y="217"/>
                      <a:pt x="92" y="217"/>
                      <a:pt x="92" y="248"/>
                    </a:cubicBezTo>
                    <a:lnTo>
                      <a:pt x="92" y="248"/>
                    </a:lnTo>
                    <a:cubicBezTo>
                      <a:pt x="124" y="248"/>
                      <a:pt x="155" y="280"/>
                      <a:pt x="155" y="280"/>
                    </a:cubicBezTo>
                    <a:lnTo>
                      <a:pt x="155" y="280"/>
                    </a:lnTo>
                    <a:lnTo>
                      <a:pt x="155" y="280"/>
                    </a:lnTo>
                    <a:lnTo>
                      <a:pt x="155" y="280"/>
                    </a:lnTo>
                    <a:lnTo>
                      <a:pt x="186" y="280"/>
                    </a:lnTo>
                    <a:lnTo>
                      <a:pt x="186" y="280"/>
                    </a:lnTo>
                    <a:lnTo>
                      <a:pt x="186" y="280"/>
                    </a:lnTo>
                    <a:cubicBezTo>
                      <a:pt x="216" y="280"/>
                      <a:pt x="216" y="280"/>
                      <a:pt x="216" y="280"/>
                    </a:cubicBezTo>
                    <a:cubicBezTo>
                      <a:pt x="216" y="280"/>
                      <a:pt x="216" y="280"/>
                      <a:pt x="248" y="280"/>
                    </a:cubicBezTo>
                    <a:lnTo>
                      <a:pt x="248" y="280"/>
                    </a:lnTo>
                    <a:lnTo>
                      <a:pt x="248" y="280"/>
                    </a:lnTo>
                    <a:cubicBezTo>
                      <a:pt x="248" y="280"/>
                      <a:pt x="279" y="280"/>
                      <a:pt x="279" y="310"/>
                    </a:cubicBezTo>
                    <a:lnTo>
                      <a:pt x="279" y="310"/>
                    </a:lnTo>
                    <a:cubicBezTo>
                      <a:pt x="279" y="341"/>
                      <a:pt x="279" y="341"/>
                      <a:pt x="279" y="341"/>
                    </a:cubicBezTo>
                    <a:lnTo>
                      <a:pt x="279" y="341"/>
                    </a:lnTo>
                    <a:cubicBezTo>
                      <a:pt x="279" y="372"/>
                      <a:pt x="248" y="372"/>
                      <a:pt x="248" y="372"/>
                    </a:cubicBezTo>
                    <a:lnTo>
                      <a:pt x="248" y="372"/>
                    </a:lnTo>
                    <a:lnTo>
                      <a:pt x="248" y="403"/>
                    </a:lnTo>
                    <a:lnTo>
                      <a:pt x="248" y="403"/>
                    </a:lnTo>
                    <a:cubicBezTo>
                      <a:pt x="248" y="403"/>
                      <a:pt x="248" y="403"/>
                      <a:pt x="248" y="434"/>
                    </a:cubicBezTo>
                    <a:cubicBezTo>
                      <a:pt x="248" y="434"/>
                      <a:pt x="279" y="434"/>
                      <a:pt x="279" y="465"/>
                    </a:cubicBezTo>
                    <a:lnTo>
                      <a:pt x="279" y="465"/>
                    </a:lnTo>
                    <a:cubicBezTo>
                      <a:pt x="279" y="496"/>
                      <a:pt x="279" y="496"/>
                      <a:pt x="279" y="496"/>
                    </a:cubicBezTo>
                    <a:lnTo>
                      <a:pt x="279" y="527"/>
                    </a:lnTo>
                    <a:lnTo>
                      <a:pt x="279" y="527"/>
                    </a:lnTo>
                    <a:lnTo>
                      <a:pt x="279" y="527"/>
                    </a:lnTo>
                    <a:lnTo>
                      <a:pt x="279" y="527"/>
                    </a:lnTo>
                    <a:cubicBezTo>
                      <a:pt x="279" y="558"/>
                      <a:pt x="279" y="558"/>
                      <a:pt x="279" y="558"/>
                    </a:cubicBezTo>
                    <a:cubicBezTo>
                      <a:pt x="279" y="558"/>
                      <a:pt x="279" y="558"/>
                      <a:pt x="279" y="589"/>
                    </a:cubicBezTo>
                    <a:lnTo>
                      <a:pt x="279" y="589"/>
                    </a:lnTo>
                    <a:lnTo>
                      <a:pt x="279" y="589"/>
                    </a:lnTo>
                    <a:cubicBezTo>
                      <a:pt x="310" y="589"/>
                      <a:pt x="310" y="589"/>
                      <a:pt x="310" y="620"/>
                    </a:cubicBezTo>
                    <a:lnTo>
                      <a:pt x="310" y="620"/>
                    </a:lnTo>
                    <a:lnTo>
                      <a:pt x="310" y="620"/>
                    </a:lnTo>
                    <a:lnTo>
                      <a:pt x="310" y="620"/>
                    </a:lnTo>
                    <a:lnTo>
                      <a:pt x="310" y="620"/>
                    </a:lnTo>
                    <a:cubicBezTo>
                      <a:pt x="340" y="620"/>
                      <a:pt x="340" y="620"/>
                      <a:pt x="340" y="620"/>
                    </a:cubicBezTo>
                    <a:lnTo>
                      <a:pt x="372" y="620"/>
                    </a:lnTo>
                    <a:lnTo>
                      <a:pt x="372" y="620"/>
                    </a:lnTo>
                    <a:lnTo>
                      <a:pt x="372" y="620"/>
                    </a:lnTo>
                    <a:lnTo>
                      <a:pt x="372" y="620"/>
                    </a:lnTo>
                    <a:lnTo>
                      <a:pt x="372" y="620"/>
                    </a:lnTo>
                    <a:cubicBezTo>
                      <a:pt x="403" y="589"/>
                      <a:pt x="403" y="589"/>
                      <a:pt x="403" y="589"/>
                    </a:cubicBezTo>
                    <a:lnTo>
                      <a:pt x="403" y="589"/>
                    </a:lnTo>
                    <a:cubicBezTo>
                      <a:pt x="434" y="589"/>
                      <a:pt x="434" y="589"/>
                      <a:pt x="434" y="558"/>
                    </a:cubicBezTo>
                    <a:cubicBezTo>
                      <a:pt x="434" y="558"/>
                      <a:pt x="403" y="558"/>
                      <a:pt x="403" y="527"/>
                    </a:cubicBezTo>
                    <a:lnTo>
                      <a:pt x="403" y="527"/>
                    </a:lnTo>
                    <a:cubicBezTo>
                      <a:pt x="403" y="527"/>
                      <a:pt x="403" y="527"/>
                      <a:pt x="403" y="496"/>
                    </a:cubicBezTo>
                    <a:lnTo>
                      <a:pt x="403" y="496"/>
                    </a:lnTo>
                    <a:cubicBezTo>
                      <a:pt x="403" y="496"/>
                      <a:pt x="403" y="496"/>
                      <a:pt x="403" y="465"/>
                    </a:cubicBezTo>
                    <a:lnTo>
                      <a:pt x="403" y="465"/>
                    </a:lnTo>
                    <a:cubicBezTo>
                      <a:pt x="403" y="465"/>
                      <a:pt x="372" y="465"/>
                      <a:pt x="372" y="434"/>
                    </a:cubicBezTo>
                    <a:lnTo>
                      <a:pt x="372" y="434"/>
                    </a:lnTo>
                    <a:lnTo>
                      <a:pt x="403" y="434"/>
                    </a:lnTo>
                    <a:cubicBezTo>
                      <a:pt x="403" y="403"/>
                      <a:pt x="403" y="403"/>
                      <a:pt x="403" y="403"/>
                    </a:cubicBezTo>
                    <a:lnTo>
                      <a:pt x="403" y="403"/>
                    </a:lnTo>
                    <a:lnTo>
                      <a:pt x="434" y="403"/>
                    </a:lnTo>
                    <a:lnTo>
                      <a:pt x="434" y="403"/>
                    </a:lnTo>
                    <a:cubicBezTo>
                      <a:pt x="434" y="434"/>
                      <a:pt x="434" y="434"/>
                      <a:pt x="434" y="434"/>
                    </a:cubicBezTo>
                    <a:cubicBezTo>
                      <a:pt x="434" y="434"/>
                      <a:pt x="434" y="403"/>
                      <a:pt x="464" y="403"/>
                    </a:cubicBezTo>
                    <a:lnTo>
                      <a:pt x="464" y="403"/>
                    </a:lnTo>
                    <a:lnTo>
                      <a:pt x="464" y="434"/>
                    </a:lnTo>
                    <a:lnTo>
                      <a:pt x="464" y="434"/>
                    </a:lnTo>
                    <a:lnTo>
                      <a:pt x="464" y="434"/>
                    </a:lnTo>
                    <a:cubicBezTo>
                      <a:pt x="496" y="434"/>
                      <a:pt x="496" y="434"/>
                      <a:pt x="496" y="434"/>
                    </a:cubicBezTo>
                    <a:lnTo>
                      <a:pt x="527" y="434"/>
                    </a:lnTo>
                    <a:lnTo>
                      <a:pt x="527" y="434"/>
                    </a:lnTo>
                    <a:lnTo>
                      <a:pt x="527" y="434"/>
                    </a:lnTo>
                    <a:lnTo>
                      <a:pt x="527" y="434"/>
                    </a:lnTo>
                    <a:cubicBezTo>
                      <a:pt x="527" y="434"/>
                      <a:pt x="527" y="434"/>
                      <a:pt x="558" y="434"/>
                    </a:cubicBezTo>
                    <a:lnTo>
                      <a:pt x="558" y="434"/>
                    </a:lnTo>
                    <a:lnTo>
                      <a:pt x="558" y="434"/>
                    </a:lnTo>
                    <a:lnTo>
                      <a:pt x="558" y="434"/>
                    </a:lnTo>
                    <a:cubicBezTo>
                      <a:pt x="558" y="403"/>
                      <a:pt x="588" y="403"/>
                      <a:pt x="588" y="403"/>
                    </a:cubicBezTo>
                    <a:lnTo>
                      <a:pt x="588" y="403"/>
                    </a:lnTo>
                    <a:lnTo>
                      <a:pt x="588" y="403"/>
                    </a:lnTo>
                    <a:lnTo>
                      <a:pt x="588" y="403"/>
                    </a:lnTo>
                    <a:lnTo>
                      <a:pt x="588" y="403"/>
                    </a:lnTo>
                    <a:cubicBezTo>
                      <a:pt x="588" y="403"/>
                      <a:pt x="588" y="403"/>
                      <a:pt x="620" y="403"/>
                    </a:cubicBezTo>
                    <a:cubicBezTo>
                      <a:pt x="588" y="403"/>
                      <a:pt x="588" y="403"/>
                      <a:pt x="588" y="403"/>
                    </a:cubicBezTo>
                    <a:lnTo>
                      <a:pt x="588" y="403"/>
                    </a:lnTo>
                    <a:lnTo>
                      <a:pt x="588" y="403"/>
                    </a:lnTo>
                    <a:cubicBezTo>
                      <a:pt x="588" y="403"/>
                      <a:pt x="588" y="403"/>
                      <a:pt x="588" y="372"/>
                    </a:cubicBezTo>
                    <a:lnTo>
                      <a:pt x="588" y="372"/>
                    </a:lnTo>
                    <a:cubicBezTo>
                      <a:pt x="588" y="341"/>
                      <a:pt x="558" y="341"/>
                      <a:pt x="558" y="341"/>
                    </a:cubicBezTo>
                    <a:cubicBezTo>
                      <a:pt x="558" y="341"/>
                      <a:pt x="558" y="341"/>
                      <a:pt x="558" y="310"/>
                    </a:cubicBezTo>
                    <a:lnTo>
                      <a:pt x="558" y="310"/>
                    </a:lnTo>
                    <a:cubicBezTo>
                      <a:pt x="558" y="310"/>
                      <a:pt x="558" y="310"/>
                      <a:pt x="588" y="280"/>
                    </a:cubicBezTo>
                    <a:lnTo>
                      <a:pt x="588" y="280"/>
                    </a:lnTo>
                    <a:lnTo>
                      <a:pt x="588" y="280"/>
                    </a:lnTo>
                    <a:cubicBezTo>
                      <a:pt x="588" y="280"/>
                      <a:pt x="588" y="248"/>
                      <a:pt x="620" y="248"/>
                    </a:cubicBezTo>
                    <a:lnTo>
                      <a:pt x="620" y="217"/>
                    </a:lnTo>
                    <a:lnTo>
                      <a:pt x="620" y="217"/>
                    </a:lnTo>
                    <a:lnTo>
                      <a:pt x="620" y="217"/>
                    </a:lnTo>
                    <a:cubicBezTo>
                      <a:pt x="620" y="186"/>
                      <a:pt x="620" y="186"/>
                      <a:pt x="620" y="186"/>
                    </a:cubicBezTo>
                    <a:cubicBezTo>
                      <a:pt x="620" y="186"/>
                      <a:pt x="588" y="186"/>
                      <a:pt x="588" y="156"/>
                    </a:cubicBezTo>
                    <a:cubicBezTo>
                      <a:pt x="558" y="186"/>
                      <a:pt x="558" y="186"/>
                      <a:pt x="558" y="186"/>
                    </a:cubicBezTo>
                    <a:cubicBezTo>
                      <a:pt x="588" y="124"/>
                      <a:pt x="588" y="124"/>
                      <a:pt x="588" y="124"/>
                    </a:cubicBezTo>
                    <a:lnTo>
                      <a:pt x="588" y="124"/>
                    </a:lnTo>
                    <a:lnTo>
                      <a:pt x="588" y="124"/>
                    </a:lnTo>
                    <a:cubicBezTo>
                      <a:pt x="558" y="124"/>
                      <a:pt x="527" y="93"/>
                      <a:pt x="527" y="93"/>
                    </a:cubicBezTo>
                    <a:cubicBezTo>
                      <a:pt x="496" y="93"/>
                      <a:pt x="496" y="62"/>
                      <a:pt x="496" y="62"/>
                    </a:cubicBezTo>
                    <a:lnTo>
                      <a:pt x="496" y="62"/>
                    </a:lnTo>
                    <a:cubicBezTo>
                      <a:pt x="496" y="62"/>
                      <a:pt x="496" y="62"/>
                      <a:pt x="464" y="62"/>
                    </a:cubicBezTo>
                    <a:lnTo>
                      <a:pt x="464" y="62"/>
                    </a:lnTo>
                    <a:lnTo>
                      <a:pt x="464" y="62"/>
                    </a:lnTo>
                    <a:cubicBezTo>
                      <a:pt x="403" y="93"/>
                      <a:pt x="403" y="93"/>
                      <a:pt x="403" y="93"/>
                    </a:cubicBezTo>
                    <a:lnTo>
                      <a:pt x="403" y="93"/>
                    </a:lnTo>
                    <a:cubicBezTo>
                      <a:pt x="403" y="93"/>
                      <a:pt x="372" y="62"/>
                      <a:pt x="340" y="62"/>
                    </a:cubicBezTo>
                    <a:cubicBezTo>
                      <a:pt x="340" y="62"/>
                      <a:pt x="340" y="62"/>
                      <a:pt x="310" y="62"/>
                    </a:cubicBezTo>
                    <a:lnTo>
                      <a:pt x="310" y="62"/>
                    </a:lnTo>
                    <a:cubicBezTo>
                      <a:pt x="279" y="62"/>
                      <a:pt x="279" y="62"/>
                      <a:pt x="248" y="62"/>
                    </a:cubicBezTo>
                    <a:lnTo>
                      <a:pt x="248" y="62"/>
                    </a:lnTo>
                    <a:lnTo>
                      <a:pt x="248" y="62"/>
                    </a:lnTo>
                    <a:cubicBezTo>
                      <a:pt x="216" y="62"/>
                      <a:pt x="216" y="62"/>
                      <a:pt x="216" y="62"/>
                    </a:cubicBezTo>
                    <a:cubicBezTo>
                      <a:pt x="216" y="62"/>
                      <a:pt x="186" y="62"/>
                      <a:pt x="186" y="32"/>
                    </a:cubicBezTo>
                    <a:cubicBezTo>
                      <a:pt x="186" y="32"/>
                      <a:pt x="186" y="32"/>
                      <a:pt x="186" y="0"/>
                    </a:cubicBezTo>
                    <a:cubicBezTo>
                      <a:pt x="186" y="0"/>
                      <a:pt x="155" y="0"/>
                      <a:pt x="124" y="0"/>
                    </a:cubicBezTo>
                    <a:lnTo>
                      <a:pt x="124" y="0"/>
                    </a:lnTo>
                    <a:lnTo>
                      <a:pt x="92" y="0"/>
                    </a:lnTo>
                    <a:lnTo>
                      <a:pt x="62" y="32"/>
                    </a:lnTo>
                    <a:lnTo>
                      <a:pt x="62" y="32"/>
                    </a:lnTo>
                    <a:lnTo>
                      <a:pt x="62" y="32"/>
                    </a:lnTo>
                    <a:lnTo>
                      <a:pt x="62" y="32"/>
                    </a:lnTo>
                    <a:lnTo>
                      <a:pt x="62"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4" name="Freeform 155"/>
              <p:cNvSpPr>
                <a:spLocks noChangeArrowheads="1"/>
              </p:cNvSpPr>
              <p:nvPr/>
            </p:nvSpPr>
            <p:spPr bwMode="auto">
              <a:xfrm>
                <a:off x="2486025" y="26050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5" name="Freeform 156"/>
              <p:cNvSpPr>
                <a:spLocks noChangeArrowheads="1"/>
              </p:cNvSpPr>
              <p:nvPr/>
            </p:nvSpPr>
            <p:spPr bwMode="auto">
              <a:xfrm>
                <a:off x="2452688" y="2471738"/>
                <a:ext cx="66675" cy="134937"/>
              </a:xfrm>
              <a:custGeom>
                <a:avLst/>
                <a:gdLst>
                  <a:gd name="T0" fmla="*/ 31 w 187"/>
                  <a:gd name="T1" fmla="*/ 0 h 373"/>
                  <a:gd name="T2" fmla="*/ 62 w 187"/>
                  <a:gd name="T3" fmla="*/ 63 h 373"/>
                  <a:gd name="T4" fmla="*/ 31 w 187"/>
                  <a:gd name="T5" fmla="*/ 93 h 373"/>
                  <a:gd name="T6" fmla="*/ 31 w 187"/>
                  <a:gd name="T7" fmla="*/ 93 h 373"/>
                  <a:gd name="T8" fmla="*/ 0 w 187"/>
                  <a:gd name="T9" fmla="*/ 93 h 373"/>
                  <a:gd name="T10" fmla="*/ 0 w 187"/>
                  <a:gd name="T11" fmla="*/ 93 h 373"/>
                  <a:gd name="T12" fmla="*/ 31 w 187"/>
                  <a:gd name="T13" fmla="*/ 124 h 373"/>
                  <a:gd name="T14" fmla="*/ 31 w 187"/>
                  <a:gd name="T15" fmla="*/ 124 h 373"/>
                  <a:gd name="T16" fmla="*/ 92 w 187"/>
                  <a:gd name="T17" fmla="*/ 155 h 373"/>
                  <a:gd name="T18" fmla="*/ 62 w 187"/>
                  <a:gd name="T19" fmla="*/ 186 h 373"/>
                  <a:gd name="T20" fmla="*/ 92 w 187"/>
                  <a:gd name="T21" fmla="*/ 248 h 373"/>
                  <a:gd name="T22" fmla="*/ 62 w 187"/>
                  <a:gd name="T23" fmla="*/ 279 h 373"/>
                  <a:gd name="T24" fmla="*/ 92 w 187"/>
                  <a:gd name="T25" fmla="*/ 310 h 373"/>
                  <a:gd name="T26" fmla="*/ 92 w 187"/>
                  <a:gd name="T27" fmla="*/ 372 h 373"/>
                  <a:gd name="T28" fmla="*/ 92 w 187"/>
                  <a:gd name="T29" fmla="*/ 372 h 373"/>
                  <a:gd name="T30" fmla="*/ 92 w 187"/>
                  <a:gd name="T31" fmla="*/ 372 h 373"/>
                  <a:gd name="T32" fmla="*/ 124 w 187"/>
                  <a:gd name="T33" fmla="*/ 372 h 373"/>
                  <a:gd name="T34" fmla="*/ 155 w 187"/>
                  <a:gd name="T35" fmla="*/ 372 h 373"/>
                  <a:gd name="T36" fmla="*/ 186 w 187"/>
                  <a:gd name="T37" fmla="*/ 341 h 373"/>
                  <a:gd name="T38" fmla="*/ 186 w 187"/>
                  <a:gd name="T39" fmla="*/ 341 h 373"/>
                  <a:gd name="T40" fmla="*/ 155 w 187"/>
                  <a:gd name="T41" fmla="*/ 310 h 373"/>
                  <a:gd name="T42" fmla="*/ 124 w 187"/>
                  <a:gd name="T43" fmla="*/ 248 h 373"/>
                  <a:gd name="T44" fmla="*/ 124 w 187"/>
                  <a:gd name="T45" fmla="*/ 186 h 373"/>
                  <a:gd name="T46" fmla="*/ 124 w 187"/>
                  <a:gd name="T47" fmla="*/ 186 h 373"/>
                  <a:gd name="T48" fmla="*/ 124 w 187"/>
                  <a:gd name="T49" fmla="*/ 186 h 373"/>
                  <a:gd name="T50" fmla="*/ 155 w 187"/>
                  <a:gd name="T51" fmla="*/ 155 h 373"/>
                  <a:gd name="T52" fmla="*/ 186 w 187"/>
                  <a:gd name="T53" fmla="*/ 155 h 373"/>
                  <a:gd name="T54" fmla="*/ 186 w 187"/>
                  <a:gd name="T55" fmla="*/ 124 h 373"/>
                  <a:gd name="T56" fmla="*/ 186 w 187"/>
                  <a:gd name="T57" fmla="*/ 124 h 373"/>
                  <a:gd name="T58" fmla="*/ 186 w 187"/>
                  <a:gd name="T59" fmla="*/ 124 h 373"/>
                  <a:gd name="T60" fmla="*/ 155 w 187"/>
                  <a:gd name="T61" fmla="*/ 93 h 373"/>
                  <a:gd name="T62" fmla="*/ 92 w 187"/>
                  <a:gd name="T63" fmla="*/ 31 h 373"/>
                  <a:gd name="T64" fmla="*/ 62 w 187"/>
                  <a:gd name="T65" fmla="*/ 0 h 373"/>
                  <a:gd name="T66" fmla="*/ 62 w 187"/>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373">
                    <a:moveTo>
                      <a:pt x="31" y="0"/>
                    </a:moveTo>
                    <a:lnTo>
                      <a:pt x="31" y="0"/>
                    </a:lnTo>
                    <a:cubicBezTo>
                      <a:pt x="62" y="31"/>
                      <a:pt x="62" y="31"/>
                      <a:pt x="62" y="63"/>
                    </a:cubicBezTo>
                    <a:lnTo>
                      <a:pt x="62" y="63"/>
                    </a:lnTo>
                    <a:lnTo>
                      <a:pt x="62" y="63"/>
                    </a:lnTo>
                    <a:cubicBezTo>
                      <a:pt x="31" y="93"/>
                      <a:pt x="31" y="93"/>
                      <a:pt x="31" y="93"/>
                    </a:cubicBezTo>
                    <a:lnTo>
                      <a:pt x="31" y="93"/>
                    </a:lnTo>
                    <a:lnTo>
                      <a:pt x="31" y="93"/>
                    </a:lnTo>
                    <a:lnTo>
                      <a:pt x="0" y="93"/>
                    </a:lnTo>
                    <a:lnTo>
                      <a:pt x="0" y="93"/>
                    </a:lnTo>
                    <a:lnTo>
                      <a:pt x="0" y="93"/>
                    </a:lnTo>
                    <a:lnTo>
                      <a:pt x="0" y="93"/>
                    </a:lnTo>
                    <a:cubicBezTo>
                      <a:pt x="0" y="124"/>
                      <a:pt x="0" y="124"/>
                      <a:pt x="0" y="124"/>
                    </a:cubicBezTo>
                    <a:cubicBezTo>
                      <a:pt x="31" y="124"/>
                      <a:pt x="31" y="124"/>
                      <a:pt x="31" y="124"/>
                    </a:cubicBezTo>
                    <a:lnTo>
                      <a:pt x="31" y="124"/>
                    </a:lnTo>
                    <a:lnTo>
                      <a:pt x="31" y="124"/>
                    </a:lnTo>
                    <a:cubicBezTo>
                      <a:pt x="62" y="124"/>
                      <a:pt x="62" y="124"/>
                      <a:pt x="62" y="155"/>
                    </a:cubicBezTo>
                    <a:cubicBezTo>
                      <a:pt x="92" y="155"/>
                      <a:pt x="92" y="155"/>
                      <a:pt x="92" y="155"/>
                    </a:cubicBezTo>
                    <a:cubicBezTo>
                      <a:pt x="92" y="186"/>
                      <a:pt x="92" y="186"/>
                      <a:pt x="92" y="186"/>
                    </a:cubicBezTo>
                    <a:lnTo>
                      <a:pt x="62" y="186"/>
                    </a:lnTo>
                    <a:cubicBezTo>
                      <a:pt x="92" y="217"/>
                      <a:pt x="92" y="217"/>
                      <a:pt x="92" y="248"/>
                    </a:cubicBezTo>
                    <a:lnTo>
                      <a:pt x="92" y="248"/>
                    </a:lnTo>
                    <a:lnTo>
                      <a:pt x="92" y="248"/>
                    </a:lnTo>
                    <a:cubicBezTo>
                      <a:pt x="92" y="248"/>
                      <a:pt x="92" y="279"/>
                      <a:pt x="62" y="279"/>
                    </a:cubicBezTo>
                    <a:lnTo>
                      <a:pt x="62" y="279"/>
                    </a:lnTo>
                    <a:cubicBezTo>
                      <a:pt x="62" y="310"/>
                      <a:pt x="92" y="310"/>
                      <a:pt x="92" y="310"/>
                    </a:cubicBezTo>
                    <a:cubicBezTo>
                      <a:pt x="92" y="310"/>
                      <a:pt x="62" y="310"/>
                      <a:pt x="62" y="341"/>
                    </a:cubicBezTo>
                    <a:cubicBezTo>
                      <a:pt x="92" y="341"/>
                      <a:pt x="92" y="372"/>
                      <a:pt x="92" y="372"/>
                    </a:cubicBezTo>
                    <a:lnTo>
                      <a:pt x="92" y="372"/>
                    </a:lnTo>
                    <a:lnTo>
                      <a:pt x="92" y="372"/>
                    </a:lnTo>
                    <a:lnTo>
                      <a:pt x="92" y="372"/>
                    </a:lnTo>
                    <a:lnTo>
                      <a:pt x="92" y="372"/>
                    </a:lnTo>
                    <a:cubicBezTo>
                      <a:pt x="124" y="372"/>
                      <a:pt x="124" y="372"/>
                      <a:pt x="124" y="372"/>
                    </a:cubicBezTo>
                    <a:lnTo>
                      <a:pt x="124" y="372"/>
                    </a:lnTo>
                    <a:lnTo>
                      <a:pt x="124" y="372"/>
                    </a:lnTo>
                    <a:cubicBezTo>
                      <a:pt x="155" y="372"/>
                      <a:pt x="155" y="372"/>
                      <a:pt x="155" y="372"/>
                    </a:cubicBezTo>
                    <a:lnTo>
                      <a:pt x="155" y="372"/>
                    </a:lnTo>
                    <a:cubicBezTo>
                      <a:pt x="155" y="372"/>
                      <a:pt x="155" y="341"/>
                      <a:pt x="186" y="341"/>
                    </a:cubicBezTo>
                    <a:lnTo>
                      <a:pt x="186" y="341"/>
                    </a:lnTo>
                    <a:lnTo>
                      <a:pt x="186" y="341"/>
                    </a:lnTo>
                    <a:lnTo>
                      <a:pt x="155" y="310"/>
                    </a:lnTo>
                    <a:lnTo>
                      <a:pt x="155" y="310"/>
                    </a:lnTo>
                    <a:lnTo>
                      <a:pt x="155" y="279"/>
                    </a:lnTo>
                    <a:cubicBezTo>
                      <a:pt x="124" y="279"/>
                      <a:pt x="124" y="248"/>
                      <a:pt x="124" y="248"/>
                    </a:cubicBezTo>
                    <a:cubicBezTo>
                      <a:pt x="124" y="217"/>
                      <a:pt x="124" y="217"/>
                      <a:pt x="124" y="217"/>
                    </a:cubicBezTo>
                    <a:cubicBezTo>
                      <a:pt x="124" y="217"/>
                      <a:pt x="124" y="217"/>
                      <a:pt x="124" y="186"/>
                    </a:cubicBezTo>
                    <a:lnTo>
                      <a:pt x="124" y="186"/>
                    </a:lnTo>
                    <a:lnTo>
                      <a:pt x="124" y="186"/>
                    </a:lnTo>
                    <a:lnTo>
                      <a:pt x="124" y="186"/>
                    </a:lnTo>
                    <a:lnTo>
                      <a:pt x="124" y="186"/>
                    </a:lnTo>
                    <a:lnTo>
                      <a:pt x="155" y="155"/>
                    </a:lnTo>
                    <a:lnTo>
                      <a:pt x="155" y="155"/>
                    </a:lnTo>
                    <a:cubicBezTo>
                      <a:pt x="155" y="155"/>
                      <a:pt x="155" y="155"/>
                      <a:pt x="186" y="155"/>
                    </a:cubicBezTo>
                    <a:lnTo>
                      <a:pt x="186" y="155"/>
                    </a:lnTo>
                    <a:lnTo>
                      <a:pt x="186" y="155"/>
                    </a:lnTo>
                    <a:cubicBezTo>
                      <a:pt x="186" y="124"/>
                      <a:pt x="186" y="124"/>
                      <a:pt x="186" y="124"/>
                    </a:cubicBezTo>
                    <a:lnTo>
                      <a:pt x="186" y="124"/>
                    </a:lnTo>
                    <a:lnTo>
                      <a:pt x="186" y="124"/>
                    </a:lnTo>
                    <a:lnTo>
                      <a:pt x="186" y="124"/>
                    </a:lnTo>
                    <a:lnTo>
                      <a:pt x="186" y="124"/>
                    </a:lnTo>
                    <a:cubicBezTo>
                      <a:pt x="155" y="93"/>
                      <a:pt x="155" y="93"/>
                      <a:pt x="155" y="93"/>
                    </a:cubicBezTo>
                    <a:lnTo>
                      <a:pt x="155" y="93"/>
                    </a:lnTo>
                    <a:cubicBezTo>
                      <a:pt x="124" y="93"/>
                      <a:pt x="124" y="93"/>
                      <a:pt x="124" y="93"/>
                    </a:cubicBezTo>
                    <a:cubicBezTo>
                      <a:pt x="92" y="63"/>
                      <a:pt x="92" y="63"/>
                      <a:pt x="92" y="31"/>
                    </a:cubicBezTo>
                    <a:cubicBezTo>
                      <a:pt x="92" y="31"/>
                      <a:pt x="92" y="0"/>
                      <a:pt x="62" y="0"/>
                    </a:cubicBezTo>
                    <a:lnTo>
                      <a:pt x="62" y="0"/>
                    </a:lnTo>
                    <a:lnTo>
                      <a:pt x="62" y="0"/>
                    </a:lnTo>
                    <a:lnTo>
                      <a:pt x="62" y="0"/>
                    </a:lnTo>
                    <a:lnTo>
                      <a:pt x="3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6" name="Freeform 157"/>
              <p:cNvSpPr>
                <a:spLocks noChangeArrowheads="1"/>
              </p:cNvSpPr>
              <p:nvPr/>
            </p:nvSpPr>
            <p:spPr bwMode="auto">
              <a:xfrm>
                <a:off x="2519363" y="2527300"/>
                <a:ext cx="100012" cy="66675"/>
              </a:xfrm>
              <a:custGeom>
                <a:avLst/>
                <a:gdLst>
                  <a:gd name="T0" fmla="*/ 0 w 279"/>
                  <a:gd name="T1" fmla="*/ 62 h 187"/>
                  <a:gd name="T2" fmla="*/ 0 w 279"/>
                  <a:gd name="T3" fmla="*/ 62 h 187"/>
                  <a:gd name="T4" fmla="*/ 0 w 279"/>
                  <a:gd name="T5" fmla="*/ 62 h 187"/>
                  <a:gd name="T6" fmla="*/ 0 w 279"/>
                  <a:gd name="T7" fmla="*/ 93 h 187"/>
                  <a:gd name="T8" fmla="*/ 0 w 279"/>
                  <a:gd name="T9" fmla="*/ 93 h 187"/>
                  <a:gd name="T10" fmla="*/ 30 w 279"/>
                  <a:gd name="T11" fmla="*/ 93 h 187"/>
                  <a:gd name="T12" fmla="*/ 30 w 279"/>
                  <a:gd name="T13" fmla="*/ 93 h 187"/>
                  <a:gd name="T14" fmla="*/ 30 w 279"/>
                  <a:gd name="T15" fmla="*/ 155 h 187"/>
                  <a:gd name="T16" fmla="*/ 30 w 279"/>
                  <a:gd name="T17" fmla="*/ 155 h 187"/>
                  <a:gd name="T18" fmla="*/ 30 w 279"/>
                  <a:gd name="T19" fmla="*/ 155 h 187"/>
                  <a:gd name="T20" fmla="*/ 30 w 279"/>
                  <a:gd name="T21" fmla="*/ 155 h 187"/>
                  <a:gd name="T22" fmla="*/ 30 w 279"/>
                  <a:gd name="T23" fmla="*/ 155 h 187"/>
                  <a:gd name="T24" fmla="*/ 30 w 279"/>
                  <a:gd name="T25" fmla="*/ 155 h 187"/>
                  <a:gd name="T26" fmla="*/ 62 w 279"/>
                  <a:gd name="T27" fmla="*/ 155 h 187"/>
                  <a:gd name="T28" fmla="*/ 62 w 279"/>
                  <a:gd name="T29" fmla="*/ 155 h 187"/>
                  <a:gd name="T30" fmla="*/ 93 w 279"/>
                  <a:gd name="T31" fmla="*/ 155 h 187"/>
                  <a:gd name="T32" fmla="*/ 93 w 279"/>
                  <a:gd name="T33" fmla="*/ 155 h 187"/>
                  <a:gd name="T34" fmla="*/ 124 w 279"/>
                  <a:gd name="T35" fmla="*/ 155 h 187"/>
                  <a:gd name="T36" fmla="*/ 154 w 279"/>
                  <a:gd name="T37" fmla="*/ 155 h 187"/>
                  <a:gd name="T38" fmla="*/ 154 w 279"/>
                  <a:gd name="T39" fmla="*/ 155 h 187"/>
                  <a:gd name="T40" fmla="*/ 154 w 279"/>
                  <a:gd name="T41" fmla="*/ 155 h 187"/>
                  <a:gd name="T42" fmla="*/ 186 w 279"/>
                  <a:gd name="T43" fmla="*/ 186 h 187"/>
                  <a:gd name="T44" fmla="*/ 186 w 279"/>
                  <a:gd name="T45" fmla="*/ 186 h 187"/>
                  <a:gd name="T46" fmla="*/ 186 w 279"/>
                  <a:gd name="T47" fmla="*/ 186 h 187"/>
                  <a:gd name="T48" fmla="*/ 217 w 279"/>
                  <a:gd name="T49" fmla="*/ 186 h 187"/>
                  <a:gd name="T50" fmla="*/ 248 w 279"/>
                  <a:gd name="T51" fmla="*/ 186 h 187"/>
                  <a:gd name="T52" fmla="*/ 248 w 279"/>
                  <a:gd name="T53" fmla="*/ 186 h 187"/>
                  <a:gd name="T54" fmla="*/ 248 w 279"/>
                  <a:gd name="T55" fmla="*/ 186 h 187"/>
                  <a:gd name="T56" fmla="*/ 248 w 279"/>
                  <a:gd name="T57" fmla="*/ 155 h 187"/>
                  <a:gd name="T58" fmla="*/ 248 w 279"/>
                  <a:gd name="T59" fmla="*/ 155 h 187"/>
                  <a:gd name="T60" fmla="*/ 248 w 279"/>
                  <a:gd name="T61" fmla="*/ 155 h 187"/>
                  <a:gd name="T62" fmla="*/ 278 w 279"/>
                  <a:gd name="T63" fmla="*/ 93 h 187"/>
                  <a:gd name="T64" fmla="*/ 278 w 279"/>
                  <a:gd name="T65" fmla="*/ 93 h 187"/>
                  <a:gd name="T66" fmla="*/ 278 w 279"/>
                  <a:gd name="T67" fmla="*/ 93 h 187"/>
                  <a:gd name="T68" fmla="*/ 278 w 279"/>
                  <a:gd name="T69" fmla="*/ 62 h 187"/>
                  <a:gd name="T70" fmla="*/ 278 w 279"/>
                  <a:gd name="T71" fmla="*/ 62 h 187"/>
                  <a:gd name="T72" fmla="*/ 278 w 279"/>
                  <a:gd name="T73" fmla="*/ 62 h 187"/>
                  <a:gd name="T74" fmla="*/ 278 w 279"/>
                  <a:gd name="T75" fmla="*/ 31 h 187"/>
                  <a:gd name="T76" fmla="*/ 248 w 279"/>
                  <a:gd name="T77" fmla="*/ 31 h 187"/>
                  <a:gd name="T78" fmla="*/ 248 w 279"/>
                  <a:gd name="T79" fmla="*/ 31 h 187"/>
                  <a:gd name="T80" fmla="*/ 217 w 279"/>
                  <a:gd name="T81" fmla="*/ 31 h 187"/>
                  <a:gd name="T82" fmla="*/ 154 w 279"/>
                  <a:gd name="T83" fmla="*/ 62 h 187"/>
                  <a:gd name="T84" fmla="*/ 154 w 279"/>
                  <a:gd name="T85" fmla="*/ 31 h 187"/>
                  <a:gd name="T86" fmla="*/ 124 w 279"/>
                  <a:gd name="T87" fmla="*/ 0 h 187"/>
                  <a:gd name="T88" fmla="*/ 124 w 279"/>
                  <a:gd name="T89" fmla="*/ 0 h 187"/>
                  <a:gd name="T90" fmla="*/ 93 w 279"/>
                  <a:gd name="T91" fmla="*/ 0 h 187"/>
                  <a:gd name="T92" fmla="*/ 62 w 279"/>
                  <a:gd name="T93" fmla="*/ 0 h 187"/>
                  <a:gd name="T94" fmla="*/ 30 w 279"/>
                  <a:gd name="T95" fmla="*/ 0 h 187"/>
                  <a:gd name="T96" fmla="*/ 30 w 279"/>
                  <a:gd name="T97" fmla="*/ 0 h 187"/>
                  <a:gd name="T98" fmla="*/ 30 w 279"/>
                  <a:gd name="T99" fmla="*/ 31 h 187"/>
                  <a:gd name="T100" fmla="*/ 0 w 279"/>
                  <a:gd name="T10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187">
                    <a:moveTo>
                      <a:pt x="0" y="62"/>
                    </a:moveTo>
                    <a:lnTo>
                      <a:pt x="0" y="62"/>
                    </a:lnTo>
                    <a:lnTo>
                      <a:pt x="0" y="62"/>
                    </a:lnTo>
                    <a:cubicBezTo>
                      <a:pt x="0" y="93"/>
                      <a:pt x="0" y="93"/>
                      <a:pt x="0" y="93"/>
                    </a:cubicBezTo>
                    <a:lnTo>
                      <a:pt x="0" y="93"/>
                    </a:lnTo>
                    <a:cubicBezTo>
                      <a:pt x="0" y="93"/>
                      <a:pt x="0" y="93"/>
                      <a:pt x="30" y="93"/>
                    </a:cubicBezTo>
                    <a:lnTo>
                      <a:pt x="30" y="93"/>
                    </a:lnTo>
                    <a:cubicBezTo>
                      <a:pt x="30" y="124"/>
                      <a:pt x="30" y="124"/>
                      <a:pt x="30" y="155"/>
                    </a:cubicBezTo>
                    <a:lnTo>
                      <a:pt x="30" y="155"/>
                    </a:lnTo>
                    <a:lnTo>
                      <a:pt x="30" y="155"/>
                    </a:lnTo>
                    <a:lnTo>
                      <a:pt x="30" y="155"/>
                    </a:lnTo>
                    <a:lnTo>
                      <a:pt x="30" y="155"/>
                    </a:lnTo>
                    <a:lnTo>
                      <a:pt x="30" y="155"/>
                    </a:lnTo>
                    <a:lnTo>
                      <a:pt x="62" y="155"/>
                    </a:lnTo>
                    <a:lnTo>
                      <a:pt x="62" y="155"/>
                    </a:lnTo>
                    <a:lnTo>
                      <a:pt x="93" y="155"/>
                    </a:lnTo>
                    <a:lnTo>
                      <a:pt x="93" y="155"/>
                    </a:lnTo>
                    <a:cubicBezTo>
                      <a:pt x="124" y="155"/>
                      <a:pt x="124" y="155"/>
                      <a:pt x="124" y="155"/>
                    </a:cubicBezTo>
                    <a:lnTo>
                      <a:pt x="154" y="155"/>
                    </a:lnTo>
                    <a:lnTo>
                      <a:pt x="154" y="155"/>
                    </a:lnTo>
                    <a:lnTo>
                      <a:pt x="154" y="155"/>
                    </a:lnTo>
                    <a:cubicBezTo>
                      <a:pt x="154" y="155"/>
                      <a:pt x="186" y="155"/>
                      <a:pt x="186" y="186"/>
                    </a:cubicBezTo>
                    <a:lnTo>
                      <a:pt x="186" y="186"/>
                    </a:lnTo>
                    <a:lnTo>
                      <a:pt x="186" y="186"/>
                    </a:lnTo>
                    <a:cubicBezTo>
                      <a:pt x="217" y="186"/>
                      <a:pt x="217" y="186"/>
                      <a:pt x="217" y="186"/>
                    </a:cubicBezTo>
                    <a:lnTo>
                      <a:pt x="248" y="186"/>
                    </a:lnTo>
                    <a:lnTo>
                      <a:pt x="248" y="186"/>
                    </a:lnTo>
                    <a:lnTo>
                      <a:pt x="248" y="186"/>
                    </a:lnTo>
                    <a:cubicBezTo>
                      <a:pt x="248" y="155"/>
                      <a:pt x="248" y="155"/>
                      <a:pt x="248" y="155"/>
                    </a:cubicBezTo>
                    <a:lnTo>
                      <a:pt x="248" y="155"/>
                    </a:lnTo>
                    <a:lnTo>
                      <a:pt x="248" y="155"/>
                    </a:lnTo>
                    <a:cubicBezTo>
                      <a:pt x="248" y="124"/>
                      <a:pt x="278" y="124"/>
                      <a:pt x="278" y="93"/>
                    </a:cubicBezTo>
                    <a:lnTo>
                      <a:pt x="278" y="93"/>
                    </a:lnTo>
                    <a:lnTo>
                      <a:pt x="278" y="93"/>
                    </a:lnTo>
                    <a:lnTo>
                      <a:pt x="278" y="62"/>
                    </a:lnTo>
                    <a:lnTo>
                      <a:pt x="278" y="62"/>
                    </a:lnTo>
                    <a:lnTo>
                      <a:pt x="278" y="62"/>
                    </a:lnTo>
                    <a:cubicBezTo>
                      <a:pt x="278" y="31"/>
                      <a:pt x="278" y="31"/>
                      <a:pt x="278" y="31"/>
                    </a:cubicBezTo>
                    <a:cubicBezTo>
                      <a:pt x="248" y="31"/>
                      <a:pt x="248" y="31"/>
                      <a:pt x="248" y="31"/>
                    </a:cubicBezTo>
                    <a:lnTo>
                      <a:pt x="248" y="31"/>
                    </a:lnTo>
                    <a:lnTo>
                      <a:pt x="217" y="31"/>
                    </a:lnTo>
                    <a:cubicBezTo>
                      <a:pt x="154" y="62"/>
                      <a:pt x="154" y="62"/>
                      <a:pt x="154" y="62"/>
                    </a:cubicBezTo>
                    <a:cubicBezTo>
                      <a:pt x="154" y="31"/>
                      <a:pt x="154" y="31"/>
                      <a:pt x="154" y="31"/>
                    </a:cubicBezTo>
                    <a:cubicBezTo>
                      <a:pt x="154" y="0"/>
                      <a:pt x="154" y="0"/>
                      <a:pt x="124" y="0"/>
                    </a:cubicBezTo>
                    <a:lnTo>
                      <a:pt x="124" y="0"/>
                    </a:lnTo>
                    <a:cubicBezTo>
                      <a:pt x="124" y="0"/>
                      <a:pt x="124" y="0"/>
                      <a:pt x="93" y="0"/>
                    </a:cubicBezTo>
                    <a:cubicBezTo>
                      <a:pt x="93" y="0"/>
                      <a:pt x="93" y="0"/>
                      <a:pt x="62" y="0"/>
                    </a:cubicBezTo>
                    <a:cubicBezTo>
                      <a:pt x="62" y="0"/>
                      <a:pt x="62" y="0"/>
                      <a:pt x="30" y="0"/>
                    </a:cubicBezTo>
                    <a:lnTo>
                      <a:pt x="30" y="0"/>
                    </a:lnTo>
                    <a:lnTo>
                      <a:pt x="30" y="31"/>
                    </a:lnTo>
                    <a:lnTo>
                      <a:pt x="0"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7" name="Freeform 158"/>
              <p:cNvSpPr>
                <a:spLocks noChangeArrowheads="1"/>
              </p:cNvSpPr>
              <p:nvPr/>
            </p:nvSpPr>
            <p:spPr bwMode="auto">
              <a:xfrm>
                <a:off x="2286000" y="2884488"/>
                <a:ext cx="223838" cy="279400"/>
              </a:xfrm>
              <a:custGeom>
                <a:avLst/>
                <a:gdLst>
                  <a:gd name="T0" fmla="*/ 185 w 621"/>
                  <a:gd name="T1" fmla="*/ 31 h 776"/>
                  <a:gd name="T2" fmla="*/ 185 w 621"/>
                  <a:gd name="T3" fmla="*/ 0 h 776"/>
                  <a:gd name="T4" fmla="*/ 124 w 621"/>
                  <a:gd name="T5" fmla="*/ 31 h 776"/>
                  <a:gd name="T6" fmla="*/ 93 w 621"/>
                  <a:gd name="T7" fmla="*/ 62 h 776"/>
                  <a:gd name="T8" fmla="*/ 61 w 621"/>
                  <a:gd name="T9" fmla="*/ 93 h 776"/>
                  <a:gd name="T10" fmla="*/ 31 w 621"/>
                  <a:gd name="T11" fmla="*/ 93 h 776"/>
                  <a:gd name="T12" fmla="*/ 61 w 621"/>
                  <a:gd name="T13" fmla="*/ 154 h 776"/>
                  <a:gd name="T14" fmla="*/ 31 w 621"/>
                  <a:gd name="T15" fmla="*/ 217 h 776"/>
                  <a:gd name="T16" fmla="*/ 31 w 621"/>
                  <a:gd name="T17" fmla="*/ 248 h 776"/>
                  <a:gd name="T18" fmla="*/ 31 w 621"/>
                  <a:gd name="T19" fmla="*/ 310 h 776"/>
                  <a:gd name="T20" fmla="*/ 31 w 621"/>
                  <a:gd name="T21" fmla="*/ 341 h 776"/>
                  <a:gd name="T22" fmla="*/ 31 w 621"/>
                  <a:gd name="T23" fmla="*/ 403 h 776"/>
                  <a:gd name="T24" fmla="*/ 0 w 621"/>
                  <a:gd name="T25" fmla="*/ 465 h 776"/>
                  <a:gd name="T26" fmla="*/ 0 w 621"/>
                  <a:gd name="T27" fmla="*/ 465 h 776"/>
                  <a:gd name="T28" fmla="*/ 61 w 621"/>
                  <a:gd name="T29" fmla="*/ 558 h 776"/>
                  <a:gd name="T30" fmla="*/ 61 w 621"/>
                  <a:gd name="T31" fmla="*/ 619 h 776"/>
                  <a:gd name="T32" fmla="*/ 61 w 621"/>
                  <a:gd name="T33" fmla="*/ 651 h 776"/>
                  <a:gd name="T34" fmla="*/ 61 w 621"/>
                  <a:gd name="T35" fmla="*/ 651 h 776"/>
                  <a:gd name="T36" fmla="*/ 93 w 621"/>
                  <a:gd name="T37" fmla="*/ 743 h 776"/>
                  <a:gd name="T38" fmla="*/ 93 w 621"/>
                  <a:gd name="T39" fmla="*/ 775 h 776"/>
                  <a:gd name="T40" fmla="*/ 124 w 621"/>
                  <a:gd name="T41" fmla="*/ 743 h 776"/>
                  <a:gd name="T42" fmla="*/ 155 w 621"/>
                  <a:gd name="T43" fmla="*/ 743 h 776"/>
                  <a:gd name="T44" fmla="*/ 185 w 621"/>
                  <a:gd name="T45" fmla="*/ 743 h 776"/>
                  <a:gd name="T46" fmla="*/ 217 w 621"/>
                  <a:gd name="T47" fmla="*/ 743 h 776"/>
                  <a:gd name="T48" fmla="*/ 217 w 621"/>
                  <a:gd name="T49" fmla="*/ 743 h 776"/>
                  <a:gd name="T50" fmla="*/ 309 w 621"/>
                  <a:gd name="T51" fmla="*/ 743 h 776"/>
                  <a:gd name="T52" fmla="*/ 341 w 621"/>
                  <a:gd name="T53" fmla="*/ 743 h 776"/>
                  <a:gd name="T54" fmla="*/ 372 w 621"/>
                  <a:gd name="T55" fmla="*/ 713 h 776"/>
                  <a:gd name="T56" fmla="*/ 372 w 621"/>
                  <a:gd name="T57" fmla="*/ 682 h 776"/>
                  <a:gd name="T58" fmla="*/ 372 w 621"/>
                  <a:gd name="T59" fmla="*/ 651 h 776"/>
                  <a:gd name="T60" fmla="*/ 403 w 621"/>
                  <a:gd name="T61" fmla="*/ 589 h 776"/>
                  <a:gd name="T62" fmla="*/ 496 w 621"/>
                  <a:gd name="T63" fmla="*/ 558 h 776"/>
                  <a:gd name="T64" fmla="*/ 589 w 621"/>
                  <a:gd name="T65" fmla="*/ 558 h 776"/>
                  <a:gd name="T66" fmla="*/ 620 w 621"/>
                  <a:gd name="T67" fmla="*/ 527 h 776"/>
                  <a:gd name="T68" fmla="*/ 620 w 621"/>
                  <a:gd name="T69" fmla="*/ 495 h 776"/>
                  <a:gd name="T70" fmla="*/ 557 w 621"/>
                  <a:gd name="T71" fmla="*/ 434 h 776"/>
                  <a:gd name="T72" fmla="*/ 527 w 621"/>
                  <a:gd name="T73" fmla="*/ 434 h 776"/>
                  <a:gd name="T74" fmla="*/ 496 w 621"/>
                  <a:gd name="T75" fmla="*/ 434 h 776"/>
                  <a:gd name="T76" fmla="*/ 465 w 621"/>
                  <a:gd name="T77" fmla="*/ 341 h 776"/>
                  <a:gd name="T78" fmla="*/ 465 w 621"/>
                  <a:gd name="T79" fmla="*/ 310 h 776"/>
                  <a:gd name="T80" fmla="*/ 465 w 621"/>
                  <a:gd name="T81" fmla="*/ 279 h 776"/>
                  <a:gd name="T82" fmla="*/ 465 w 621"/>
                  <a:gd name="T83" fmla="*/ 248 h 776"/>
                  <a:gd name="T84" fmla="*/ 403 w 621"/>
                  <a:gd name="T85" fmla="*/ 248 h 776"/>
                  <a:gd name="T86" fmla="*/ 341 w 621"/>
                  <a:gd name="T87" fmla="*/ 186 h 776"/>
                  <a:gd name="T88" fmla="*/ 279 w 621"/>
                  <a:gd name="T89" fmla="*/ 186 h 776"/>
                  <a:gd name="T90" fmla="*/ 279 w 621"/>
                  <a:gd name="T91" fmla="*/ 186 h 776"/>
                  <a:gd name="T92" fmla="*/ 248 w 621"/>
                  <a:gd name="T93" fmla="*/ 154 h 776"/>
                  <a:gd name="T94" fmla="*/ 217 w 621"/>
                  <a:gd name="T95" fmla="*/ 124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1" h="776">
                    <a:moveTo>
                      <a:pt x="185" y="62"/>
                    </a:moveTo>
                    <a:lnTo>
                      <a:pt x="185" y="62"/>
                    </a:lnTo>
                    <a:cubicBezTo>
                      <a:pt x="185" y="31"/>
                      <a:pt x="185" y="31"/>
                      <a:pt x="185" y="31"/>
                    </a:cubicBezTo>
                    <a:lnTo>
                      <a:pt x="185" y="31"/>
                    </a:lnTo>
                    <a:lnTo>
                      <a:pt x="185" y="0"/>
                    </a:lnTo>
                    <a:lnTo>
                      <a:pt x="185" y="0"/>
                    </a:lnTo>
                    <a:cubicBezTo>
                      <a:pt x="185" y="0"/>
                      <a:pt x="185" y="0"/>
                      <a:pt x="155" y="0"/>
                    </a:cubicBezTo>
                    <a:lnTo>
                      <a:pt x="155" y="0"/>
                    </a:lnTo>
                    <a:cubicBezTo>
                      <a:pt x="155" y="0"/>
                      <a:pt x="155" y="31"/>
                      <a:pt x="124" y="31"/>
                    </a:cubicBezTo>
                    <a:lnTo>
                      <a:pt x="124" y="31"/>
                    </a:lnTo>
                    <a:cubicBezTo>
                      <a:pt x="93" y="62"/>
                      <a:pt x="93" y="62"/>
                      <a:pt x="93" y="62"/>
                    </a:cubicBezTo>
                    <a:lnTo>
                      <a:pt x="93" y="62"/>
                    </a:lnTo>
                    <a:cubicBezTo>
                      <a:pt x="93" y="62"/>
                      <a:pt x="93" y="62"/>
                      <a:pt x="61" y="62"/>
                    </a:cubicBezTo>
                    <a:lnTo>
                      <a:pt x="61" y="62"/>
                    </a:lnTo>
                    <a:lnTo>
                      <a:pt x="61" y="93"/>
                    </a:lnTo>
                    <a:cubicBezTo>
                      <a:pt x="61" y="93"/>
                      <a:pt x="61" y="93"/>
                      <a:pt x="31" y="93"/>
                    </a:cubicBezTo>
                    <a:lnTo>
                      <a:pt x="31" y="93"/>
                    </a:lnTo>
                    <a:lnTo>
                      <a:pt x="31" y="93"/>
                    </a:lnTo>
                    <a:cubicBezTo>
                      <a:pt x="31" y="93"/>
                      <a:pt x="31" y="93"/>
                      <a:pt x="31" y="124"/>
                    </a:cubicBezTo>
                    <a:cubicBezTo>
                      <a:pt x="31" y="124"/>
                      <a:pt x="61" y="124"/>
                      <a:pt x="61" y="154"/>
                    </a:cubicBezTo>
                    <a:lnTo>
                      <a:pt x="61" y="154"/>
                    </a:lnTo>
                    <a:cubicBezTo>
                      <a:pt x="61" y="154"/>
                      <a:pt x="61" y="186"/>
                      <a:pt x="31" y="186"/>
                    </a:cubicBezTo>
                    <a:lnTo>
                      <a:pt x="31" y="186"/>
                    </a:lnTo>
                    <a:cubicBezTo>
                      <a:pt x="31" y="217"/>
                      <a:pt x="31" y="217"/>
                      <a:pt x="31" y="217"/>
                    </a:cubicBezTo>
                    <a:lnTo>
                      <a:pt x="31" y="248"/>
                    </a:lnTo>
                    <a:lnTo>
                      <a:pt x="31" y="248"/>
                    </a:lnTo>
                    <a:lnTo>
                      <a:pt x="31" y="248"/>
                    </a:lnTo>
                    <a:cubicBezTo>
                      <a:pt x="31" y="248"/>
                      <a:pt x="31" y="248"/>
                      <a:pt x="31" y="279"/>
                    </a:cubicBezTo>
                    <a:lnTo>
                      <a:pt x="31" y="310"/>
                    </a:lnTo>
                    <a:lnTo>
                      <a:pt x="31" y="310"/>
                    </a:lnTo>
                    <a:lnTo>
                      <a:pt x="31" y="341"/>
                    </a:lnTo>
                    <a:lnTo>
                      <a:pt x="31" y="341"/>
                    </a:lnTo>
                    <a:lnTo>
                      <a:pt x="31" y="341"/>
                    </a:lnTo>
                    <a:cubicBezTo>
                      <a:pt x="31" y="341"/>
                      <a:pt x="31" y="341"/>
                      <a:pt x="31" y="371"/>
                    </a:cubicBezTo>
                    <a:cubicBezTo>
                      <a:pt x="31" y="371"/>
                      <a:pt x="31" y="371"/>
                      <a:pt x="31" y="403"/>
                    </a:cubicBezTo>
                    <a:lnTo>
                      <a:pt x="31" y="403"/>
                    </a:lnTo>
                    <a:cubicBezTo>
                      <a:pt x="31" y="403"/>
                      <a:pt x="31" y="403"/>
                      <a:pt x="31" y="434"/>
                    </a:cubicBezTo>
                    <a:lnTo>
                      <a:pt x="31" y="434"/>
                    </a:lnTo>
                    <a:cubicBezTo>
                      <a:pt x="31" y="434"/>
                      <a:pt x="31" y="434"/>
                      <a:pt x="0" y="465"/>
                    </a:cubicBezTo>
                    <a:lnTo>
                      <a:pt x="0" y="465"/>
                    </a:lnTo>
                    <a:lnTo>
                      <a:pt x="0" y="465"/>
                    </a:lnTo>
                    <a:lnTo>
                      <a:pt x="0" y="465"/>
                    </a:lnTo>
                    <a:cubicBezTo>
                      <a:pt x="0" y="495"/>
                      <a:pt x="31" y="495"/>
                      <a:pt x="31" y="495"/>
                    </a:cubicBezTo>
                    <a:cubicBezTo>
                      <a:pt x="31" y="527"/>
                      <a:pt x="31" y="527"/>
                      <a:pt x="31" y="558"/>
                    </a:cubicBezTo>
                    <a:cubicBezTo>
                      <a:pt x="31" y="558"/>
                      <a:pt x="31" y="558"/>
                      <a:pt x="61" y="558"/>
                    </a:cubicBezTo>
                    <a:lnTo>
                      <a:pt x="61" y="558"/>
                    </a:lnTo>
                    <a:lnTo>
                      <a:pt x="61" y="589"/>
                    </a:lnTo>
                    <a:cubicBezTo>
                      <a:pt x="61" y="589"/>
                      <a:pt x="61" y="589"/>
                      <a:pt x="61" y="619"/>
                    </a:cubicBezTo>
                    <a:cubicBezTo>
                      <a:pt x="61" y="619"/>
                      <a:pt x="61" y="619"/>
                      <a:pt x="61" y="651"/>
                    </a:cubicBezTo>
                    <a:lnTo>
                      <a:pt x="61" y="651"/>
                    </a:lnTo>
                    <a:lnTo>
                      <a:pt x="61" y="651"/>
                    </a:lnTo>
                    <a:lnTo>
                      <a:pt x="61" y="651"/>
                    </a:lnTo>
                    <a:lnTo>
                      <a:pt x="61" y="651"/>
                    </a:lnTo>
                    <a:lnTo>
                      <a:pt x="61" y="651"/>
                    </a:lnTo>
                    <a:cubicBezTo>
                      <a:pt x="61" y="682"/>
                      <a:pt x="61" y="682"/>
                      <a:pt x="61" y="713"/>
                    </a:cubicBezTo>
                    <a:lnTo>
                      <a:pt x="61" y="713"/>
                    </a:lnTo>
                    <a:cubicBezTo>
                      <a:pt x="93" y="713"/>
                      <a:pt x="93" y="743"/>
                      <a:pt x="93" y="743"/>
                    </a:cubicBezTo>
                    <a:lnTo>
                      <a:pt x="93" y="775"/>
                    </a:lnTo>
                    <a:lnTo>
                      <a:pt x="93" y="775"/>
                    </a:lnTo>
                    <a:lnTo>
                      <a:pt x="93" y="775"/>
                    </a:lnTo>
                    <a:lnTo>
                      <a:pt x="93" y="775"/>
                    </a:lnTo>
                    <a:lnTo>
                      <a:pt x="93" y="775"/>
                    </a:lnTo>
                    <a:cubicBezTo>
                      <a:pt x="124" y="775"/>
                      <a:pt x="124" y="743"/>
                      <a:pt x="124" y="743"/>
                    </a:cubicBezTo>
                    <a:cubicBezTo>
                      <a:pt x="124" y="743"/>
                      <a:pt x="124" y="743"/>
                      <a:pt x="155" y="743"/>
                    </a:cubicBezTo>
                    <a:lnTo>
                      <a:pt x="155" y="743"/>
                    </a:lnTo>
                    <a:lnTo>
                      <a:pt x="155" y="743"/>
                    </a:lnTo>
                    <a:cubicBezTo>
                      <a:pt x="185" y="713"/>
                      <a:pt x="185" y="713"/>
                      <a:pt x="185" y="713"/>
                    </a:cubicBezTo>
                    <a:cubicBezTo>
                      <a:pt x="185" y="743"/>
                      <a:pt x="185" y="743"/>
                      <a:pt x="185" y="743"/>
                    </a:cubicBezTo>
                    <a:lnTo>
                      <a:pt x="185" y="743"/>
                    </a:lnTo>
                    <a:cubicBezTo>
                      <a:pt x="185" y="743"/>
                      <a:pt x="185" y="743"/>
                      <a:pt x="217" y="743"/>
                    </a:cubicBezTo>
                    <a:lnTo>
                      <a:pt x="217" y="743"/>
                    </a:lnTo>
                    <a:lnTo>
                      <a:pt x="217" y="743"/>
                    </a:lnTo>
                    <a:lnTo>
                      <a:pt x="217" y="743"/>
                    </a:lnTo>
                    <a:lnTo>
                      <a:pt x="217" y="743"/>
                    </a:lnTo>
                    <a:lnTo>
                      <a:pt x="217" y="743"/>
                    </a:lnTo>
                    <a:cubicBezTo>
                      <a:pt x="248" y="743"/>
                      <a:pt x="248" y="743"/>
                      <a:pt x="279" y="743"/>
                    </a:cubicBezTo>
                    <a:cubicBezTo>
                      <a:pt x="279" y="743"/>
                      <a:pt x="279" y="743"/>
                      <a:pt x="309" y="743"/>
                    </a:cubicBezTo>
                    <a:lnTo>
                      <a:pt x="309" y="743"/>
                    </a:lnTo>
                    <a:lnTo>
                      <a:pt x="309" y="743"/>
                    </a:lnTo>
                    <a:lnTo>
                      <a:pt x="309" y="743"/>
                    </a:lnTo>
                    <a:lnTo>
                      <a:pt x="341" y="743"/>
                    </a:lnTo>
                    <a:lnTo>
                      <a:pt x="341" y="713"/>
                    </a:lnTo>
                    <a:lnTo>
                      <a:pt x="341" y="713"/>
                    </a:lnTo>
                    <a:lnTo>
                      <a:pt x="372" y="713"/>
                    </a:lnTo>
                    <a:lnTo>
                      <a:pt x="372" y="713"/>
                    </a:lnTo>
                    <a:cubicBezTo>
                      <a:pt x="372" y="682"/>
                      <a:pt x="372" y="682"/>
                      <a:pt x="372" y="682"/>
                    </a:cubicBezTo>
                    <a:lnTo>
                      <a:pt x="372" y="682"/>
                    </a:lnTo>
                    <a:cubicBezTo>
                      <a:pt x="372" y="651"/>
                      <a:pt x="372" y="651"/>
                      <a:pt x="372" y="651"/>
                    </a:cubicBezTo>
                    <a:lnTo>
                      <a:pt x="372" y="651"/>
                    </a:lnTo>
                    <a:lnTo>
                      <a:pt x="372" y="651"/>
                    </a:lnTo>
                    <a:cubicBezTo>
                      <a:pt x="372" y="619"/>
                      <a:pt x="372" y="619"/>
                      <a:pt x="372" y="619"/>
                    </a:cubicBezTo>
                    <a:lnTo>
                      <a:pt x="372" y="619"/>
                    </a:lnTo>
                    <a:lnTo>
                      <a:pt x="403" y="589"/>
                    </a:lnTo>
                    <a:cubicBezTo>
                      <a:pt x="433" y="589"/>
                      <a:pt x="465" y="558"/>
                      <a:pt x="496" y="558"/>
                    </a:cubicBezTo>
                    <a:lnTo>
                      <a:pt x="496" y="558"/>
                    </a:lnTo>
                    <a:lnTo>
                      <a:pt x="496" y="558"/>
                    </a:lnTo>
                    <a:lnTo>
                      <a:pt x="527" y="558"/>
                    </a:lnTo>
                    <a:lnTo>
                      <a:pt x="527" y="558"/>
                    </a:lnTo>
                    <a:cubicBezTo>
                      <a:pt x="557" y="558"/>
                      <a:pt x="589" y="558"/>
                      <a:pt x="589" y="558"/>
                    </a:cubicBezTo>
                    <a:lnTo>
                      <a:pt x="589" y="558"/>
                    </a:lnTo>
                    <a:cubicBezTo>
                      <a:pt x="620" y="558"/>
                      <a:pt x="620" y="527"/>
                      <a:pt x="620" y="527"/>
                    </a:cubicBezTo>
                    <a:lnTo>
                      <a:pt x="620" y="527"/>
                    </a:lnTo>
                    <a:cubicBezTo>
                      <a:pt x="620" y="495"/>
                      <a:pt x="620" y="495"/>
                      <a:pt x="620" y="495"/>
                    </a:cubicBezTo>
                    <a:lnTo>
                      <a:pt x="620" y="495"/>
                    </a:lnTo>
                    <a:lnTo>
                      <a:pt x="620" y="495"/>
                    </a:lnTo>
                    <a:lnTo>
                      <a:pt x="589" y="495"/>
                    </a:lnTo>
                    <a:cubicBezTo>
                      <a:pt x="589" y="495"/>
                      <a:pt x="557" y="465"/>
                      <a:pt x="557" y="434"/>
                    </a:cubicBezTo>
                    <a:lnTo>
                      <a:pt x="557" y="434"/>
                    </a:lnTo>
                    <a:lnTo>
                      <a:pt x="557" y="434"/>
                    </a:lnTo>
                    <a:lnTo>
                      <a:pt x="557" y="434"/>
                    </a:lnTo>
                    <a:lnTo>
                      <a:pt x="527" y="434"/>
                    </a:lnTo>
                    <a:lnTo>
                      <a:pt x="527" y="434"/>
                    </a:lnTo>
                    <a:cubicBezTo>
                      <a:pt x="527" y="434"/>
                      <a:pt x="527" y="434"/>
                      <a:pt x="496" y="434"/>
                    </a:cubicBezTo>
                    <a:lnTo>
                      <a:pt x="496" y="434"/>
                    </a:lnTo>
                    <a:cubicBezTo>
                      <a:pt x="496" y="434"/>
                      <a:pt x="496" y="434"/>
                      <a:pt x="465" y="403"/>
                    </a:cubicBezTo>
                    <a:lnTo>
                      <a:pt x="465" y="371"/>
                    </a:lnTo>
                    <a:cubicBezTo>
                      <a:pt x="465" y="341"/>
                      <a:pt x="465" y="341"/>
                      <a:pt x="465" y="341"/>
                    </a:cubicBezTo>
                    <a:lnTo>
                      <a:pt x="465" y="341"/>
                    </a:lnTo>
                    <a:lnTo>
                      <a:pt x="465" y="341"/>
                    </a:lnTo>
                    <a:lnTo>
                      <a:pt x="465" y="310"/>
                    </a:lnTo>
                    <a:lnTo>
                      <a:pt x="465" y="310"/>
                    </a:lnTo>
                    <a:cubicBezTo>
                      <a:pt x="465" y="279"/>
                      <a:pt x="465" y="279"/>
                      <a:pt x="465" y="279"/>
                    </a:cubicBezTo>
                    <a:lnTo>
                      <a:pt x="465" y="279"/>
                    </a:lnTo>
                    <a:lnTo>
                      <a:pt x="465" y="279"/>
                    </a:lnTo>
                    <a:cubicBezTo>
                      <a:pt x="465" y="248"/>
                      <a:pt x="465" y="248"/>
                      <a:pt x="465" y="248"/>
                    </a:cubicBezTo>
                    <a:lnTo>
                      <a:pt x="465" y="248"/>
                    </a:lnTo>
                    <a:lnTo>
                      <a:pt x="465" y="248"/>
                    </a:lnTo>
                    <a:lnTo>
                      <a:pt x="433" y="248"/>
                    </a:lnTo>
                    <a:cubicBezTo>
                      <a:pt x="433" y="248"/>
                      <a:pt x="433" y="248"/>
                      <a:pt x="403" y="248"/>
                    </a:cubicBezTo>
                    <a:cubicBezTo>
                      <a:pt x="403" y="248"/>
                      <a:pt x="372" y="248"/>
                      <a:pt x="372" y="217"/>
                    </a:cubicBezTo>
                    <a:cubicBezTo>
                      <a:pt x="372" y="217"/>
                      <a:pt x="372" y="217"/>
                      <a:pt x="341" y="217"/>
                    </a:cubicBezTo>
                    <a:cubicBezTo>
                      <a:pt x="341" y="186"/>
                      <a:pt x="341" y="186"/>
                      <a:pt x="341" y="186"/>
                    </a:cubicBezTo>
                    <a:lnTo>
                      <a:pt x="341" y="186"/>
                    </a:lnTo>
                    <a:lnTo>
                      <a:pt x="341" y="186"/>
                    </a:lnTo>
                    <a:cubicBezTo>
                      <a:pt x="309" y="186"/>
                      <a:pt x="309" y="186"/>
                      <a:pt x="279" y="186"/>
                    </a:cubicBezTo>
                    <a:lnTo>
                      <a:pt x="279" y="186"/>
                    </a:lnTo>
                    <a:lnTo>
                      <a:pt x="279" y="186"/>
                    </a:lnTo>
                    <a:lnTo>
                      <a:pt x="279" y="186"/>
                    </a:lnTo>
                    <a:lnTo>
                      <a:pt x="279" y="186"/>
                    </a:lnTo>
                    <a:lnTo>
                      <a:pt x="279" y="186"/>
                    </a:lnTo>
                    <a:cubicBezTo>
                      <a:pt x="279" y="186"/>
                      <a:pt x="248" y="186"/>
                      <a:pt x="248" y="154"/>
                    </a:cubicBezTo>
                    <a:lnTo>
                      <a:pt x="248" y="154"/>
                    </a:lnTo>
                    <a:cubicBezTo>
                      <a:pt x="217" y="154"/>
                      <a:pt x="217" y="154"/>
                      <a:pt x="217" y="124"/>
                    </a:cubicBezTo>
                    <a:lnTo>
                      <a:pt x="217" y="124"/>
                    </a:lnTo>
                    <a:cubicBezTo>
                      <a:pt x="185" y="124"/>
                      <a:pt x="185" y="93"/>
                      <a:pt x="185"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8" name="Freeform 159"/>
              <p:cNvSpPr>
                <a:spLocks noChangeArrowheads="1"/>
              </p:cNvSpPr>
              <p:nvPr/>
            </p:nvSpPr>
            <p:spPr bwMode="auto">
              <a:xfrm>
                <a:off x="2195513" y="3632200"/>
                <a:ext cx="1587" cy="11113"/>
              </a:xfrm>
              <a:custGeom>
                <a:avLst/>
                <a:gdLst>
                  <a:gd name="T0" fmla="*/ 0 w 1"/>
                  <a:gd name="T1" fmla="*/ 0 h 32"/>
                  <a:gd name="T2" fmla="*/ 0 w 1"/>
                  <a:gd name="T3" fmla="*/ 0 h 32"/>
                  <a:gd name="T4" fmla="*/ 0 w 1"/>
                  <a:gd name="T5" fmla="*/ 31 h 32"/>
                  <a:gd name="T6" fmla="*/ 0 w 1"/>
                  <a:gd name="T7" fmla="*/ 31 h 32"/>
                  <a:gd name="T8" fmla="*/ 0 w 1"/>
                  <a:gd name="T9" fmla="*/ 31 h 32"/>
                  <a:gd name="T10" fmla="*/ 0 w 1"/>
                  <a:gd name="T11" fmla="*/ 0 h 32"/>
                </a:gdLst>
                <a:ahLst/>
                <a:cxnLst>
                  <a:cxn ang="0">
                    <a:pos x="T0" y="T1"/>
                  </a:cxn>
                  <a:cxn ang="0">
                    <a:pos x="T2" y="T3"/>
                  </a:cxn>
                  <a:cxn ang="0">
                    <a:pos x="T4" y="T5"/>
                  </a:cxn>
                  <a:cxn ang="0">
                    <a:pos x="T6" y="T7"/>
                  </a:cxn>
                  <a:cxn ang="0">
                    <a:pos x="T8" y="T9"/>
                  </a:cxn>
                  <a:cxn ang="0">
                    <a:pos x="T10" y="T11"/>
                  </a:cxn>
                </a:cxnLst>
                <a:rect l="0" t="0" r="r" b="b"/>
                <a:pathLst>
                  <a:path w="1" h="32">
                    <a:moveTo>
                      <a:pt x="0" y="0"/>
                    </a:moveTo>
                    <a:lnTo>
                      <a:pt x="0" y="0"/>
                    </a:lnTo>
                    <a:lnTo>
                      <a:pt x="0" y="31"/>
                    </a:lnTo>
                    <a:lnTo>
                      <a:pt x="0" y="31"/>
                    </a:lnTo>
                    <a:lnTo>
                      <a:pt x="0" y="31"/>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9" name="Freeform 160"/>
              <p:cNvSpPr>
                <a:spLocks noChangeArrowheads="1"/>
              </p:cNvSpPr>
              <p:nvPr/>
            </p:nvSpPr>
            <p:spPr bwMode="auto">
              <a:xfrm>
                <a:off x="2062163" y="2673350"/>
                <a:ext cx="257175" cy="938213"/>
              </a:xfrm>
              <a:custGeom>
                <a:avLst/>
                <a:gdLst>
                  <a:gd name="T0" fmla="*/ 465 w 714"/>
                  <a:gd name="T1" fmla="*/ 2511 h 2605"/>
                  <a:gd name="T2" fmla="*/ 465 w 714"/>
                  <a:gd name="T3" fmla="*/ 2448 h 2605"/>
                  <a:gd name="T4" fmla="*/ 496 w 714"/>
                  <a:gd name="T5" fmla="*/ 2356 h 2605"/>
                  <a:gd name="T6" fmla="*/ 496 w 714"/>
                  <a:gd name="T7" fmla="*/ 2293 h 2605"/>
                  <a:gd name="T8" fmla="*/ 527 w 714"/>
                  <a:gd name="T9" fmla="*/ 2232 h 2605"/>
                  <a:gd name="T10" fmla="*/ 557 w 714"/>
                  <a:gd name="T11" fmla="*/ 2108 h 2605"/>
                  <a:gd name="T12" fmla="*/ 527 w 714"/>
                  <a:gd name="T13" fmla="*/ 1984 h 2605"/>
                  <a:gd name="T14" fmla="*/ 527 w 714"/>
                  <a:gd name="T15" fmla="*/ 1922 h 2605"/>
                  <a:gd name="T16" fmla="*/ 557 w 714"/>
                  <a:gd name="T17" fmla="*/ 1828 h 2605"/>
                  <a:gd name="T18" fmla="*/ 589 w 714"/>
                  <a:gd name="T19" fmla="*/ 1704 h 2605"/>
                  <a:gd name="T20" fmla="*/ 620 w 714"/>
                  <a:gd name="T21" fmla="*/ 1674 h 2605"/>
                  <a:gd name="T22" fmla="*/ 651 w 714"/>
                  <a:gd name="T23" fmla="*/ 1612 h 2605"/>
                  <a:gd name="T24" fmla="*/ 651 w 714"/>
                  <a:gd name="T25" fmla="*/ 1550 h 2605"/>
                  <a:gd name="T26" fmla="*/ 713 w 714"/>
                  <a:gd name="T27" fmla="*/ 1456 h 2605"/>
                  <a:gd name="T28" fmla="*/ 681 w 714"/>
                  <a:gd name="T29" fmla="*/ 1395 h 2605"/>
                  <a:gd name="T30" fmla="*/ 651 w 714"/>
                  <a:gd name="T31" fmla="*/ 1302 h 2605"/>
                  <a:gd name="T32" fmla="*/ 620 w 714"/>
                  <a:gd name="T33" fmla="*/ 1208 h 2605"/>
                  <a:gd name="T34" fmla="*/ 620 w 714"/>
                  <a:gd name="T35" fmla="*/ 1178 h 2605"/>
                  <a:gd name="T36" fmla="*/ 589 w 714"/>
                  <a:gd name="T37" fmla="*/ 1116 h 2605"/>
                  <a:gd name="T38" fmla="*/ 557 w 714"/>
                  <a:gd name="T39" fmla="*/ 1054 h 2605"/>
                  <a:gd name="T40" fmla="*/ 620 w 714"/>
                  <a:gd name="T41" fmla="*/ 992 h 2605"/>
                  <a:gd name="T42" fmla="*/ 589 w 714"/>
                  <a:gd name="T43" fmla="*/ 930 h 2605"/>
                  <a:gd name="T44" fmla="*/ 620 w 714"/>
                  <a:gd name="T45" fmla="*/ 868 h 2605"/>
                  <a:gd name="T46" fmla="*/ 620 w 714"/>
                  <a:gd name="T47" fmla="*/ 775 h 2605"/>
                  <a:gd name="T48" fmla="*/ 620 w 714"/>
                  <a:gd name="T49" fmla="*/ 743 h 2605"/>
                  <a:gd name="T50" fmla="*/ 589 w 714"/>
                  <a:gd name="T51" fmla="*/ 682 h 2605"/>
                  <a:gd name="T52" fmla="*/ 557 w 714"/>
                  <a:gd name="T53" fmla="*/ 682 h 2605"/>
                  <a:gd name="T54" fmla="*/ 465 w 714"/>
                  <a:gd name="T55" fmla="*/ 620 h 2605"/>
                  <a:gd name="T56" fmla="*/ 433 w 714"/>
                  <a:gd name="T57" fmla="*/ 589 h 2605"/>
                  <a:gd name="T58" fmla="*/ 372 w 714"/>
                  <a:gd name="T59" fmla="*/ 527 h 2605"/>
                  <a:gd name="T60" fmla="*/ 341 w 714"/>
                  <a:gd name="T61" fmla="*/ 465 h 2605"/>
                  <a:gd name="T62" fmla="*/ 341 w 714"/>
                  <a:gd name="T63" fmla="*/ 403 h 2605"/>
                  <a:gd name="T64" fmla="*/ 372 w 714"/>
                  <a:gd name="T65" fmla="*/ 341 h 2605"/>
                  <a:gd name="T66" fmla="*/ 372 w 714"/>
                  <a:gd name="T67" fmla="*/ 310 h 2605"/>
                  <a:gd name="T68" fmla="*/ 403 w 714"/>
                  <a:gd name="T69" fmla="*/ 248 h 2605"/>
                  <a:gd name="T70" fmla="*/ 527 w 714"/>
                  <a:gd name="T71" fmla="*/ 186 h 2605"/>
                  <a:gd name="T72" fmla="*/ 527 w 714"/>
                  <a:gd name="T73" fmla="*/ 124 h 2605"/>
                  <a:gd name="T74" fmla="*/ 433 w 714"/>
                  <a:gd name="T75" fmla="*/ 124 h 2605"/>
                  <a:gd name="T76" fmla="*/ 372 w 714"/>
                  <a:gd name="T77" fmla="*/ 31 h 2605"/>
                  <a:gd name="T78" fmla="*/ 309 w 714"/>
                  <a:gd name="T79" fmla="*/ 31 h 2605"/>
                  <a:gd name="T80" fmla="*/ 186 w 714"/>
                  <a:gd name="T81" fmla="*/ 124 h 2605"/>
                  <a:gd name="T82" fmla="*/ 92 w 714"/>
                  <a:gd name="T83" fmla="*/ 310 h 2605"/>
                  <a:gd name="T84" fmla="*/ 31 w 714"/>
                  <a:gd name="T85" fmla="*/ 248 h 2605"/>
                  <a:gd name="T86" fmla="*/ 0 w 714"/>
                  <a:gd name="T87" fmla="*/ 279 h 2605"/>
                  <a:gd name="T88" fmla="*/ 62 w 714"/>
                  <a:gd name="T89" fmla="*/ 434 h 2605"/>
                  <a:gd name="T90" fmla="*/ 124 w 714"/>
                  <a:gd name="T91" fmla="*/ 558 h 2605"/>
                  <a:gd name="T92" fmla="*/ 186 w 714"/>
                  <a:gd name="T93" fmla="*/ 682 h 2605"/>
                  <a:gd name="T94" fmla="*/ 279 w 714"/>
                  <a:gd name="T95" fmla="*/ 868 h 2605"/>
                  <a:gd name="T96" fmla="*/ 433 w 714"/>
                  <a:gd name="T97" fmla="*/ 992 h 2605"/>
                  <a:gd name="T98" fmla="*/ 557 w 714"/>
                  <a:gd name="T99" fmla="*/ 1116 h 2605"/>
                  <a:gd name="T100" fmla="*/ 589 w 714"/>
                  <a:gd name="T101" fmla="*/ 1271 h 2605"/>
                  <a:gd name="T102" fmla="*/ 557 w 714"/>
                  <a:gd name="T103" fmla="*/ 1426 h 2605"/>
                  <a:gd name="T104" fmla="*/ 557 w 714"/>
                  <a:gd name="T105" fmla="*/ 1550 h 2605"/>
                  <a:gd name="T106" fmla="*/ 527 w 714"/>
                  <a:gd name="T107" fmla="*/ 1736 h 2605"/>
                  <a:gd name="T108" fmla="*/ 527 w 714"/>
                  <a:gd name="T109" fmla="*/ 1828 h 2605"/>
                  <a:gd name="T110" fmla="*/ 496 w 714"/>
                  <a:gd name="T111" fmla="*/ 1952 h 2605"/>
                  <a:gd name="T112" fmla="*/ 496 w 714"/>
                  <a:gd name="T113" fmla="*/ 2139 h 2605"/>
                  <a:gd name="T114" fmla="*/ 433 w 714"/>
                  <a:gd name="T115" fmla="*/ 2293 h 2605"/>
                  <a:gd name="T116" fmla="*/ 403 w 714"/>
                  <a:gd name="T117" fmla="*/ 2356 h 2605"/>
                  <a:gd name="T118" fmla="*/ 372 w 714"/>
                  <a:gd name="T119" fmla="*/ 2572 h 2605"/>
                  <a:gd name="T120" fmla="*/ 433 w 714"/>
                  <a:gd name="T121" fmla="*/ 257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2605">
                    <a:moveTo>
                      <a:pt x="433" y="2541"/>
                    </a:moveTo>
                    <a:lnTo>
                      <a:pt x="433" y="2541"/>
                    </a:lnTo>
                    <a:lnTo>
                      <a:pt x="433" y="2541"/>
                    </a:lnTo>
                    <a:cubicBezTo>
                      <a:pt x="433" y="2541"/>
                      <a:pt x="433" y="2541"/>
                      <a:pt x="465" y="2511"/>
                    </a:cubicBezTo>
                    <a:lnTo>
                      <a:pt x="465" y="2511"/>
                    </a:lnTo>
                    <a:lnTo>
                      <a:pt x="465" y="2511"/>
                    </a:lnTo>
                    <a:lnTo>
                      <a:pt x="465" y="2511"/>
                    </a:lnTo>
                    <a:lnTo>
                      <a:pt x="465" y="2480"/>
                    </a:lnTo>
                    <a:lnTo>
                      <a:pt x="465" y="2480"/>
                    </a:lnTo>
                    <a:cubicBezTo>
                      <a:pt x="465" y="2480"/>
                      <a:pt x="465" y="2480"/>
                      <a:pt x="465" y="2448"/>
                    </a:cubicBezTo>
                    <a:lnTo>
                      <a:pt x="465" y="2448"/>
                    </a:lnTo>
                    <a:lnTo>
                      <a:pt x="465" y="2448"/>
                    </a:lnTo>
                    <a:cubicBezTo>
                      <a:pt x="465" y="2417"/>
                      <a:pt x="465" y="2417"/>
                      <a:pt x="496" y="2417"/>
                    </a:cubicBezTo>
                    <a:lnTo>
                      <a:pt x="496" y="2387"/>
                    </a:lnTo>
                    <a:cubicBezTo>
                      <a:pt x="496" y="2387"/>
                      <a:pt x="496" y="2387"/>
                      <a:pt x="496" y="2356"/>
                    </a:cubicBezTo>
                    <a:lnTo>
                      <a:pt x="496" y="2356"/>
                    </a:lnTo>
                    <a:cubicBezTo>
                      <a:pt x="496" y="2356"/>
                      <a:pt x="496" y="2356"/>
                      <a:pt x="496" y="2324"/>
                    </a:cubicBezTo>
                    <a:lnTo>
                      <a:pt x="496" y="2324"/>
                    </a:lnTo>
                    <a:lnTo>
                      <a:pt x="496" y="2324"/>
                    </a:lnTo>
                    <a:lnTo>
                      <a:pt x="496" y="2293"/>
                    </a:lnTo>
                    <a:lnTo>
                      <a:pt x="496" y="2293"/>
                    </a:lnTo>
                    <a:cubicBezTo>
                      <a:pt x="496" y="2263"/>
                      <a:pt x="496" y="2263"/>
                      <a:pt x="496" y="2263"/>
                    </a:cubicBezTo>
                    <a:cubicBezTo>
                      <a:pt x="496" y="2263"/>
                      <a:pt x="527" y="2263"/>
                      <a:pt x="527" y="2232"/>
                    </a:cubicBezTo>
                    <a:lnTo>
                      <a:pt x="527" y="2232"/>
                    </a:lnTo>
                    <a:lnTo>
                      <a:pt x="527" y="2232"/>
                    </a:lnTo>
                    <a:lnTo>
                      <a:pt x="527" y="2232"/>
                    </a:lnTo>
                    <a:lnTo>
                      <a:pt x="527" y="2200"/>
                    </a:lnTo>
                    <a:cubicBezTo>
                      <a:pt x="527" y="2200"/>
                      <a:pt x="527" y="2200"/>
                      <a:pt x="527" y="2169"/>
                    </a:cubicBezTo>
                    <a:cubicBezTo>
                      <a:pt x="527" y="2169"/>
                      <a:pt x="527" y="2169"/>
                      <a:pt x="557" y="2169"/>
                    </a:cubicBezTo>
                    <a:cubicBezTo>
                      <a:pt x="557" y="2169"/>
                      <a:pt x="557" y="2139"/>
                      <a:pt x="557" y="2108"/>
                    </a:cubicBezTo>
                    <a:lnTo>
                      <a:pt x="557" y="2108"/>
                    </a:lnTo>
                    <a:lnTo>
                      <a:pt x="557" y="2076"/>
                    </a:lnTo>
                    <a:cubicBezTo>
                      <a:pt x="557" y="2076"/>
                      <a:pt x="557" y="2076"/>
                      <a:pt x="557" y="2046"/>
                    </a:cubicBezTo>
                    <a:cubicBezTo>
                      <a:pt x="557" y="2046"/>
                      <a:pt x="527" y="2046"/>
                      <a:pt x="527" y="2015"/>
                    </a:cubicBezTo>
                    <a:cubicBezTo>
                      <a:pt x="527" y="2015"/>
                      <a:pt x="527" y="2015"/>
                      <a:pt x="527" y="1984"/>
                    </a:cubicBezTo>
                    <a:lnTo>
                      <a:pt x="527" y="1984"/>
                    </a:lnTo>
                    <a:lnTo>
                      <a:pt x="527" y="1952"/>
                    </a:lnTo>
                    <a:lnTo>
                      <a:pt x="527" y="1952"/>
                    </a:lnTo>
                    <a:cubicBezTo>
                      <a:pt x="527" y="1922"/>
                      <a:pt x="527" y="1922"/>
                      <a:pt x="527" y="1922"/>
                    </a:cubicBezTo>
                    <a:lnTo>
                      <a:pt x="527" y="1922"/>
                    </a:lnTo>
                    <a:lnTo>
                      <a:pt x="527" y="1922"/>
                    </a:lnTo>
                    <a:cubicBezTo>
                      <a:pt x="557" y="1891"/>
                      <a:pt x="557" y="1891"/>
                      <a:pt x="557" y="1891"/>
                    </a:cubicBezTo>
                    <a:lnTo>
                      <a:pt x="557" y="1860"/>
                    </a:lnTo>
                    <a:lnTo>
                      <a:pt x="557" y="1860"/>
                    </a:lnTo>
                    <a:cubicBezTo>
                      <a:pt x="557" y="1828"/>
                      <a:pt x="557" y="1828"/>
                      <a:pt x="557" y="1828"/>
                    </a:cubicBezTo>
                    <a:lnTo>
                      <a:pt x="557" y="1828"/>
                    </a:lnTo>
                    <a:lnTo>
                      <a:pt x="557" y="1798"/>
                    </a:lnTo>
                    <a:lnTo>
                      <a:pt x="557" y="1798"/>
                    </a:lnTo>
                    <a:lnTo>
                      <a:pt x="557" y="1798"/>
                    </a:lnTo>
                    <a:cubicBezTo>
                      <a:pt x="557" y="1767"/>
                      <a:pt x="589" y="1736"/>
                      <a:pt x="589" y="1704"/>
                    </a:cubicBezTo>
                    <a:cubicBezTo>
                      <a:pt x="620" y="1704"/>
                      <a:pt x="620" y="1674"/>
                      <a:pt x="620" y="1674"/>
                    </a:cubicBezTo>
                    <a:lnTo>
                      <a:pt x="620" y="1674"/>
                    </a:lnTo>
                    <a:lnTo>
                      <a:pt x="620" y="1674"/>
                    </a:lnTo>
                    <a:lnTo>
                      <a:pt x="620" y="1674"/>
                    </a:lnTo>
                    <a:lnTo>
                      <a:pt x="620" y="1674"/>
                    </a:lnTo>
                    <a:cubicBezTo>
                      <a:pt x="620" y="1643"/>
                      <a:pt x="620" y="1643"/>
                      <a:pt x="620" y="1643"/>
                    </a:cubicBezTo>
                    <a:lnTo>
                      <a:pt x="651" y="1643"/>
                    </a:lnTo>
                    <a:lnTo>
                      <a:pt x="651" y="1643"/>
                    </a:lnTo>
                    <a:lnTo>
                      <a:pt x="651" y="1612"/>
                    </a:lnTo>
                    <a:lnTo>
                      <a:pt x="651" y="1612"/>
                    </a:lnTo>
                    <a:lnTo>
                      <a:pt x="651" y="1612"/>
                    </a:lnTo>
                    <a:lnTo>
                      <a:pt x="651" y="1580"/>
                    </a:lnTo>
                    <a:lnTo>
                      <a:pt x="620" y="1580"/>
                    </a:lnTo>
                    <a:lnTo>
                      <a:pt x="651" y="1550"/>
                    </a:lnTo>
                    <a:lnTo>
                      <a:pt x="651" y="1550"/>
                    </a:lnTo>
                    <a:lnTo>
                      <a:pt x="620" y="1519"/>
                    </a:lnTo>
                    <a:lnTo>
                      <a:pt x="651" y="1488"/>
                    </a:lnTo>
                    <a:lnTo>
                      <a:pt x="651" y="1488"/>
                    </a:lnTo>
                    <a:cubicBezTo>
                      <a:pt x="681" y="1488"/>
                      <a:pt x="681" y="1456"/>
                      <a:pt x="713" y="1456"/>
                    </a:cubicBezTo>
                    <a:lnTo>
                      <a:pt x="713" y="1456"/>
                    </a:lnTo>
                    <a:lnTo>
                      <a:pt x="713" y="1456"/>
                    </a:lnTo>
                    <a:lnTo>
                      <a:pt x="713" y="1426"/>
                    </a:lnTo>
                    <a:lnTo>
                      <a:pt x="713" y="1426"/>
                    </a:lnTo>
                    <a:lnTo>
                      <a:pt x="713" y="1426"/>
                    </a:lnTo>
                    <a:cubicBezTo>
                      <a:pt x="681" y="1426"/>
                      <a:pt x="681" y="1426"/>
                      <a:pt x="681" y="1395"/>
                    </a:cubicBezTo>
                    <a:lnTo>
                      <a:pt x="681" y="1395"/>
                    </a:lnTo>
                    <a:cubicBezTo>
                      <a:pt x="681" y="1364"/>
                      <a:pt x="681" y="1364"/>
                      <a:pt x="681" y="1364"/>
                    </a:cubicBezTo>
                    <a:lnTo>
                      <a:pt x="681" y="1364"/>
                    </a:lnTo>
                    <a:cubicBezTo>
                      <a:pt x="651" y="1364"/>
                      <a:pt x="651" y="1332"/>
                      <a:pt x="651" y="1302"/>
                    </a:cubicBezTo>
                    <a:lnTo>
                      <a:pt x="651" y="1302"/>
                    </a:lnTo>
                    <a:lnTo>
                      <a:pt x="651" y="1302"/>
                    </a:lnTo>
                    <a:lnTo>
                      <a:pt x="651" y="1302"/>
                    </a:lnTo>
                    <a:cubicBezTo>
                      <a:pt x="620" y="1271"/>
                      <a:pt x="620" y="1240"/>
                      <a:pt x="620" y="1240"/>
                    </a:cubicBezTo>
                    <a:lnTo>
                      <a:pt x="620" y="1240"/>
                    </a:lnTo>
                    <a:lnTo>
                      <a:pt x="620" y="1208"/>
                    </a:lnTo>
                    <a:lnTo>
                      <a:pt x="620" y="1208"/>
                    </a:lnTo>
                    <a:lnTo>
                      <a:pt x="620" y="1178"/>
                    </a:lnTo>
                    <a:lnTo>
                      <a:pt x="620" y="1178"/>
                    </a:lnTo>
                    <a:lnTo>
                      <a:pt x="620" y="1178"/>
                    </a:lnTo>
                    <a:lnTo>
                      <a:pt x="620" y="1178"/>
                    </a:lnTo>
                    <a:lnTo>
                      <a:pt x="620" y="1178"/>
                    </a:lnTo>
                    <a:lnTo>
                      <a:pt x="620" y="1147"/>
                    </a:lnTo>
                    <a:lnTo>
                      <a:pt x="620" y="1147"/>
                    </a:lnTo>
                    <a:lnTo>
                      <a:pt x="620" y="1116"/>
                    </a:lnTo>
                    <a:lnTo>
                      <a:pt x="589" y="1116"/>
                    </a:lnTo>
                    <a:lnTo>
                      <a:pt x="589" y="1116"/>
                    </a:lnTo>
                    <a:cubicBezTo>
                      <a:pt x="589" y="1116"/>
                      <a:pt x="589" y="1116"/>
                      <a:pt x="589" y="1084"/>
                    </a:cubicBezTo>
                    <a:lnTo>
                      <a:pt x="589" y="1084"/>
                    </a:lnTo>
                    <a:lnTo>
                      <a:pt x="557" y="1054"/>
                    </a:lnTo>
                    <a:lnTo>
                      <a:pt x="557" y="1054"/>
                    </a:lnTo>
                    <a:cubicBezTo>
                      <a:pt x="557" y="1054"/>
                      <a:pt x="557" y="1054"/>
                      <a:pt x="589" y="1023"/>
                    </a:cubicBezTo>
                    <a:cubicBezTo>
                      <a:pt x="589" y="1023"/>
                      <a:pt x="589" y="1023"/>
                      <a:pt x="589" y="992"/>
                    </a:cubicBezTo>
                    <a:lnTo>
                      <a:pt x="589" y="992"/>
                    </a:lnTo>
                    <a:lnTo>
                      <a:pt x="620" y="992"/>
                    </a:lnTo>
                    <a:lnTo>
                      <a:pt x="620" y="992"/>
                    </a:lnTo>
                    <a:lnTo>
                      <a:pt x="620" y="992"/>
                    </a:lnTo>
                    <a:cubicBezTo>
                      <a:pt x="589" y="992"/>
                      <a:pt x="589" y="960"/>
                      <a:pt x="589" y="930"/>
                    </a:cubicBezTo>
                    <a:lnTo>
                      <a:pt x="589" y="930"/>
                    </a:lnTo>
                    <a:lnTo>
                      <a:pt x="589" y="930"/>
                    </a:lnTo>
                    <a:lnTo>
                      <a:pt x="589" y="930"/>
                    </a:lnTo>
                    <a:cubicBezTo>
                      <a:pt x="589" y="899"/>
                      <a:pt x="589" y="899"/>
                      <a:pt x="589" y="899"/>
                    </a:cubicBezTo>
                    <a:lnTo>
                      <a:pt x="589" y="899"/>
                    </a:lnTo>
                    <a:cubicBezTo>
                      <a:pt x="589" y="868"/>
                      <a:pt x="589" y="868"/>
                      <a:pt x="589" y="868"/>
                    </a:cubicBezTo>
                    <a:lnTo>
                      <a:pt x="620" y="868"/>
                    </a:lnTo>
                    <a:lnTo>
                      <a:pt x="620" y="868"/>
                    </a:lnTo>
                    <a:cubicBezTo>
                      <a:pt x="620" y="868"/>
                      <a:pt x="620" y="868"/>
                      <a:pt x="620" y="837"/>
                    </a:cubicBezTo>
                    <a:lnTo>
                      <a:pt x="589" y="837"/>
                    </a:lnTo>
                    <a:cubicBezTo>
                      <a:pt x="589" y="806"/>
                      <a:pt x="589" y="806"/>
                      <a:pt x="620" y="806"/>
                    </a:cubicBezTo>
                    <a:lnTo>
                      <a:pt x="620" y="806"/>
                    </a:lnTo>
                    <a:cubicBezTo>
                      <a:pt x="620" y="775"/>
                      <a:pt x="620" y="775"/>
                      <a:pt x="620" y="775"/>
                    </a:cubicBezTo>
                    <a:lnTo>
                      <a:pt x="620" y="775"/>
                    </a:lnTo>
                    <a:lnTo>
                      <a:pt x="620" y="775"/>
                    </a:lnTo>
                    <a:lnTo>
                      <a:pt x="620" y="775"/>
                    </a:lnTo>
                    <a:lnTo>
                      <a:pt x="620" y="775"/>
                    </a:lnTo>
                    <a:cubicBezTo>
                      <a:pt x="620" y="743"/>
                      <a:pt x="620" y="743"/>
                      <a:pt x="620" y="743"/>
                    </a:cubicBezTo>
                    <a:lnTo>
                      <a:pt x="620" y="743"/>
                    </a:lnTo>
                    <a:cubicBezTo>
                      <a:pt x="620" y="713"/>
                      <a:pt x="589" y="682"/>
                      <a:pt x="589" y="682"/>
                    </a:cubicBezTo>
                    <a:lnTo>
                      <a:pt x="589" y="682"/>
                    </a:lnTo>
                    <a:lnTo>
                      <a:pt x="589" y="682"/>
                    </a:lnTo>
                    <a:lnTo>
                      <a:pt x="589" y="682"/>
                    </a:lnTo>
                    <a:cubicBezTo>
                      <a:pt x="557" y="682"/>
                      <a:pt x="557" y="682"/>
                      <a:pt x="557" y="682"/>
                    </a:cubicBezTo>
                    <a:lnTo>
                      <a:pt x="557" y="682"/>
                    </a:lnTo>
                    <a:lnTo>
                      <a:pt x="557" y="682"/>
                    </a:lnTo>
                    <a:lnTo>
                      <a:pt x="557" y="682"/>
                    </a:lnTo>
                    <a:lnTo>
                      <a:pt x="557" y="682"/>
                    </a:lnTo>
                    <a:cubicBezTo>
                      <a:pt x="527" y="682"/>
                      <a:pt x="527" y="651"/>
                      <a:pt x="527" y="620"/>
                    </a:cubicBezTo>
                    <a:lnTo>
                      <a:pt x="527" y="620"/>
                    </a:lnTo>
                    <a:lnTo>
                      <a:pt x="527" y="620"/>
                    </a:lnTo>
                    <a:cubicBezTo>
                      <a:pt x="496" y="620"/>
                      <a:pt x="496" y="620"/>
                      <a:pt x="496" y="620"/>
                    </a:cubicBezTo>
                    <a:cubicBezTo>
                      <a:pt x="496" y="620"/>
                      <a:pt x="496" y="620"/>
                      <a:pt x="465" y="620"/>
                    </a:cubicBezTo>
                    <a:lnTo>
                      <a:pt x="465" y="620"/>
                    </a:lnTo>
                    <a:lnTo>
                      <a:pt x="465" y="620"/>
                    </a:lnTo>
                    <a:lnTo>
                      <a:pt x="465" y="620"/>
                    </a:lnTo>
                    <a:lnTo>
                      <a:pt x="465" y="620"/>
                    </a:lnTo>
                    <a:cubicBezTo>
                      <a:pt x="465" y="620"/>
                      <a:pt x="433" y="620"/>
                      <a:pt x="433" y="589"/>
                    </a:cubicBezTo>
                    <a:lnTo>
                      <a:pt x="433" y="589"/>
                    </a:lnTo>
                    <a:lnTo>
                      <a:pt x="433" y="589"/>
                    </a:lnTo>
                    <a:cubicBezTo>
                      <a:pt x="403" y="589"/>
                      <a:pt x="403" y="589"/>
                      <a:pt x="403" y="558"/>
                    </a:cubicBezTo>
                    <a:cubicBezTo>
                      <a:pt x="403" y="558"/>
                      <a:pt x="372" y="558"/>
                      <a:pt x="372" y="527"/>
                    </a:cubicBezTo>
                    <a:lnTo>
                      <a:pt x="372" y="527"/>
                    </a:lnTo>
                    <a:lnTo>
                      <a:pt x="372" y="527"/>
                    </a:lnTo>
                    <a:lnTo>
                      <a:pt x="372" y="527"/>
                    </a:lnTo>
                    <a:cubicBezTo>
                      <a:pt x="372" y="527"/>
                      <a:pt x="372" y="527"/>
                      <a:pt x="372" y="496"/>
                    </a:cubicBezTo>
                    <a:lnTo>
                      <a:pt x="372" y="496"/>
                    </a:lnTo>
                    <a:lnTo>
                      <a:pt x="341" y="465"/>
                    </a:lnTo>
                    <a:cubicBezTo>
                      <a:pt x="341" y="434"/>
                      <a:pt x="341" y="434"/>
                      <a:pt x="341" y="434"/>
                    </a:cubicBezTo>
                    <a:lnTo>
                      <a:pt x="341" y="434"/>
                    </a:lnTo>
                    <a:cubicBezTo>
                      <a:pt x="341" y="403"/>
                      <a:pt x="341" y="403"/>
                      <a:pt x="341" y="403"/>
                    </a:cubicBezTo>
                    <a:lnTo>
                      <a:pt x="341" y="403"/>
                    </a:lnTo>
                    <a:lnTo>
                      <a:pt x="341" y="403"/>
                    </a:lnTo>
                    <a:lnTo>
                      <a:pt x="341" y="372"/>
                    </a:lnTo>
                    <a:lnTo>
                      <a:pt x="341" y="372"/>
                    </a:lnTo>
                    <a:lnTo>
                      <a:pt x="341" y="372"/>
                    </a:lnTo>
                    <a:lnTo>
                      <a:pt x="372" y="341"/>
                    </a:lnTo>
                    <a:lnTo>
                      <a:pt x="372" y="341"/>
                    </a:lnTo>
                    <a:lnTo>
                      <a:pt x="372" y="341"/>
                    </a:lnTo>
                    <a:lnTo>
                      <a:pt x="372" y="341"/>
                    </a:lnTo>
                    <a:lnTo>
                      <a:pt x="372" y="341"/>
                    </a:lnTo>
                    <a:lnTo>
                      <a:pt x="372" y="341"/>
                    </a:lnTo>
                    <a:cubicBezTo>
                      <a:pt x="372" y="310"/>
                      <a:pt x="372" y="310"/>
                      <a:pt x="372" y="310"/>
                    </a:cubicBezTo>
                    <a:lnTo>
                      <a:pt x="372" y="310"/>
                    </a:lnTo>
                    <a:cubicBezTo>
                      <a:pt x="372" y="279"/>
                      <a:pt x="372" y="279"/>
                      <a:pt x="372" y="279"/>
                    </a:cubicBezTo>
                    <a:cubicBezTo>
                      <a:pt x="403" y="248"/>
                      <a:pt x="403" y="248"/>
                      <a:pt x="403" y="248"/>
                    </a:cubicBezTo>
                    <a:lnTo>
                      <a:pt x="403" y="248"/>
                    </a:lnTo>
                    <a:lnTo>
                      <a:pt x="403" y="248"/>
                    </a:lnTo>
                    <a:cubicBezTo>
                      <a:pt x="433" y="248"/>
                      <a:pt x="433" y="248"/>
                      <a:pt x="433" y="217"/>
                    </a:cubicBezTo>
                    <a:cubicBezTo>
                      <a:pt x="433" y="217"/>
                      <a:pt x="465" y="217"/>
                      <a:pt x="465" y="186"/>
                    </a:cubicBezTo>
                    <a:lnTo>
                      <a:pt x="496" y="186"/>
                    </a:lnTo>
                    <a:lnTo>
                      <a:pt x="496" y="186"/>
                    </a:lnTo>
                    <a:lnTo>
                      <a:pt x="527" y="186"/>
                    </a:lnTo>
                    <a:lnTo>
                      <a:pt x="527" y="186"/>
                    </a:lnTo>
                    <a:lnTo>
                      <a:pt x="527" y="186"/>
                    </a:lnTo>
                    <a:cubicBezTo>
                      <a:pt x="527" y="155"/>
                      <a:pt x="527" y="155"/>
                      <a:pt x="527" y="155"/>
                    </a:cubicBezTo>
                    <a:lnTo>
                      <a:pt x="527" y="124"/>
                    </a:lnTo>
                    <a:lnTo>
                      <a:pt x="527" y="124"/>
                    </a:lnTo>
                    <a:lnTo>
                      <a:pt x="527" y="124"/>
                    </a:lnTo>
                    <a:lnTo>
                      <a:pt x="527" y="124"/>
                    </a:lnTo>
                    <a:lnTo>
                      <a:pt x="496" y="124"/>
                    </a:lnTo>
                    <a:lnTo>
                      <a:pt x="465" y="124"/>
                    </a:lnTo>
                    <a:cubicBezTo>
                      <a:pt x="465" y="124"/>
                      <a:pt x="465" y="124"/>
                      <a:pt x="433" y="124"/>
                    </a:cubicBezTo>
                    <a:lnTo>
                      <a:pt x="433" y="124"/>
                    </a:lnTo>
                    <a:cubicBezTo>
                      <a:pt x="403" y="124"/>
                      <a:pt x="372" y="124"/>
                      <a:pt x="372" y="93"/>
                    </a:cubicBezTo>
                    <a:lnTo>
                      <a:pt x="372" y="62"/>
                    </a:lnTo>
                    <a:lnTo>
                      <a:pt x="372" y="62"/>
                    </a:lnTo>
                    <a:lnTo>
                      <a:pt x="372" y="31"/>
                    </a:lnTo>
                    <a:lnTo>
                      <a:pt x="372" y="31"/>
                    </a:lnTo>
                    <a:lnTo>
                      <a:pt x="341" y="31"/>
                    </a:lnTo>
                    <a:cubicBezTo>
                      <a:pt x="341" y="31"/>
                      <a:pt x="309" y="31"/>
                      <a:pt x="309" y="0"/>
                    </a:cubicBezTo>
                    <a:lnTo>
                      <a:pt x="309" y="0"/>
                    </a:lnTo>
                    <a:lnTo>
                      <a:pt x="309" y="31"/>
                    </a:lnTo>
                    <a:cubicBezTo>
                      <a:pt x="309" y="31"/>
                      <a:pt x="309" y="31"/>
                      <a:pt x="279" y="31"/>
                    </a:cubicBezTo>
                    <a:cubicBezTo>
                      <a:pt x="279" y="62"/>
                      <a:pt x="279" y="62"/>
                      <a:pt x="279" y="62"/>
                    </a:cubicBezTo>
                    <a:lnTo>
                      <a:pt x="279" y="62"/>
                    </a:lnTo>
                    <a:lnTo>
                      <a:pt x="279" y="62"/>
                    </a:lnTo>
                    <a:cubicBezTo>
                      <a:pt x="279" y="93"/>
                      <a:pt x="248" y="124"/>
                      <a:pt x="186" y="124"/>
                    </a:cubicBezTo>
                    <a:cubicBezTo>
                      <a:pt x="155" y="124"/>
                      <a:pt x="155" y="155"/>
                      <a:pt x="155" y="155"/>
                    </a:cubicBezTo>
                    <a:cubicBezTo>
                      <a:pt x="155" y="186"/>
                      <a:pt x="124" y="217"/>
                      <a:pt x="124" y="248"/>
                    </a:cubicBezTo>
                    <a:cubicBezTo>
                      <a:pt x="124" y="248"/>
                      <a:pt x="124" y="248"/>
                      <a:pt x="124" y="279"/>
                    </a:cubicBezTo>
                    <a:lnTo>
                      <a:pt x="92" y="279"/>
                    </a:lnTo>
                    <a:cubicBezTo>
                      <a:pt x="92" y="310"/>
                      <a:pt x="92" y="310"/>
                      <a:pt x="92" y="310"/>
                    </a:cubicBezTo>
                    <a:cubicBezTo>
                      <a:pt x="62" y="310"/>
                      <a:pt x="62" y="310"/>
                      <a:pt x="62" y="310"/>
                    </a:cubicBezTo>
                    <a:lnTo>
                      <a:pt x="62" y="310"/>
                    </a:lnTo>
                    <a:cubicBezTo>
                      <a:pt x="62" y="279"/>
                      <a:pt x="31" y="279"/>
                      <a:pt x="31" y="248"/>
                    </a:cubicBezTo>
                    <a:lnTo>
                      <a:pt x="31" y="248"/>
                    </a:lnTo>
                    <a:lnTo>
                      <a:pt x="31" y="248"/>
                    </a:lnTo>
                    <a:lnTo>
                      <a:pt x="31" y="248"/>
                    </a:lnTo>
                    <a:cubicBezTo>
                      <a:pt x="31" y="248"/>
                      <a:pt x="31" y="248"/>
                      <a:pt x="0" y="248"/>
                    </a:cubicBezTo>
                    <a:lnTo>
                      <a:pt x="0" y="248"/>
                    </a:lnTo>
                    <a:cubicBezTo>
                      <a:pt x="0" y="279"/>
                      <a:pt x="0" y="279"/>
                      <a:pt x="0" y="279"/>
                    </a:cubicBezTo>
                    <a:lnTo>
                      <a:pt x="0" y="279"/>
                    </a:lnTo>
                    <a:lnTo>
                      <a:pt x="0" y="310"/>
                    </a:lnTo>
                    <a:lnTo>
                      <a:pt x="0" y="310"/>
                    </a:lnTo>
                    <a:cubicBezTo>
                      <a:pt x="0" y="310"/>
                      <a:pt x="31" y="341"/>
                      <a:pt x="62" y="372"/>
                    </a:cubicBezTo>
                    <a:lnTo>
                      <a:pt x="62" y="372"/>
                    </a:lnTo>
                    <a:cubicBezTo>
                      <a:pt x="62" y="403"/>
                      <a:pt x="62" y="403"/>
                      <a:pt x="62" y="434"/>
                    </a:cubicBezTo>
                    <a:lnTo>
                      <a:pt x="92" y="434"/>
                    </a:lnTo>
                    <a:lnTo>
                      <a:pt x="92" y="465"/>
                    </a:lnTo>
                    <a:cubicBezTo>
                      <a:pt x="92" y="465"/>
                      <a:pt x="92" y="465"/>
                      <a:pt x="124" y="465"/>
                    </a:cubicBezTo>
                    <a:cubicBezTo>
                      <a:pt x="124" y="496"/>
                      <a:pt x="124" y="527"/>
                      <a:pt x="124" y="527"/>
                    </a:cubicBezTo>
                    <a:cubicBezTo>
                      <a:pt x="124" y="527"/>
                      <a:pt x="124" y="527"/>
                      <a:pt x="124" y="558"/>
                    </a:cubicBezTo>
                    <a:lnTo>
                      <a:pt x="155" y="589"/>
                    </a:lnTo>
                    <a:cubicBezTo>
                      <a:pt x="186" y="620"/>
                      <a:pt x="186" y="620"/>
                      <a:pt x="186" y="651"/>
                    </a:cubicBezTo>
                    <a:cubicBezTo>
                      <a:pt x="186" y="682"/>
                      <a:pt x="186" y="682"/>
                      <a:pt x="186" y="682"/>
                    </a:cubicBezTo>
                    <a:lnTo>
                      <a:pt x="186" y="682"/>
                    </a:lnTo>
                    <a:lnTo>
                      <a:pt x="186" y="682"/>
                    </a:lnTo>
                    <a:cubicBezTo>
                      <a:pt x="186" y="682"/>
                      <a:pt x="186" y="682"/>
                      <a:pt x="217" y="713"/>
                    </a:cubicBezTo>
                    <a:cubicBezTo>
                      <a:pt x="217" y="713"/>
                      <a:pt x="217" y="743"/>
                      <a:pt x="248" y="743"/>
                    </a:cubicBezTo>
                    <a:cubicBezTo>
                      <a:pt x="248" y="775"/>
                      <a:pt x="248" y="806"/>
                      <a:pt x="248" y="806"/>
                    </a:cubicBezTo>
                    <a:cubicBezTo>
                      <a:pt x="248" y="837"/>
                      <a:pt x="248" y="837"/>
                      <a:pt x="248" y="837"/>
                    </a:cubicBezTo>
                    <a:cubicBezTo>
                      <a:pt x="248" y="868"/>
                      <a:pt x="248" y="868"/>
                      <a:pt x="279" y="868"/>
                    </a:cubicBezTo>
                    <a:lnTo>
                      <a:pt x="279" y="868"/>
                    </a:lnTo>
                    <a:lnTo>
                      <a:pt x="309" y="899"/>
                    </a:lnTo>
                    <a:cubicBezTo>
                      <a:pt x="341" y="899"/>
                      <a:pt x="341" y="930"/>
                      <a:pt x="341" y="930"/>
                    </a:cubicBezTo>
                    <a:cubicBezTo>
                      <a:pt x="372" y="930"/>
                      <a:pt x="372" y="960"/>
                      <a:pt x="372" y="960"/>
                    </a:cubicBezTo>
                    <a:cubicBezTo>
                      <a:pt x="403" y="960"/>
                      <a:pt x="433" y="992"/>
                      <a:pt x="433" y="992"/>
                    </a:cubicBezTo>
                    <a:cubicBezTo>
                      <a:pt x="433" y="992"/>
                      <a:pt x="433" y="992"/>
                      <a:pt x="465" y="992"/>
                    </a:cubicBezTo>
                    <a:lnTo>
                      <a:pt x="496" y="1023"/>
                    </a:lnTo>
                    <a:cubicBezTo>
                      <a:pt x="496" y="1054"/>
                      <a:pt x="496" y="1054"/>
                      <a:pt x="527" y="1054"/>
                    </a:cubicBezTo>
                    <a:lnTo>
                      <a:pt x="527" y="1054"/>
                    </a:lnTo>
                    <a:cubicBezTo>
                      <a:pt x="557" y="1084"/>
                      <a:pt x="557" y="1084"/>
                      <a:pt x="557" y="1116"/>
                    </a:cubicBezTo>
                    <a:cubicBezTo>
                      <a:pt x="589" y="1116"/>
                      <a:pt x="589" y="1147"/>
                      <a:pt x="589" y="1208"/>
                    </a:cubicBezTo>
                    <a:lnTo>
                      <a:pt x="589" y="1208"/>
                    </a:lnTo>
                    <a:lnTo>
                      <a:pt x="589" y="1240"/>
                    </a:lnTo>
                    <a:lnTo>
                      <a:pt x="589" y="1271"/>
                    </a:lnTo>
                    <a:lnTo>
                      <a:pt x="589" y="1271"/>
                    </a:lnTo>
                    <a:lnTo>
                      <a:pt x="589" y="1271"/>
                    </a:lnTo>
                    <a:cubicBezTo>
                      <a:pt x="589" y="1271"/>
                      <a:pt x="589" y="1302"/>
                      <a:pt x="589" y="1332"/>
                    </a:cubicBezTo>
                    <a:cubicBezTo>
                      <a:pt x="589" y="1364"/>
                      <a:pt x="589" y="1364"/>
                      <a:pt x="589" y="1395"/>
                    </a:cubicBezTo>
                    <a:lnTo>
                      <a:pt x="589" y="1395"/>
                    </a:lnTo>
                    <a:cubicBezTo>
                      <a:pt x="589" y="1426"/>
                      <a:pt x="589" y="1426"/>
                      <a:pt x="557" y="1426"/>
                    </a:cubicBezTo>
                    <a:cubicBezTo>
                      <a:pt x="557" y="1456"/>
                      <a:pt x="557" y="1456"/>
                      <a:pt x="557" y="1456"/>
                    </a:cubicBezTo>
                    <a:cubicBezTo>
                      <a:pt x="589" y="1456"/>
                      <a:pt x="557" y="1488"/>
                      <a:pt x="557" y="1519"/>
                    </a:cubicBezTo>
                    <a:lnTo>
                      <a:pt x="557" y="1519"/>
                    </a:lnTo>
                    <a:cubicBezTo>
                      <a:pt x="557" y="1519"/>
                      <a:pt x="557" y="1519"/>
                      <a:pt x="557" y="1550"/>
                    </a:cubicBezTo>
                    <a:lnTo>
                      <a:pt x="557" y="1550"/>
                    </a:lnTo>
                    <a:cubicBezTo>
                      <a:pt x="557" y="1580"/>
                      <a:pt x="557" y="1580"/>
                      <a:pt x="557" y="1612"/>
                    </a:cubicBezTo>
                    <a:lnTo>
                      <a:pt x="557" y="1643"/>
                    </a:lnTo>
                    <a:cubicBezTo>
                      <a:pt x="557" y="1643"/>
                      <a:pt x="557" y="1643"/>
                      <a:pt x="557" y="1674"/>
                    </a:cubicBezTo>
                    <a:lnTo>
                      <a:pt x="557" y="1704"/>
                    </a:lnTo>
                    <a:cubicBezTo>
                      <a:pt x="557" y="1704"/>
                      <a:pt x="557" y="1736"/>
                      <a:pt x="527" y="1736"/>
                    </a:cubicBezTo>
                    <a:lnTo>
                      <a:pt x="527" y="1767"/>
                    </a:lnTo>
                    <a:cubicBezTo>
                      <a:pt x="527" y="1798"/>
                      <a:pt x="527" y="1798"/>
                      <a:pt x="527" y="1798"/>
                    </a:cubicBezTo>
                    <a:lnTo>
                      <a:pt x="527" y="1798"/>
                    </a:lnTo>
                    <a:lnTo>
                      <a:pt x="527" y="1798"/>
                    </a:lnTo>
                    <a:lnTo>
                      <a:pt x="527" y="1828"/>
                    </a:lnTo>
                    <a:lnTo>
                      <a:pt x="527" y="1828"/>
                    </a:lnTo>
                    <a:cubicBezTo>
                      <a:pt x="527" y="1828"/>
                      <a:pt x="527" y="1828"/>
                      <a:pt x="527" y="1860"/>
                    </a:cubicBezTo>
                    <a:cubicBezTo>
                      <a:pt x="527" y="1860"/>
                      <a:pt x="527" y="1891"/>
                      <a:pt x="496" y="1891"/>
                    </a:cubicBezTo>
                    <a:lnTo>
                      <a:pt x="496" y="1922"/>
                    </a:lnTo>
                    <a:cubicBezTo>
                      <a:pt x="496" y="1922"/>
                      <a:pt x="496" y="1922"/>
                      <a:pt x="496" y="1952"/>
                    </a:cubicBezTo>
                    <a:cubicBezTo>
                      <a:pt x="496" y="1952"/>
                      <a:pt x="496" y="1952"/>
                      <a:pt x="496" y="1984"/>
                    </a:cubicBezTo>
                    <a:cubicBezTo>
                      <a:pt x="527" y="1984"/>
                      <a:pt x="496" y="2046"/>
                      <a:pt x="496" y="2046"/>
                    </a:cubicBezTo>
                    <a:lnTo>
                      <a:pt x="496" y="2076"/>
                    </a:lnTo>
                    <a:cubicBezTo>
                      <a:pt x="496" y="2076"/>
                      <a:pt x="496" y="2108"/>
                      <a:pt x="496" y="2139"/>
                    </a:cubicBezTo>
                    <a:lnTo>
                      <a:pt x="496" y="2139"/>
                    </a:lnTo>
                    <a:cubicBezTo>
                      <a:pt x="496" y="2139"/>
                      <a:pt x="496" y="2139"/>
                      <a:pt x="496" y="2169"/>
                    </a:cubicBezTo>
                    <a:cubicBezTo>
                      <a:pt x="496" y="2169"/>
                      <a:pt x="496" y="2200"/>
                      <a:pt x="465" y="2232"/>
                    </a:cubicBezTo>
                    <a:lnTo>
                      <a:pt x="433" y="2263"/>
                    </a:lnTo>
                    <a:lnTo>
                      <a:pt x="433" y="2293"/>
                    </a:lnTo>
                    <a:lnTo>
                      <a:pt x="433" y="2293"/>
                    </a:lnTo>
                    <a:cubicBezTo>
                      <a:pt x="433" y="2293"/>
                      <a:pt x="433" y="2293"/>
                      <a:pt x="433" y="2324"/>
                    </a:cubicBezTo>
                    <a:lnTo>
                      <a:pt x="403" y="2324"/>
                    </a:lnTo>
                    <a:lnTo>
                      <a:pt x="403" y="2324"/>
                    </a:lnTo>
                    <a:cubicBezTo>
                      <a:pt x="403" y="2356"/>
                      <a:pt x="403" y="2356"/>
                      <a:pt x="403" y="2356"/>
                    </a:cubicBezTo>
                    <a:lnTo>
                      <a:pt x="403" y="2356"/>
                    </a:lnTo>
                    <a:cubicBezTo>
                      <a:pt x="403" y="2387"/>
                      <a:pt x="403" y="2387"/>
                      <a:pt x="403" y="2417"/>
                    </a:cubicBezTo>
                    <a:lnTo>
                      <a:pt x="403" y="2417"/>
                    </a:lnTo>
                    <a:lnTo>
                      <a:pt x="403" y="2448"/>
                    </a:lnTo>
                    <a:cubicBezTo>
                      <a:pt x="403" y="2448"/>
                      <a:pt x="433" y="2480"/>
                      <a:pt x="403" y="2511"/>
                    </a:cubicBezTo>
                    <a:cubicBezTo>
                      <a:pt x="403" y="2541"/>
                      <a:pt x="372" y="2572"/>
                      <a:pt x="372" y="2572"/>
                    </a:cubicBezTo>
                    <a:lnTo>
                      <a:pt x="372" y="2572"/>
                    </a:lnTo>
                    <a:cubicBezTo>
                      <a:pt x="403" y="2572"/>
                      <a:pt x="403" y="2572"/>
                      <a:pt x="403" y="2572"/>
                    </a:cubicBezTo>
                    <a:lnTo>
                      <a:pt x="433" y="2572"/>
                    </a:lnTo>
                    <a:lnTo>
                      <a:pt x="433" y="2572"/>
                    </a:lnTo>
                    <a:lnTo>
                      <a:pt x="433" y="2572"/>
                    </a:lnTo>
                    <a:lnTo>
                      <a:pt x="433" y="2572"/>
                    </a:lnTo>
                    <a:cubicBezTo>
                      <a:pt x="465" y="2604"/>
                      <a:pt x="465" y="2604"/>
                      <a:pt x="465" y="2604"/>
                    </a:cubicBezTo>
                    <a:cubicBezTo>
                      <a:pt x="465" y="2604"/>
                      <a:pt x="433" y="2572"/>
                      <a:pt x="433" y="254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0" name="Freeform 161"/>
              <p:cNvSpPr>
                <a:spLocks noChangeArrowheads="1"/>
              </p:cNvSpPr>
              <p:nvPr/>
            </p:nvSpPr>
            <p:spPr bwMode="auto">
              <a:xfrm>
                <a:off x="2184400" y="3810000"/>
                <a:ext cx="33338" cy="34925"/>
              </a:xfrm>
              <a:custGeom>
                <a:avLst/>
                <a:gdLst>
                  <a:gd name="T0" fmla="*/ 92 w 93"/>
                  <a:gd name="T1" fmla="*/ 63 h 95"/>
                  <a:gd name="T2" fmla="*/ 92 w 93"/>
                  <a:gd name="T3" fmla="*/ 63 h 95"/>
                  <a:gd name="T4" fmla="*/ 31 w 93"/>
                  <a:gd name="T5" fmla="*/ 31 h 95"/>
                  <a:gd name="T6" fmla="*/ 31 w 93"/>
                  <a:gd name="T7" fmla="*/ 0 h 95"/>
                  <a:gd name="T8" fmla="*/ 31 w 93"/>
                  <a:gd name="T9" fmla="*/ 0 h 95"/>
                  <a:gd name="T10" fmla="*/ 31 w 93"/>
                  <a:gd name="T11" fmla="*/ 0 h 95"/>
                  <a:gd name="T12" fmla="*/ 0 w 93"/>
                  <a:gd name="T13" fmla="*/ 0 h 95"/>
                  <a:gd name="T14" fmla="*/ 0 w 93"/>
                  <a:gd name="T15" fmla="*/ 0 h 95"/>
                  <a:gd name="T16" fmla="*/ 31 w 93"/>
                  <a:gd name="T17" fmla="*/ 63 h 95"/>
                  <a:gd name="T18" fmla="*/ 31 w 93"/>
                  <a:gd name="T19" fmla="*/ 94 h 95"/>
                  <a:gd name="T20" fmla="*/ 31 w 93"/>
                  <a:gd name="T21" fmla="*/ 94 h 95"/>
                  <a:gd name="T22" fmla="*/ 62 w 93"/>
                  <a:gd name="T23" fmla="*/ 94 h 95"/>
                  <a:gd name="T24" fmla="*/ 92 w 93"/>
                  <a:gd name="T25" fmla="*/ 94 h 95"/>
                  <a:gd name="T26" fmla="*/ 92 w 93"/>
                  <a:gd name="T27" fmla="*/ 94 h 95"/>
                  <a:gd name="T28" fmla="*/ 92 w 93"/>
                  <a:gd name="T29" fmla="*/ 94 h 95"/>
                  <a:gd name="T30" fmla="*/ 92 w 93"/>
                  <a:gd name="T31"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5">
                    <a:moveTo>
                      <a:pt x="92" y="63"/>
                    </a:moveTo>
                    <a:lnTo>
                      <a:pt x="92" y="63"/>
                    </a:lnTo>
                    <a:cubicBezTo>
                      <a:pt x="62" y="63"/>
                      <a:pt x="62" y="63"/>
                      <a:pt x="31" y="31"/>
                    </a:cubicBezTo>
                    <a:cubicBezTo>
                      <a:pt x="31" y="31"/>
                      <a:pt x="31" y="31"/>
                      <a:pt x="31" y="0"/>
                    </a:cubicBezTo>
                    <a:lnTo>
                      <a:pt x="31" y="0"/>
                    </a:lnTo>
                    <a:lnTo>
                      <a:pt x="31" y="0"/>
                    </a:lnTo>
                    <a:cubicBezTo>
                      <a:pt x="0" y="0"/>
                      <a:pt x="0" y="0"/>
                      <a:pt x="0" y="0"/>
                    </a:cubicBezTo>
                    <a:lnTo>
                      <a:pt x="0" y="0"/>
                    </a:lnTo>
                    <a:cubicBezTo>
                      <a:pt x="31" y="0"/>
                      <a:pt x="31" y="31"/>
                      <a:pt x="31" y="63"/>
                    </a:cubicBezTo>
                    <a:cubicBezTo>
                      <a:pt x="31" y="63"/>
                      <a:pt x="31" y="63"/>
                      <a:pt x="31" y="94"/>
                    </a:cubicBezTo>
                    <a:lnTo>
                      <a:pt x="31" y="94"/>
                    </a:lnTo>
                    <a:lnTo>
                      <a:pt x="62" y="94"/>
                    </a:lnTo>
                    <a:cubicBezTo>
                      <a:pt x="92" y="94"/>
                      <a:pt x="92" y="94"/>
                      <a:pt x="92" y="94"/>
                    </a:cubicBezTo>
                    <a:lnTo>
                      <a:pt x="92" y="94"/>
                    </a:lnTo>
                    <a:lnTo>
                      <a:pt x="92" y="94"/>
                    </a:lnTo>
                    <a:cubicBezTo>
                      <a:pt x="92" y="63"/>
                      <a:pt x="92" y="63"/>
                      <a:pt x="92" y="6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1" name="Freeform 162"/>
              <p:cNvSpPr>
                <a:spLocks noChangeArrowheads="1"/>
              </p:cNvSpPr>
              <p:nvPr/>
            </p:nvSpPr>
            <p:spPr bwMode="auto">
              <a:xfrm>
                <a:off x="2051050" y="2751138"/>
                <a:ext cx="1588" cy="11112"/>
              </a:xfrm>
              <a:custGeom>
                <a:avLst/>
                <a:gdLst>
                  <a:gd name="T0" fmla="*/ 0 w 1"/>
                  <a:gd name="T1" fmla="*/ 31 h 32"/>
                  <a:gd name="T2" fmla="*/ 0 w 1"/>
                  <a:gd name="T3" fmla="*/ 31 h 32"/>
                  <a:gd name="T4" fmla="*/ 0 w 1"/>
                  <a:gd name="T5" fmla="*/ 31 h 32"/>
                  <a:gd name="T6" fmla="*/ 0 w 1"/>
                  <a:gd name="T7" fmla="*/ 0 h 32"/>
                  <a:gd name="T8" fmla="*/ 0 w 1"/>
                  <a:gd name="T9" fmla="*/ 0 h 32"/>
                  <a:gd name="T10" fmla="*/ 0 w 1"/>
                  <a:gd name="T11" fmla="*/ 0 h 32"/>
                  <a:gd name="T12" fmla="*/ 0 w 1"/>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 h="32">
                    <a:moveTo>
                      <a:pt x="0" y="31"/>
                    </a:moveTo>
                    <a:lnTo>
                      <a:pt x="0" y="31"/>
                    </a:lnTo>
                    <a:lnTo>
                      <a:pt x="0" y="31"/>
                    </a:lnTo>
                    <a:lnTo>
                      <a:pt x="0" y="0"/>
                    </a:lnTo>
                    <a:lnTo>
                      <a:pt x="0" y="0"/>
                    </a:lnTo>
                    <a:lnTo>
                      <a:pt x="0" y="0"/>
                    </a:lnTo>
                    <a:lnTo>
                      <a:pt x="0"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2" name="Freeform 163"/>
              <p:cNvSpPr>
                <a:spLocks noChangeArrowheads="1"/>
              </p:cNvSpPr>
              <p:nvPr/>
            </p:nvSpPr>
            <p:spPr bwMode="auto">
              <a:xfrm>
                <a:off x="2239963" y="3867150"/>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3" name="Freeform 164"/>
              <p:cNvSpPr>
                <a:spLocks noChangeArrowheads="1"/>
              </p:cNvSpPr>
              <p:nvPr/>
            </p:nvSpPr>
            <p:spPr bwMode="auto">
              <a:xfrm>
                <a:off x="2217738" y="3654425"/>
                <a:ext cx="11112" cy="22225"/>
              </a:xfrm>
              <a:custGeom>
                <a:avLst/>
                <a:gdLst>
                  <a:gd name="T0" fmla="*/ 0 w 33"/>
                  <a:gd name="T1" fmla="*/ 31 h 62"/>
                  <a:gd name="T2" fmla="*/ 0 w 33"/>
                  <a:gd name="T3" fmla="*/ 31 h 62"/>
                  <a:gd name="T4" fmla="*/ 32 w 33"/>
                  <a:gd name="T5" fmla="*/ 61 h 62"/>
                  <a:gd name="T6" fmla="*/ 32 w 33"/>
                  <a:gd name="T7" fmla="*/ 61 h 62"/>
                  <a:gd name="T8" fmla="*/ 32 w 33"/>
                  <a:gd name="T9" fmla="*/ 61 h 62"/>
                  <a:gd name="T10" fmla="*/ 32 w 33"/>
                  <a:gd name="T11" fmla="*/ 31 h 62"/>
                  <a:gd name="T12" fmla="*/ 32 w 33"/>
                  <a:gd name="T13" fmla="*/ 31 h 62"/>
                  <a:gd name="T14" fmla="*/ 32 w 33"/>
                  <a:gd name="T15" fmla="*/ 31 h 62"/>
                  <a:gd name="T16" fmla="*/ 0 w 33"/>
                  <a:gd name="T17" fmla="*/ 0 h 62"/>
                  <a:gd name="T18" fmla="*/ 0 w 33"/>
                  <a:gd name="T19" fmla="*/ 0 h 62"/>
                  <a:gd name="T20" fmla="*/ 0 w 33"/>
                  <a:gd name="T21" fmla="*/ 0 h 62"/>
                  <a:gd name="T22" fmla="*/ 0 w 33"/>
                  <a:gd name="T23" fmla="*/ 0 h 62"/>
                  <a:gd name="T24" fmla="*/ 0 w 33"/>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31"/>
                    </a:moveTo>
                    <a:lnTo>
                      <a:pt x="0" y="31"/>
                    </a:lnTo>
                    <a:lnTo>
                      <a:pt x="32" y="61"/>
                    </a:lnTo>
                    <a:lnTo>
                      <a:pt x="32" y="61"/>
                    </a:lnTo>
                    <a:lnTo>
                      <a:pt x="32" y="61"/>
                    </a:lnTo>
                    <a:cubicBezTo>
                      <a:pt x="32" y="61"/>
                      <a:pt x="32" y="61"/>
                      <a:pt x="32" y="31"/>
                    </a:cubicBezTo>
                    <a:lnTo>
                      <a:pt x="32" y="31"/>
                    </a:lnTo>
                    <a:lnTo>
                      <a:pt x="32" y="31"/>
                    </a:lnTo>
                    <a:cubicBezTo>
                      <a:pt x="0" y="31"/>
                      <a:pt x="0" y="0"/>
                      <a:pt x="0" y="0"/>
                    </a:cubicBezTo>
                    <a:lnTo>
                      <a:pt x="0" y="0"/>
                    </a:lnTo>
                    <a:lnTo>
                      <a:pt x="0" y="0"/>
                    </a:lnTo>
                    <a:lnTo>
                      <a:pt x="0" y="0"/>
                    </a:lnTo>
                    <a:cubicBezTo>
                      <a:pt x="0" y="31"/>
                      <a:pt x="0" y="31"/>
                      <a:pt x="0"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4" name="Freeform 165"/>
              <p:cNvSpPr>
                <a:spLocks noChangeArrowheads="1"/>
              </p:cNvSpPr>
              <p:nvPr/>
            </p:nvSpPr>
            <p:spPr bwMode="auto">
              <a:xfrm>
                <a:off x="2173288" y="3687763"/>
                <a:ext cx="57150" cy="88900"/>
              </a:xfrm>
              <a:custGeom>
                <a:avLst/>
                <a:gdLst>
                  <a:gd name="T0" fmla="*/ 63 w 157"/>
                  <a:gd name="T1" fmla="*/ 248 h 249"/>
                  <a:gd name="T2" fmla="*/ 63 w 157"/>
                  <a:gd name="T3" fmla="*/ 248 h 249"/>
                  <a:gd name="T4" fmla="*/ 63 w 157"/>
                  <a:gd name="T5" fmla="*/ 248 h 249"/>
                  <a:gd name="T6" fmla="*/ 94 w 157"/>
                  <a:gd name="T7" fmla="*/ 248 h 249"/>
                  <a:gd name="T8" fmla="*/ 94 w 157"/>
                  <a:gd name="T9" fmla="*/ 248 h 249"/>
                  <a:gd name="T10" fmla="*/ 124 w 157"/>
                  <a:gd name="T11" fmla="*/ 217 h 249"/>
                  <a:gd name="T12" fmla="*/ 124 w 157"/>
                  <a:gd name="T13" fmla="*/ 217 h 249"/>
                  <a:gd name="T14" fmla="*/ 124 w 157"/>
                  <a:gd name="T15" fmla="*/ 217 h 249"/>
                  <a:gd name="T16" fmla="*/ 124 w 157"/>
                  <a:gd name="T17" fmla="*/ 217 h 249"/>
                  <a:gd name="T18" fmla="*/ 124 w 157"/>
                  <a:gd name="T19" fmla="*/ 187 h 249"/>
                  <a:gd name="T20" fmla="*/ 124 w 157"/>
                  <a:gd name="T21" fmla="*/ 156 h 249"/>
                  <a:gd name="T22" fmla="*/ 124 w 157"/>
                  <a:gd name="T23" fmla="*/ 124 h 249"/>
                  <a:gd name="T24" fmla="*/ 124 w 157"/>
                  <a:gd name="T25" fmla="*/ 124 h 249"/>
                  <a:gd name="T26" fmla="*/ 124 w 157"/>
                  <a:gd name="T27" fmla="*/ 124 h 249"/>
                  <a:gd name="T28" fmla="*/ 156 w 157"/>
                  <a:gd name="T29" fmla="*/ 93 h 249"/>
                  <a:gd name="T30" fmla="*/ 156 w 157"/>
                  <a:gd name="T31" fmla="*/ 93 h 249"/>
                  <a:gd name="T32" fmla="*/ 156 w 157"/>
                  <a:gd name="T33" fmla="*/ 93 h 249"/>
                  <a:gd name="T34" fmla="*/ 156 w 157"/>
                  <a:gd name="T35" fmla="*/ 93 h 249"/>
                  <a:gd name="T36" fmla="*/ 156 w 157"/>
                  <a:gd name="T37" fmla="*/ 63 h 249"/>
                  <a:gd name="T38" fmla="*/ 156 w 157"/>
                  <a:gd name="T39" fmla="*/ 63 h 249"/>
                  <a:gd name="T40" fmla="*/ 156 w 157"/>
                  <a:gd name="T41" fmla="*/ 63 h 249"/>
                  <a:gd name="T42" fmla="*/ 156 w 157"/>
                  <a:gd name="T43" fmla="*/ 32 h 249"/>
                  <a:gd name="T44" fmla="*/ 156 w 157"/>
                  <a:gd name="T45" fmla="*/ 32 h 249"/>
                  <a:gd name="T46" fmla="*/ 156 w 157"/>
                  <a:gd name="T47" fmla="*/ 32 h 249"/>
                  <a:gd name="T48" fmla="*/ 156 w 157"/>
                  <a:gd name="T49" fmla="*/ 0 h 249"/>
                  <a:gd name="T50" fmla="*/ 124 w 157"/>
                  <a:gd name="T51" fmla="*/ 32 h 249"/>
                  <a:gd name="T52" fmla="*/ 124 w 157"/>
                  <a:gd name="T53" fmla="*/ 32 h 249"/>
                  <a:gd name="T54" fmla="*/ 124 w 157"/>
                  <a:gd name="T55" fmla="*/ 63 h 249"/>
                  <a:gd name="T56" fmla="*/ 94 w 157"/>
                  <a:gd name="T57" fmla="*/ 63 h 249"/>
                  <a:gd name="T58" fmla="*/ 94 w 157"/>
                  <a:gd name="T59" fmla="*/ 63 h 249"/>
                  <a:gd name="T60" fmla="*/ 94 w 157"/>
                  <a:gd name="T61" fmla="*/ 93 h 249"/>
                  <a:gd name="T62" fmla="*/ 63 w 157"/>
                  <a:gd name="T63" fmla="*/ 63 h 249"/>
                  <a:gd name="T64" fmla="*/ 32 w 157"/>
                  <a:gd name="T65" fmla="*/ 93 h 249"/>
                  <a:gd name="T66" fmla="*/ 32 w 157"/>
                  <a:gd name="T67" fmla="*/ 93 h 249"/>
                  <a:gd name="T68" fmla="*/ 32 w 157"/>
                  <a:gd name="T69" fmla="*/ 93 h 249"/>
                  <a:gd name="T70" fmla="*/ 0 w 157"/>
                  <a:gd name="T71" fmla="*/ 93 h 249"/>
                  <a:gd name="T72" fmla="*/ 32 w 157"/>
                  <a:gd name="T73" fmla="*/ 93 h 249"/>
                  <a:gd name="T74" fmla="*/ 32 w 157"/>
                  <a:gd name="T75" fmla="*/ 93 h 249"/>
                  <a:gd name="T76" fmla="*/ 63 w 157"/>
                  <a:gd name="T77" fmla="*/ 124 h 249"/>
                  <a:gd name="T78" fmla="*/ 63 w 157"/>
                  <a:gd name="T79" fmla="*/ 156 h 249"/>
                  <a:gd name="T80" fmla="*/ 94 w 157"/>
                  <a:gd name="T81" fmla="*/ 187 h 249"/>
                  <a:gd name="T82" fmla="*/ 94 w 157"/>
                  <a:gd name="T83" fmla="*/ 217 h 249"/>
                  <a:gd name="T84" fmla="*/ 63 w 157"/>
                  <a:gd name="T85" fmla="*/ 217 h 249"/>
                  <a:gd name="T86" fmla="*/ 32 w 157"/>
                  <a:gd name="T87" fmla="*/ 217 h 249"/>
                  <a:gd name="T88" fmla="*/ 32 w 157"/>
                  <a:gd name="T89" fmla="*/ 217 h 249"/>
                  <a:gd name="T90" fmla="*/ 63 w 157"/>
                  <a:gd name="T91"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249">
                    <a:moveTo>
                      <a:pt x="63" y="248"/>
                    </a:moveTo>
                    <a:lnTo>
                      <a:pt x="63" y="248"/>
                    </a:lnTo>
                    <a:lnTo>
                      <a:pt x="63" y="248"/>
                    </a:lnTo>
                    <a:cubicBezTo>
                      <a:pt x="94" y="248"/>
                      <a:pt x="94" y="248"/>
                      <a:pt x="94" y="248"/>
                    </a:cubicBezTo>
                    <a:lnTo>
                      <a:pt x="94" y="248"/>
                    </a:lnTo>
                    <a:cubicBezTo>
                      <a:pt x="94" y="217"/>
                      <a:pt x="94" y="217"/>
                      <a:pt x="124" y="217"/>
                    </a:cubicBezTo>
                    <a:lnTo>
                      <a:pt x="124" y="217"/>
                    </a:lnTo>
                    <a:lnTo>
                      <a:pt x="124" y="217"/>
                    </a:lnTo>
                    <a:lnTo>
                      <a:pt x="124" y="217"/>
                    </a:lnTo>
                    <a:cubicBezTo>
                      <a:pt x="124" y="187"/>
                      <a:pt x="124" y="187"/>
                      <a:pt x="124" y="187"/>
                    </a:cubicBezTo>
                    <a:cubicBezTo>
                      <a:pt x="124" y="156"/>
                      <a:pt x="124" y="156"/>
                      <a:pt x="124" y="156"/>
                    </a:cubicBezTo>
                    <a:cubicBezTo>
                      <a:pt x="124" y="124"/>
                      <a:pt x="124" y="124"/>
                      <a:pt x="124" y="124"/>
                    </a:cubicBezTo>
                    <a:lnTo>
                      <a:pt x="124" y="124"/>
                    </a:lnTo>
                    <a:lnTo>
                      <a:pt x="124" y="124"/>
                    </a:lnTo>
                    <a:lnTo>
                      <a:pt x="156" y="93"/>
                    </a:lnTo>
                    <a:lnTo>
                      <a:pt x="156" y="93"/>
                    </a:lnTo>
                    <a:lnTo>
                      <a:pt x="156" y="93"/>
                    </a:lnTo>
                    <a:lnTo>
                      <a:pt x="156" y="93"/>
                    </a:lnTo>
                    <a:lnTo>
                      <a:pt x="156" y="63"/>
                    </a:lnTo>
                    <a:lnTo>
                      <a:pt x="156" y="63"/>
                    </a:lnTo>
                    <a:lnTo>
                      <a:pt x="156" y="63"/>
                    </a:lnTo>
                    <a:cubicBezTo>
                      <a:pt x="156" y="63"/>
                      <a:pt x="156" y="63"/>
                      <a:pt x="156" y="32"/>
                    </a:cubicBezTo>
                    <a:lnTo>
                      <a:pt x="156" y="32"/>
                    </a:lnTo>
                    <a:lnTo>
                      <a:pt x="156" y="32"/>
                    </a:lnTo>
                    <a:cubicBezTo>
                      <a:pt x="156" y="32"/>
                      <a:pt x="156" y="32"/>
                      <a:pt x="156" y="0"/>
                    </a:cubicBezTo>
                    <a:cubicBezTo>
                      <a:pt x="124" y="32"/>
                      <a:pt x="124" y="32"/>
                      <a:pt x="124" y="32"/>
                    </a:cubicBezTo>
                    <a:lnTo>
                      <a:pt x="124" y="32"/>
                    </a:lnTo>
                    <a:cubicBezTo>
                      <a:pt x="124" y="63"/>
                      <a:pt x="124" y="63"/>
                      <a:pt x="124" y="63"/>
                    </a:cubicBezTo>
                    <a:cubicBezTo>
                      <a:pt x="94" y="63"/>
                      <a:pt x="94" y="63"/>
                      <a:pt x="94" y="63"/>
                    </a:cubicBezTo>
                    <a:lnTo>
                      <a:pt x="94" y="63"/>
                    </a:lnTo>
                    <a:cubicBezTo>
                      <a:pt x="94" y="93"/>
                      <a:pt x="94" y="93"/>
                      <a:pt x="94" y="93"/>
                    </a:cubicBezTo>
                    <a:cubicBezTo>
                      <a:pt x="63" y="93"/>
                      <a:pt x="63" y="63"/>
                      <a:pt x="63" y="63"/>
                    </a:cubicBezTo>
                    <a:cubicBezTo>
                      <a:pt x="63" y="63"/>
                      <a:pt x="63" y="63"/>
                      <a:pt x="32" y="93"/>
                    </a:cubicBezTo>
                    <a:lnTo>
                      <a:pt x="32" y="93"/>
                    </a:lnTo>
                    <a:lnTo>
                      <a:pt x="32" y="93"/>
                    </a:lnTo>
                    <a:cubicBezTo>
                      <a:pt x="32" y="93"/>
                      <a:pt x="32" y="93"/>
                      <a:pt x="0" y="93"/>
                    </a:cubicBezTo>
                    <a:cubicBezTo>
                      <a:pt x="32" y="93"/>
                      <a:pt x="32" y="93"/>
                      <a:pt x="32" y="93"/>
                    </a:cubicBezTo>
                    <a:lnTo>
                      <a:pt x="32" y="93"/>
                    </a:lnTo>
                    <a:lnTo>
                      <a:pt x="63" y="124"/>
                    </a:lnTo>
                    <a:cubicBezTo>
                      <a:pt x="63" y="124"/>
                      <a:pt x="63" y="124"/>
                      <a:pt x="63" y="156"/>
                    </a:cubicBezTo>
                    <a:cubicBezTo>
                      <a:pt x="63" y="156"/>
                      <a:pt x="94" y="156"/>
                      <a:pt x="94" y="187"/>
                    </a:cubicBezTo>
                    <a:lnTo>
                      <a:pt x="94" y="217"/>
                    </a:lnTo>
                    <a:lnTo>
                      <a:pt x="63" y="217"/>
                    </a:lnTo>
                    <a:lnTo>
                      <a:pt x="32" y="217"/>
                    </a:lnTo>
                    <a:lnTo>
                      <a:pt x="32" y="217"/>
                    </a:lnTo>
                    <a:cubicBezTo>
                      <a:pt x="63" y="248"/>
                      <a:pt x="63" y="248"/>
                      <a:pt x="63" y="24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5" name="Freeform 166"/>
              <p:cNvSpPr>
                <a:spLocks noChangeArrowheads="1"/>
              </p:cNvSpPr>
              <p:nvPr/>
            </p:nvSpPr>
            <p:spPr bwMode="auto">
              <a:xfrm>
                <a:off x="3167063" y="987425"/>
                <a:ext cx="55562" cy="33338"/>
              </a:xfrm>
              <a:custGeom>
                <a:avLst/>
                <a:gdLst>
                  <a:gd name="T0" fmla="*/ 61 w 156"/>
                  <a:gd name="T1" fmla="*/ 62 h 94"/>
                  <a:gd name="T2" fmla="*/ 61 w 156"/>
                  <a:gd name="T3" fmla="*/ 62 h 94"/>
                  <a:gd name="T4" fmla="*/ 61 w 156"/>
                  <a:gd name="T5" fmla="*/ 62 h 94"/>
                  <a:gd name="T6" fmla="*/ 61 w 156"/>
                  <a:gd name="T7" fmla="*/ 62 h 94"/>
                  <a:gd name="T8" fmla="*/ 124 w 156"/>
                  <a:gd name="T9" fmla="*/ 93 h 94"/>
                  <a:gd name="T10" fmla="*/ 124 w 156"/>
                  <a:gd name="T11" fmla="*/ 93 h 94"/>
                  <a:gd name="T12" fmla="*/ 155 w 156"/>
                  <a:gd name="T13" fmla="*/ 93 h 94"/>
                  <a:gd name="T14" fmla="*/ 155 w 156"/>
                  <a:gd name="T15" fmla="*/ 93 h 94"/>
                  <a:gd name="T16" fmla="*/ 155 w 156"/>
                  <a:gd name="T17" fmla="*/ 93 h 94"/>
                  <a:gd name="T18" fmla="*/ 155 w 156"/>
                  <a:gd name="T19" fmla="*/ 93 h 94"/>
                  <a:gd name="T20" fmla="*/ 155 w 156"/>
                  <a:gd name="T21" fmla="*/ 31 h 94"/>
                  <a:gd name="T22" fmla="*/ 155 w 156"/>
                  <a:gd name="T23" fmla="*/ 31 h 94"/>
                  <a:gd name="T24" fmla="*/ 155 w 156"/>
                  <a:gd name="T25" fmla="*/ 31 h 94"/>
                  <a:gd name="T26" fmla="*/ 124 w 156"/>
                  <a:gd name="T27" fmla="*/ 31 h 94"/>
                  <a:gd name="T28" fmla="*/ 92 w 156"/>
                  <a:gd name="T29" fmla="*/ 31 h 94"/>
                  <a:gd name="T30" fmla="*/ 31 w 156"/>
                  <a:gd name="T31" fmla="*/ 0 h 94"/>
                  <a:gd name="T32" fmla="*/ 0 w 156"/>
                  <a:gd name="T33" fmla="*/ 0 h 94"/>
                  <a:gd name="T34" fmla="*/ 0 w 156"/>
                  <a:gd name="T35" fmla="*/ 0 h 94"/>
                  <a:gd name="T36" fmla="*/ 0 w 156"/>
                  <a:gd name="T37" fmla="*/ 0 h 94"/>
                  <a:gd name="T38" fmla="*/ 61 w 156"/>
                  <a:gd name="T39"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94">
                    <a:moveTo>
                      <a:pt x="61" y="62"/>
                    </a:moveTo>
                    <a:lnTo>
                      <a:pt x="61" y="62"/>
                    </a:lnTo>
                    <a:lnTo>
                      <a:pt x="61" y="62"/>
                    </a:lnTo>
                    <a:lnTo>
                      <a:pt x="61" y="62"/>
                    </a:lnTo>
                    <a:cubicBezTo>
                      <a:pt x="92" y="62"/>
                      <a:pt x="124" y="62"/>
                      <a:pt x="124" y="93"/>
                    </a:cubicBezTo>
                    <a:lnTo>
                      <a:pt x="124" y="93"/>
                    </a:lnTo>
                    <a:cubicBezTo>
                      <a:pt x="155" y="93"/>
                      <a:pt x="155" y="93"/>
                      <a:pt x="155" y="93"/>
                    </a:cubicBezTo>
                    <a:lnTo>
                      <a:pt x="155" y="93"/>
                    </a:lnTo>
                    <a:lnTo>
                      <a:pt x="155" y="93"/>
                    </a:lnTo>
                    <a:lnTo>
                      <a:pt x="155" y="93"/>
                    </a:lnTo>
                    <a:cubicBezTo>
                      <a:pt x="155" y="62"/>
                      <a:pt x="155" y="62"/>
                      <a:pt x="155" y="31"/>
                    </a:cubicBezTo>
                    <a:lnTo>
                      <a:pt x="155" y="31"/>
                    </a:lnTo>
                    <a:lnTo>
                      <a:pt x="155" y="31"/>
                    </a:lnTo>
                    <a:lnTo>
                      <a:pt x="124" y="31"/>
                    </a:lnTo>
                    <a:cubicBezTo>
                      <a:pt x="124" y="31"/>
                      <a:pt x="124" y="31"/>
                      <a:pt x="92" y="31"/>
                    </a:cubicBezTo>
                    <a:cubicBezTo>
                      <a:pt x="92" y="31"/>
                      <a:pt x="61" y="0"/>
                      <a:pt x="31" y="0"/>
                    </a:cubicBezTo>
                    <a:cubicBezTo>
                      <a:pt x="31" y="0"/>
                      <a:pt x="31" y="0"/>
                      <a:pt x="0" y="0"/>
                    </a:cubicBezTo>
                    <a:lnTo>
                      <a:pt x="0" y="0"/>
                    </a:lnTo>
                    <a:lnTo>
                      <a:pt x="0" y="0"/>
                    </a:lnTo>
                    <a:cubicBezTo>
                      <a:pt x="31" y="31"/>
                      <a:pt x="61" y="31"/>
                      <a:pt x="61"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6" name="Freeform 167"/>
              <p:cNvSpPr>
                <a:spLocks noChangeArrowheads="1"/>
              </p:cNvSpPr>
              <p:nvPr/>
            </p:nvSpPr>
            <p:spPr bwMode="auto">
              <a:xfrm>
                <a:off x="2239963" y="731838"/>
                <a:ext cx="1027112" cy="525462"/>
              </a:xfrm>
              <a:custGeom>
                <a:avLst/>
                <a:gdLst>
                  <a:gd name="T0" fmla="*/ 2541 w 2853"/>
                  <a:gd name="T1" fmla="*/ 837 h 1458"/>
                  <a:gd name="T2" fmla="*/ 2356 w 2853"/>
                  <a:gd name="T3" fmla="*/ 837 h 1458"/>
                  <a:gd name="T4" fmla="*/ 2293 w 2853"/>
                  <a:gd name="T5" fmla="*/ 651 h 1458"/>
                  <a:gd name="T6" fmla="*/ 2510 w 2853"/>
                  <a:gd name="T7" fmla="*/ 682 h 1458"/>
                  <a:gd name="T8" fmla="*/ 2541 w 2853"/>
                  <a:gd name="T9" fmla="*/ 589 h 1458"/>
                  <a:gd name="T10" fmla="*/ 2697 w 2853"/>
                  <a:gd name="T11" fmla="*/ 589 h 1458"/>
                  <a:gd name="T12" fmla="*/ 2697 w 2853"/>
                  <a:gd name="T13" fmla="*/ 496 h 1458"/>
                  <a:gd name="T14" fmla="*/ 2852 w 2853"/>
                  <a:gd name="T15" fmla="*/ 496 h 1458"/>
                  <a:gd name="T16" fmla="*/ 2728 w 2853"/>
                  <a:gd name="T17" fmla="*/ 434 h 1458"/>
                  <a:gd name="T18" fmla="*/ 2789 w 2853"/>
                  <a:gd name="T19" fmla="*/ 248 h 1458"/>
                  <a:gd name="T20" fmla="*/ 2852 w 2853"/>
                  <a:gd name="T21" fmla="*/ 186 h 1458"/>
                  <a:gd name="T22" fmla="*/ 2821 w 2853"/>
                  <a:gd name="T23" fmla="*/ 124 h 1458"/>
                  <a:gd name="T24" fmla="*/ 2665 w 2853"/>
                  <a:gd name="T25" fmla="*/ 93 h 1458"/>
                  <a:gd name="T26" fmla="*/ 2480 w 2853"/>
                  <a:gd name="T27" fmla="*/ 124 h 1458"/>
                  <a:gd name="T28" fmla="*/ 2201 w 2853"/>
                  <a:gd name="T29" fmla="*/ 124 h 1458"/>
                  <a:gd name="T30" fmla="*/ 2201 w 2853"/>
                  <a:gd name="T31" fmla="*/ 31 h 1458"/>
                  <a:gd name="T32" fmla="*/ 2480 w 2853"/>
                  <a:gd name="T33" fmla="*/ 31 h 1458"/>
                  <a:gd name="T34" fmla="*/ 2325 w 2853"/>
                  <a:gd name="T35" fmla="*/ 0 h 1458"/>
                  <a:gd name="T36" fmla="*/ 2076 w 2853"/>
                  <a:gd name="T37" fmla="*/ 0 h 1458"/>
                  <a:gd name="T38" fmla="*/ 1860 w 2853"/>
                  <a:gd name="T39" fmla="*/ 0 h 1458"/>
                  <a:gd name="T40" fmla="*/ 1642 w 2853"/>
                  <a:gd name="T41" fmla="*/ 31 h 1458"/>
                  <a:gd name="T42" fmla="*/ 1518 w 2853"/>
                  <a:gd name="T43" fmla="*/ 31 h 1458"/>
                  <a:gd name="T44" fmla="*/ 1333 w 2853"/>
                  <a:gd name="T45" fmla="*/ 93 h 1458"/>
                  <a:gd name="T46" fmla="*/ 1116 w 2853"/>
                  <a:gd name="T47" fmla="*/ 93 h 1458"/>
                  <a:gd name="T48" fmla="*/ 929 w 2853"/>
                  <a:gd name="T49" fmla="*/ 62 h 1458"/>
                  <a:gd name="T50" fmla="*/ 681 w 2853"/>
                  <a:gd name="T51" fmla="*/ 93 h 1458"/>
                  <a:gd name="T52" fmla="*/ 557 w 2853"/>
                  <a:gd name="T53" fmla="*/ 155 h 1458"/>
                  <a:gd name="T54" fmla="*/ 433 w 2853"/>
                  <a:gd name="T55" fmla="*/ 155 h 1458"/>
                  <a:gd name="T56" fmla="*/ 309 w 2853"/>
                  <a:gd name="T57" fmla="*/ 279 h 1458"/>
                  <a:gd name="T58" fmla="*/ 93 w 2853"/>
                  <a:gd name="T59" fmla="*/ 310 h 1458"/>
                  <a:gd name="T60" fmla="*/ 124 w 2853"/>
                  <a:gd name="T61" fmla="*/ 341 h 1458"/>
                  <a:gd name="T62" fmla="*/ 279 w 2853"/>
                  <a:gd name="T63" fmla="*/ 341 h 1458"/>
                  <a:gd name="T64" fmla="*/ 155 w 2853"/>
                  <a:gd name="T65" fmla="*/ 403 h 1458"/>
                  <a:gd name="T66" fmla="*/ 248 w 2853"/>
                  <a:gd name="T67" fmla="*/ 434 h 1458"/>
                  <a:gd name="T68" fmla="*/ 372 w 2853"/>
                  <a:gd name="T69" fmla="*/ 434 h 1458"/>
                  <a:gd name="T70" fmla="*/ 681 w 2853"/>
                  <a:gd name="T71" fmla="*/ 434 h 1458"/>
                  <a:gd name="T72" fmla="*/ 837 w 2853"/>
                  <a:gd name="T73" fmla="*/ 558 h 1458"/>
                  <a:gd name="T74" fmla="*/ 899 w 2853"/>
                  <a:gd name="T75" fmla="*/ 589 h 1458"/>
                  <a:gd name="T76" fmla="*/ 899 w 2853"/>
                  <a:gd name="T77" fmla="*/ 744 h 1458"/>
                  <a:gd name="T78" fmla="*/ 961 w 2853"/>
                  <a:gd name="T79" fmla="*/ 713 h 1458"/>
                  <a:gd name="T80" fmla="*/ 1177 w 2853"/>
                  <a:gd name="T81" fmla="*/ 806 h 1458"/>
                  <a:gd name="T82" fmla="*/ 1085 w 2853"/>
                  <a:gd name="T83" fmla="*/ 961 h 1458"/>
                  <a:gd name="T84" fmla="*/ 992 w 2853"/>
                  <a:gd name="T85" fmla="*/ 1023 h 1458"/>
                  <a:gd name="T86" fmla="*/ 1116 w 2853"/>
                  <a:gd name="T87" fmla="*/ 1116 h 1458"/>
                  <a:gd name="T88" fmla="*/ 1177 w 2853"/>
                  <a:gd name="T89" fmla="*/ 1209 h 1458"/>
                  <a:gd name="T90" fmla="*/ 1240 w 2853"/>
                  <a:gd name="T91" fmla="*/ 1364 h 1458"/>
                  <a:gd name="T92" fmla="*/ 1333 w 2853"/>
                  <a:gd name="T93" fmla="*/ 1426 h 1458"/>
                  <a:gd name="T94" fmla="*/ 1394 w 2853"/>
                  <a:gd name="T95" fmla="*/ 1394 h 1458"/>
                  <a:gd name="T96" fmla="*/ 1488 w 2853"/>
                  <a:gd name="T97" fmla="*/ 1457 h 1458"/>
                  <a:gd name="T98" fmla="*/ 1581 w 2853"/>
                  <a:gd name="T99" fmla="*/ 1426 h 1458"/>
                  <a:gd name="T100" fmla="*/ 1581 w 2853"/>
                  <a:gd name="T101" fmla="*/ 1270 h 1458"/>
                  <a:gd name="T102" fmla="*/ 1581 w 2853"/>
                  <a:gd name="T103" fmla="*/ 1178 h 1458"/>
                  <a:gd name="T104" fmla="*/ 1766 w 2853"/>
                  <a:gd name="T105" fmla="*/ 1116 h 1458"/>
                  <a:gd name="T106" fmla="*/ 1890 w 2853"/>
                  <a:gd name="T107" fmla="*/ 1085 h 1458"/>
                  <a:gd name="T108" fmla="*/ 2076 w 2853"/>
                  <a:gd name="T109" fmla="*/ 1023 h 1458"/>
                  <a:gd name="T110" fmla="*/ 2201 w 2853"/>
                  <a:gd name="T111" fmla="*/ 930 h 1458"/>
                  <a:gd name="T112" fmla="*/ 2293 w 2853"/>
                  <a:gd name="T113" fmla="*/ 930 h 1458"/>
                  <a:gd name="T114" fmla="*/ 2541 w 2853"/>
                  <a:gd name="T115" fmla="*/ 899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3" h="1458">
                    <a:moveTo>
                      <a:pt x="2604" y="868"/>
                    </a:moveTo>
                    <a:lnTo>
                      <a:pt x="2604" y="868"/>
                    </a:lnTo>
                    <a:cubicBezTo>
                      <a:pt x="2604" y="837"/>
                      <a:pt x="2604" y="837"/>
                      <a:pt x="2573" y="837"/>
                    </a:cubicBezTo>
                    <a:lnTo>
                      <a:pt x="2573" y="837"/>
                    </a:lnTo>
                    <a:lnTo>
                      <a:pt x="2541" y="837"/>
                    </a:lnTo>
                    <a:lnTo>
                      <a:pt x="2541" y="837"/>
                    </a:lnTo>
                    <a:cubicBezTo>
                      <a:pt x="2510" y="837"/>
                      <a:pt x="2510" y="837"/>
                      <a:pt x="2510" y="837"/>
                    </a:cubicBezTo>
                    <a:cubicBezTo>
                      <a:pt x="2480" y="837"/>
                      <a:pt x="2449" y="837"/>
                      <a:pt x="2449" y="837"/>
                    </a:cubicBezTo>
                    <a:lnTo>
                      <a:pt x="2449" y="837"/>
                    </a:lnTo>
                    <a:cubicBezTo>
                      <a:pt x="2449" y="837"/>
                      <a:pt x="2449" y="837"/>
                      <a:pt x="2417" y="837"/>
                    </a:cubicBezTo>
                    <a:cubicBezTo>
                      <a:pt x="2417" y="837"/>
                      <a:pt x="2417" y="837"/>
                      <a:pt x="2386" y="837"/>
                    </a:cubicBezTo>
                    <a:cubicBezTo>
                      <a:pt x="2386" y="837"/>
                      <a:pt x="2386" y="837"/>
                      <a:pt x="2356" y="837"/>
                    </a:cubicBezTo>
                    <a:lnTo>
                      <a:pt x="2356" y="837"/>
                    </a:lnTo>
                    <a:cubicBezTo>
                      <a:pt x="2325" y="837"/>
                      <a:pt x="2325" y="806"/>
                      <a:pt x="2325" y="806"/>
                    </a:cubicBezTo>
                    <a:cubicBezTo>
                      <a:pt x="2325" y="775"/>
                      <a:pt x="2356" y="775"/>
                      <a:pt x="2356" y="744"/>
                    </a:cubicBezTo>
                    <a:lnTo>
                      <a:pt x="2356" y="744"/>
                    </a:lnTo>
                    <a:cubicBezTo>
                      <a:pt x="2356" y="713"/>
                      <a:pt x="2356" y="713"/>
                      <a:pt x="2356" y="713"/>
                    </a:cubicBezTo>
                    <a:cubicBezTo>
                      <a:pt x="2293" y="651"/>
                      <a:pt x="2293" y="651"/>
                      <a:pt x="2293" y="651"/>
                    </a:cubicBezTo>
                    <a:cubicBezTo>
                      <a:pt x="2386" y="682"/>
                      <a:pt x="2386" y="682"/>
                      <a:pt x="2386" y="682"/>
                    </a:cubicBezTo>
                    <a:cubicBezTo>
                      <a:pt x="2449" y="682"/>
                      <a:pt x="2449" y="713"/>
                      <a:pt x="2480" y="713"/>
                    </a:cubicBezTo>
                    <a:lnTo>
                      <a:pt x="2510" y="713"/>
                    </a:lnTo>
                    <a:lnTo>
                      <a:pt x="2510" y="713"/>
                    </a:lnTo>
                    <a:lnTo>
                      <a:pt x="2510" y="682"/>
                    </a:lnTo>
                    <a:lnTo>
                      <a:pt x="2510" y="682"/>
                    </a:lnTo>
                    <a:cubicBezTo>
                      <a:pt x="2510" y="682"/>
                      <a:pt x="2510" y="651"/>
                      <a:pt x="2480" y="651"/>
                    </a:cubicBezTo>
                    <a:cubicBezTo>
                      <a:pt x="2480" y="651"/>
                      <a:pt x="2480" y="651"/>
                      <a:pt x="2480" y="620"/>
                    </a:cubicBezTo>
                    <a:lnTo>
                      <a:pt x="2480" y="620"/>
                    </a:lnTo>
                    <a:cubicBezTo>
                      <a:pt x="2480" y="620"/>
                      <a:pt x="2480" y="620"/>
                      <a:pt x="2510" y="620"/>
                    </a:cubicBezTo>
                    <a:lnTo>
                      <a:pt x="2510" y="620"/>
                    </a:lnTo>
                    <a:cubicBezTo>
                      <a:pt x="2510" y="589"/>
                      <a:pt x="2510" y="589"/>
                      <a:pt x="2541" y="589"/>
                    </a:cubicBezTo>
                    <a:lnTo>
                      <a:pt x="2541" y="589"/>
                    </a:lnTo>
                    <a:cubicBezTo>
                      <a:pt x="2573" y="589"/>
                      <a:pt x="2573" y="589"/>
                      <a:pt x="2573" y="589"/>
                    </a:cubicBezTo>
                    <a:lnTo>
                      <a:pt x="2573" y="589"/>
                    </a:lnTo>
                    <a:cubicBezTo>
                      <a:pt x="2573" y="589"/>
                      <a:pt x="2573" y="589"/>
                      <a:pt x="2604" y="589"/>
                    </a:cubicBezTo>
                    <a:cubicBezTo>
                      <a:pt x="2604" y="589"/>
                      <a:pt x="2634" y="558"/>
                      <a:pt x="2665" y="558"/>
                    </a:cubicBezTo>
                    <a:lnTo>
                      <a:pt x="2697" y="589"/>
                    </a:lnTo>
                    <a:lnTo>
                      <a:pt x="2697" y="589"/>
                    </a:lnTo>
                    <a:lnTo>
                      <a:pt x="2697" y="589"/>
                    </a:lnTo>
                    <a:lnTo>
                      <a:pt x="2697" y="558"/>
                    </a:lnTo>
                    <a:lnTo>
                      <a:pt x="2697" y="558"/>
                    </a:lnTo>
                    <a:cubicBezTo>
                      <a:pt x="2697" y="527"/>
                      <a:pt x="2697" y="527"/>
                      <a:pt x="2697" y="527"/>
                    </a:cubicBezTo>
                    <a:cubicBezTo>
                      <a:pt x="2665" y="496"/>
                      <a:pt x="2665" y="496"/>
                      <a:pt x="2697" y="496"/>
                    </a:cubicBezTo>
                    <a:cubicBezTo>
                      <a:pt x="2697" y="465"/>
                      <a:pt x="2728" y="465"/>
                      <a:pt x="2758" y="465"/>
                    </a:cubicBezTo>
                    <a:cubicBezTo>
                      <a:pt x="2789" y="465"/>
                      <a:pt x="2789" y="465"/>
                      <a:pt x="2789" y="496"/>
                    </a:cubicBezTo>
                    <a:cubicBezTo>
                      <a:pt x="2789" y="496"/>
                      <a:pt x="2789" y="496"/>
                      <a:pt x="2821" y="496"/>
                    </a:cubicBezTo>
                    <a:lnTo>
                      <a:pt x="2821" y="496"/>
                    </a:lnTo>
                    <a:lnTo>
                      <a:pt x="2821" y="496"/>
                    </a:lnTo>
                    <a:lnTo>
                      <a:pt x="2852" y="496"/>
                    </a:lnTo>
                    <a:lnTo>
                      <a:pt x="2852" y="465"/>
                    </a:lnTo>
                    <a:lnTo>
                      <a:pt x="2852" y="465"/>
                    </a:lnTo>
                    <a:lnTo>
                      <a:pt x="2821" y="465"/>
                    </a:lnTo>
                    <a:lnTo>
                      <a:pt x="2789" y="465"/>
                    </a:lnTo>
                    <a:lnTo>
                      <a:pt x="2789" y="465"/>
                    </a:lnTo>
                    <a:cubicBezTo>
                      <a:pt x="2789" y="465"/>
                      <a:pt x="2728" y="465"/>
                      <a:pt x="2728" y="434"/>
                    </a:cubicBezTo>
                    <a:cubicBezTo>
                      <a:pt x="2697" y="434"/>
                      <a:pt x="2697" y="403"/>
                      <a:pt x="2697" y="403"/>
                    </a:cubicBezTo>
                    <a:cubicBezTo>
                      <a:pt x="2728" y="372"/>
                      <a:pt x="2728" y="372"/>
                      <a:pt x="2728" y="372"/>
                    </a:cubicBezTo>
                    <a:cubicBezTo>
                      <a:pt x="2728" y="372"/>
                      <a:pt x="2728" y="372"/>
                      <a:pt x="2728" y="341"/>
                    </a:cubicBezTo>
                    <a:lnTo>
                      <a:pt x="2728" y="310"/>
                    </a:lnTo>
                    <a:cubicBezTo>
                      <a:pt x="2758" y="310"/>
                      <a:pt x="2758" y="279"/>
                      <a:pt x="2758" y="279"/>
                    </a:cubicBezTo>
                    <a:cubicBezTo>
                      <a:pt x="2758" y="248"/>
                      <a:pt x="2789" y="248"/>
                      <a:pt x="2789" y="248"/>
                    </a:cubicBezTo>
                    <a:lnTo>
                      <a:pt x="2821" y="248"/>
                    </a:lnTo>
                    <a:lnTo>
                      <a:pt x="2852" y="248"/>
                    </a:lnTo>
                    <a:lnTo>
                      <a:pt x="2852" y="248"/>
                    </a:lnTo>
                    <a:cubicBezTo>
                      <a:pt x="2852" y="217"/>
                      <a:pt x="2852" y="217"/>
                      <a:pt x="2852" y="217"/>
                    </a:cubicBezTo>
                    <a:lnTo>
                      <a:pt x="2852" y="217"/>
                    </a:lnTo>
                    <a:cubicBezTo>
                      <a:pt x="2852" y="217"/>
                      <a:pt x="2852" y="217"/>
                      <a:pt x="2852" y="186"/>
                    </a:cubicBezTo>
                    <a:lnTo>
                      <a:pt x="2821" y="217"/>
                    </a:lnTo>
                    <a:cubicBezTo>
                      <a:pt x="2821" y="217"/>
                      <a:pt x="2789" y="217"/>
                      <a:pt x="2789" y="186"/>
                    </a:cubicBezTo>
                    <a:lnTo>
                      <a:pt x="2789" y="155"/>
                    </a:lnTo>
                    <a:cubicBezTo>
                      <a:pt x="2789" y="124"/>
                      <a:pt x="2821" y="124"/>
                      <a:pt x="2852" y="124"/>
                    </a:cubicBezTo>
                    <a:lnTo>
                      <a:pt x="2852" y="124"/>
                    </a:lnTo>
                    <a:cubicBezTo>
                      <a:pt x="2821" y="124"/>
                      <a:pt x="2821" y="124"/>
                      <a:pt x="2821" y="124"/>
                    </a:cubicBezTo>
                    <a:cubicBezTo>
                      <a:pt x="2821" y="124"/>
                      <a:pt x="2728" y="155"/>
                      <a:pt x="2697" y="155"/>
                    </a:cubicBezTo>
                    <a:lnTo>
                      <a:pt x="2697" y="155"/>
                    </a:lnTo>
                    <a:cubicBezTo>
                      <a:pt x="2634" y="186"/>
                      <a:pt x="2634" y="186"/>
                      <a:pt x="2634" y="186"/>
                    </a:cubicBezTo>
                    <a:cubicBezTo>
                      <a:pt x="2604" y="186"/>
                      <a:pt x="2604" y="186"/>
                      <a:pt x="2604" y="186"/>
                    </a:cubicBezTo>
                    <a:lnTo>
                      <a:pt x="2604" y="155"/>
                    </a:lnTo>
                    <a:cubicBezTo>
                      <a:pt x="2634" y="124"/>
                      <a:pt x="2634" y="124"/>
                      <a:pt x="2665" y="93"/>
                    </a:cubicBezTo>
                    <a:lnTo>
                      <a:pt x="2665" y="93"/>
                    </a:lnTo>
                    <a:lnTo>
                      <a:pt x="2634" y="93"/>
                    </a:lnTo>
                    <a:cubicBezTo>
                      <a:pt x="2634" y="93"/>
                      <a:pt x="2634" y="124"/>
                      <a:pt x="2604" y="124"/>
                    </a:cubicBezTo>
                    <a:cubicBezTo>
                      <a:pt x="2573" y="124"/>
                      <a:pt x="2541" y="124"/>
                      <a:pt x="2541" y="124"/>
                    </a:cubicBezTo>
                    <a:cubicBezTo>
                      <a:pt x="2510" y="124"/>
                      <a:pt x="2510" y="124"/>
                      <a:pt x="2510" y="124"/>
                    </a:cubicBezTo>
                    <a:lnTo>
                      <a:pt x="2480" y="124"/>
                    </a:lnTo>
                    <a:lnTo>
                      <a:pt x="2480" y="124"/>
                    </a:lnTo>
                    <a:cubicBezTo>
                      <a:pt x="2449" y="124"/>
                      <a:pt x="2449" y="124"/>
                      <a:pt x="2417" y="124"/>
                    </a:cubicBezTo>
                    <a:lnTo>
                      <a:pt x="2386" y="124"/>
                    </a:lnTo>
                    <a:cubicBezTo>
                      <a:pt x="2356" y="124"/>
                      <a:pt x="2356" y="124"/>
                      <a:pt x="2325" y="124"/>
                    </a:cubicBezTo>
                    <a:cubicBezTo>
                      <a:pt x="2325" y="124"/>
                      <a:pt x="2293" y="124"/>
                      <a:pt x="2262" y="124"/>
                    </a:cubicBezTo>
                    <a:cubicBezTo>
                      <a:pt x="2232" y="124"/>
                      <a:pt x="2232" y="124"/>
                      <a:pt x="2201" y="124"/>
                    </a:cubicBezTo>
                    <a:lnTo>
                      <a:pt x="2169" y="124"/>
                    </a:lnTo>
                    <a:cubicBezTo>
                      <a:pt x="2138" y="124"/>
                      <a:pt x="2138" y="93"/>
                      <a:pt x="2138" y="93"/>
                    </a:cubicBezTo>
                    <a:lnTo>
                      <a:pt x="2138" y="93"/>
                    </a:lnTo>
                    <a:cubicBezTo>
                      <a:pt x="2138" y="62"/>
                      <a:pt x="2138" y="62"/>
                      <a:pt x="2169" y="31"/>
                    </a:cubicBezTo>
                    <a:lnTo>
                      <a:pt x="2201" y="31"/>
                    </a:lnTo>
                    <a:lnTo>
                      <a:pt x="2201" y="31"/>
                    </a:lnTo>
                    <a:cubicBezTo>
                      <a:pt x="2262" y="31"/>
                      <a:pt x="2293" y="31"/>
                      <a:pt x="2325" y="31"/>
                    </a:cubicBezTo>
                    <a:cubicBezTo>
                      <a:pt x="2356" y="31"/>
                      <a:pt x="2356" y="31"/>
                      <a:pt x="2356" y="31"/>
                    </a:cubicBezTo>
                    <a:cubicBezTo>
                      <a:pt x="2386" y="31"/>
                      <a:pt x="2417" y="31"/>
                      <a:pt x="2417" y="31"/>
                    </a:cubicBezTo>
                    <a:cubicBezTo>
                      <a:pt x="2449" y="31"/>
                      <a:pt x="2449" y="31"/>
                      <a:pt x="2480" y="31"/>
                    </a:cubicBezTo>
                    <a:lnTo>
                      <a:pt x="2480" y="31"/>
                    </a:lnTo>
                    <a:lnTo>
                      <a:pt x="2480" y="31"/>
                    </a:lnTo>
                    <a:lnTo>
                      <a:pt x="2510" y="31"/>
                    </a:lnTo>
                    <a:cubicBezTo>
                      <a:pt x="2510" y="31"/>
                      <a:pt x="2510" y="31"/>
                      <a:pt x="2541" y="31"/>
                    </a:cubicBezTo>
                    <a:lnTo>
                      <a:pt x="2510" y="0"/>
                    </a:lnTo>
                    <a:cubicBezTo>
                      <a:pt x="2510" y="0"/>
                      <a:pt x="2510" y="0"/>
                      <a:pt x="2480" y="0"/>
                    </a:cubicBezTo>
                    <a:cubicBezTo>
                      <a:pt x="2449" y="0"/>
                      <a:pt x="2449" y="0"/>
                      <a:pt x="2417" y="0"/>
                    </a:cubicBezTo>
                    <a:cubicBezTo>
                      <a:pt x="2386" y="0"/>
                      <a:pt x="2356" y="0"/>
                      <a:pt x="2325" y="0"/>
                    </a:cubicBezTo>
                    <a:lnTo>
                      <a:pt x="2293" y="0"/>
                    </a:lnTo>
                    <a:cubicBezTo>
                      <a:pt x="2262" y="0"/>
                      <a:pt x="2262" y="0"/>
                      <a:pt x="2262" y="0"/>
                    </a:cubicBezTo>
                    <a:lnTo>
                      <a:pt x="2232" y="0"/>
                    </a:lnTo>
                    <a:lnTo>
                      <a:pt x="2201" y="0"/>
                    </a:lnTo>
                    <a:cubicBezTo>
                      <a:pt x="2169" y="0"/>
                      <a:pt x="2169" y="0"/>
                      <a:pt x="2169" y="0"/>
                    </a:cubicBezTo>
                    <a:cubicBezTo>
                      <a:pt x="2138" y="0"/>
                      <a:pt x="2108" y="0"/>
                      <a:pt x="2076" y="0"/>
                    </a:cubicBezTo>
                    <a:cubicBezTo>
                      <a:pt x="2076" y="0"/>
                      <a:pt x="2076" y="0"/>
                      <a:pt x="2045" y="0"/>
                    </a:cubicBezTo>
                    <a:cubicBezTo>
                      <a:pt x="2014" y="0"/>
                      <a:pt x="2014" y="0"/>
                      <a:pt x="1984" y="0"/>
                    </a:cubicBezTo>
                    <a:cubicBezTo>
                      <a:pt x="1953" y="0"/>
                      <a:pt x="1953" y="0"/>
                      <a:pt x="1953" y="0"/>
                    </a:cubicBezTo>
                    <a:cubicBezTo>
                      <a:pt x="1921" y="0"/>
                      <a:pt x="1921" y="0"/>
                      <a:pt x="1890" y="0"/>
                    </a:cubicBezTo>
                    <a:lnTo>
                      <a:pt x="1890" y="0"/>
                    </a:lnTo>
                    <a:cubicBezTo>
                      <a:pt x="1890" y="0"/>
                      <a:pt x="1890" y="0"/>
                      <a:pt x="1860" y="0"/>
                    </a:cubicBezTo>
                    <a:cubicBezTo>
                      <a:pt x="1860" y="0"/>
                      <a:pt x="1860" y="0"/>
                      <a:pt x="1829" y="0"/>
                    </a:cubicBezTo>
                    <a:lnTo>
                      <a:pt x="1829" y="31"/>
                    </a:lnTo>
                    <a:cubicBezTo>
                      <a:pt x="1829" y="62"/>
                      <a:pt x="1829" y="62"/>
                      <a:pt x="1797" y="62"/>
                    </a:cubicBezTo>
                    <a:lnTo>
                      <a:pt x="1797" y="62"/>
                    </a:lnTo>
                    <a:cubicBezTo>
                      <a:pt x="1797" y="62"/>
                      <a:pt x="1736" y="31"/>
                      <a:pt x="1673" y="31"/>
                    </a:cubicBezTo>
                    <a:lnTo>
                      <a:pt x="1642" y="31"/>
                    </a:lnTo>
                    <a:cubicBezTo>
                      <a:pt x="1642" y="31"/>
                      <a:pt x="1642" y="31"/>
                      <a:pt x="1612" y="31"/>
                    </a:cubicBezTo>
                    <a:lnTo>
                      <a:pt x="1612" y="31"/>
                    </a:lnTo>
                    <a:cubicBezTo>
                      <a:pt x="1612" y="31"/>
                      <a:pt x="1612" y="31"/>
                      <a:pt x="1581" y="31"/>
                    </a:cubicBezTo>
                    <a:lnTo>
                      <a:pt x="1549" y="31"/>
                    </a:lnTo>
                    <a:lnTo>
                      <a:pt x="1549" y="31"/>
                    </a:lnTo>
                    <a:cubicBezTo>
                      <a:pt x="1518" y="31"/>
                      <a:pt x="1518" y="31"/>
                      <a:pt x="1518" y="31"/>
                    </a:cubicBezTo>
                    <a:lnTo>
                      <a:pt x="1488" y="31"/>
                    </a:lnTo>
                    <a:cubicBezTo>
                      <a:pt x="1488" y="31"/>
                      <a:pt x="1518" y="31"/>
                      <a:pt x="1518" y="62"/>
                    </a:cubicBezTo>
                    <a:cubicBezTo>
                      <a:pt x="1518" y="93"/>
                      <a:pt x="1488" y="93"/>
                      <a:pt x="1488" y="93"/>
                    </a:cubicBezTo>
                    <a:cubicBezTo>
                      <a:pt x="1488" y="124"/>
                      <a:pt x="1488" y="124"/>
                      <a:pt x="1488" y="124"/>
                    </a:cubicBezTo>
                    <a:cubicBezTo>
                      <a:pt x="1457" y="124"/>
                      <a:pt x="1457" y="124"/>
                      <a:pt x="1457" y="124"/>
                    </a:cubicBezTo>
                    <a:cubicBezTo>
                      <a:pt x="1457" y="124"/>
                      <a:pt x="1394" y="93"/>
                      <a:pt x="1333" y="93"/>
                    </a:cubicBezTo>
                    <a:cubicBezTo>
                      <a:pt x="1301" y="93"/>
                      <a:pt x="1301" y="93"/>
                      <a:pt x="1271" y="62"/>
                    </a:cubicBezTo>
                    <a:cubicBezTo>
                      <a:pt x="1271" y="62"/>
                      <a:pt x="1271" y="62"/>
                      <a:pt x="1240" y="62"/>
                    </a:cubicBezTo>
                    <a:cubicBezTo>
                      <a:pt x="1240" y="62"/>
                      <a:pt x="1240" y="62"/>
                      <a:pt x="1208" y="62"/>
                    </a:cubicBezTo>
                    <a:cubicBezTo>
                      <a:pt x="1240" y="62"/>
                      <a:pt x="1240" y="93"/>
                      <a:pt x="1240" y="93"/>
                    </a:cubicBezTo>
                    <a:cubicBezTo>
                      <a:pt x="1208" y="124"/>
                      <a:pt x="1177" y="124"/>
                      <a:pt x="1177" y="124"/>
                    </a:cubicBezTo>
                    <a:cubicBezTo>
                      <a:pt x="1147" y="124"/>
                      <a:pt x="1116" y="93"/>
                      <a:pt x="1116" y="93"/>
                    </a:cubicBezTo>
                    <a:lnTo>
                      <a:pt x="1085" y="93"/>
                    </a:lnTo>
                    <a:lnTo>
                      <a:pt x="1053" y="93"/>
                    </a:lnTo>
                    <a:lnTo>
                      <a:pt x="1053" y="93"/>
                    </a:lnTo>
                    <a:cubicBezTo>
                      <a:pt x="1023" y="93"/>
                      <a:pt x="1023" y="124"/>
                      <a:pt x="992" y="124"/>
                    </a:cubicBezTo>
                    <a:lnTo>
                      <a:pt x="961" y="124"/>
                    </a:lnTo>
                    <a:cubicBezTo>
                      <a:pt x="929" y="93"/>
                      <a:pt x="929" y="93"/>
                      <a:pt x="929" y="62"/>
                    </a:cubicBezTo>
                    <a:lnTo>
                      <a:pt x="929" y="62"/>
                    </a:lnTo>
                    <a:lnTo>
                      <a:pt x="929" y="62"/>
                    </a:lnTo>
                    <a:cubicBezTo>
                      <a:pt x="899" y="93"/>
                      <a:pt x="837" y="93"/>
                      <a:pt x="805" y="93"/>
                    </a:cubicBezTo>
                    <a:cubicBezTo>
                      <a:pt x="775" y="93"/>
                      <a:pt x="775" y="93"/>
                      <a:pt x="744" y="93"/>
                    </a:cubicBezTo>
                    <a:lnTo>
                      <a:pt x="713" y="93"/>
                    </a:lnTo>
                    <a:lnTo>
                      <a:pt x="681" y="93"/>
                    </a:lnTo>
                    <a:cubicBezTo>
                      <a:pt x="651" y="93"/>
                      <a:pt x="651" y="93"/>
                      <a:pt x="651" y="93"/>
                    </a:cubicBezTo>
                    <a:cubicBezTo>
                      <a:pt x="651" y="93"/>
                      <a:pt x="620" y="93"/>
                      <a:pt x="620" y="124"/>
                    </a:cubicBezTo>
                    <a:lnTo>
                      <a:pt x="620" y="124"/>
                    </a:lnTo>
                    <a:cubicBezTo>
                      <a:pt x="620" y="124"/>
                      <a:pt x="620" y="155"/>
                      <a:pt x="589" y="155"/>
                    </a:cubicBezTo>
                    <a:cubicBezTo>
                      <a:pt x="589" y="155"/>
                      <a:pt x="589" y="155"/>
                      <a:pt x="557" y="155"/>
                    </a:cubicBezTo>
                    <a:lnTo>
                      <a:pt x="557" y="155"/>
                    </a:lnTo>
                    <a:lnTo>
                      <a:pt x="527" y="155"/>
                    </a:lnTo>
                    <a:cubicBezTo>
                      <a:pt x="496" y="155"/>
                      <a:pt x="496" y="155"/>
                      <a:pt x="465" y="155"/>
                    </a:cubicBezTo>
                    <a:lnTo>
                      <a:pt x="465" y="155"/>
                    </a:lnTo>
                    <a:cubicBezTo>
                      <a:pt x="433" y="155"/>
                      <a:pt x="433" y="155"/>
                      <a:pt x="433" y="155"/>
                    </a:cubicBezTo>
                    <a:cubicBezTo>
                      <a:pt x="465" y="155"/>
                      <a:pt x="465" y="155"/>
                      <a:pt x="465" y="155"/>
                    </a:cubicBezTo>
                    <a:cubicBezTo>
                      <a:pt x="465" y="155"/>
                      <a:pt x="465" y="155"/>
                      <a:pt x="433" y="155"/>
                    </a:cubicBezTo>
                    <a:cubicBezTo>
                      <a:pt x="465" y="186"/>
                      <a:pt x="465" y="186"/>
                      <a:pt x="465" y="186"/>
                    </a:cubicBezTo>
                    <a:cubicBezTo>
                      <a:pt x="465" y="186"/>
                      <a:pt x="465" y="217"/>
                      <a:pt x="433" y="217"/>
                    </a:cubicBezTo>
                    <a:lnTo>
                      <a:pt x="433" y="217"/>
                    </a:lnTo>
                    <a:cubicBezTo>
                      <a:pt x="433" y="248"/>
                      <a:pt x="403" y="248"/>
                      <a:pt x="403" y="248"/>
                    </a:cubicBezTo>
                    <a:cubicBezTo>
                      <a:pt x="372" y="279"/>
                      <a:pt x="341" y="279"/>
                      <a:pt x="309" y="279"/>
                    </a:cubicBezTo>
                    <a:lnTo>
                      <a:pt x="309" y="279"/>
                    </a:lnTo>
                    <a:cubicBezTo>
                      <a:pt x="309" y="279"/>
                      <a:pt x="309" y="279"/>
                      <a:pt x="279" y="279"/>
                    </a:cubicBezTo>
                    <a:cubicBezTo>
                      <a:pt x="279" y="279"/>
                      <a:pt x="248" y="279"/>
                      <a:pt x="217" y="279"/>
                    </a:cubicBezTo>
                    <a:cubicBezTo>
                      <a:pt x="185" y="279"/>
                      <a:pt x="185" y="279"/>
                      <a:pt x="185" y="279"/>
                    </a:cubicBezTo>
                    <a:cubicBezTo>
                      <a:pt x="155" y="310"/>
                      <a:pt x="155" y="310"/>
                      <a:pt x="124" y="310"/>
                    </a:cubicBezTo>
                    <a:lnTo>
                      <a:pt x="124" y="310"/>
                    </a:lnTo>
                    <a:cubicBezTo>
                      <a:pt x="124" y="310"/>
                      <a:pt x="124" y="310"/>
                      <a:pt x="93" y="310"/>
                    </a:cubicBezTo>
                    <a:lnTo>
                      <a:pt x="93" y="310"/>
                    </a:lnTo>
                    <a:cubicBezTo>
                      <a:pt x="61" y="310"/>
                      <a:pt x="61" y="310"/>
                      <a:pt x="61" y="310"/>
                    </a:cubicBezTo>
                    <a:lnTo>
                      <a:pt x="31" y="310"/>
                    </a:lnTo>
                    <a:lnTo>
                      <a:pt x="0" y="310"/>
                    </a:lnTo>
                    <a:cubicBezTo>
                      <a:pt x="0" y="310"/>
                      <a:pt x="31" y="310"/>
                      <a:pt x="61" y="310"/>
                    </a:cubicBezTo>
                    <a:cubicBezTo>
                      <a:pt x="93" y="310"/>
                      <a:pt x="93" y="310"/>
                      <a:pt x="124" y="341"/>
                    </a:cubicBezTo>
                    <a:lnTo>
                      <a:pt x="124" y="341"/>
                    </a:lnTo>
                    <a:lnTo>
                      <a:pt x="124" y="341"/>
                    </a:lnTo>
                    <a:cubicBezTo>
                      <a:pt x="155" y="341"/>
                      <a:pt x="155" y="341"/>
                      <a:pt x="185" y="341"/>
                    </a:cubicBezTo>
                    <a:cubicBezTo>
                      <a:pt x="185" y="341"/>
                      <a:pt x="185" y="341"/>
                      <a:pt x="217" y="341"/>
                    </a:cubicBezTo>
                    <a:lnTo>
                      <a:pt x="217" y="341"/>
                    </a:lnTo>
                    <a:cubicBezTo>
                      <a:pt x="248" y="341"/>
                      <a:pt x="248" y="341"/>
                      <a:pt x="279" y="341"/>
                    </a:cubicBezTo>
                    <a:lnTo>
                      <a:pt x="279" y="341"/>
                    </a:lnTo>
                    <a:lnTo>
                      <a:pt x="279" y="341"/>
                    </a:lnTo>
                    <a:cubicBezTo>
                      <a:pt x="309" y="341"/>
                      <a:pt x="309" y="372"/>
                      <a:pt x="309" y="372"/>
                    </a:cubicBezTo>
                    <a:cubicBezTo>
                      <a:pt x="309" y="403"/>
                      <a:pt x="279" y="403"/>
                      <a:pt x="279" y="403"/>
                    </a:cubicBezTo>
                    <a:lnTo>
                      <a:pt x="279" y="403"/>
                    </a:lnTo>
                    <a:cubicBezTo>
                      <a:pt x="248" y="403"/>
                      <a:pt x="185" y="403"/>
                      <a:pt x="155" y="403"/>
                    </a:cubicBezTo>
                    <a:cubicBezTo>
                      <a:pt x="155" y="403"/>
                      <a:pt x="155" y="403"/>
                      <a:pt x="155" y="434"/>
                    </a:cubicBezTo>
                    <a:lnTo>
                      <a:pt x="155" y="434"/>
                    </a:lnTo>
                    <a:cubicBezTo>
                      <a:pt x="185" y="434"/>
                      <a:pt x="185" y="434"/>
                      <a:pt x="217" y="403"/>
                    </a:cubicBezTo>
                    <a:lnTo>
                      <a:pt x="217" y="403"/>
                    </a:lnTo>
                    <a:lnTo>
                      <a:pt x="248" y="403"/>
                    </a:lnTo>
                    <a:cubicBezTo>
                      <a:pt x="248" y="403"/>
                      <a:pt x="248" y="403"/>
                      <a:pt x="248" y="434"/>
                    </a:cubicBezTo>
                    <a:cubicBezTo>
                      <a:pt x="248" y="434"/>
                      <a:pt x="248" y="434"/>
                      <a:pt x="279" y="434"/>
                    </a:cubicBezTo>
                    <a:lnTo>
                      <a:pt x="279" y="403"/>
                    </a:lnTo>
                    <a:cubicBezTo>
                      <a:pt x="309" y="403"/>
                      <a:pt x="309" y="403"/>
                      <a:pt x="309" y="403"/>
                    </a:cubicBezTo>
                    <a:cubicBezTo>
                      <a:pt x="341" y="403"/>
                      <a:pt x="341" y="434"/>
                      <a:pt x="341" y="434"/>
                    </a:cubicBezTo>
                    <a:lnTo>
                      <a:pt x="341" y="434"/>
                    </a:lnTo>
                    <a:cubicBezTo>
                      <a:pt x="341" y="434"/>
                      <a:pt x="341" y="434"/>
                      <a:pt x="372" y="434"/>
                    </a:cubicBezTo>
                    <a:cubicBezTo>
                      <a:pt x="403" y="403"/>
                      <a:pt x="403" y="403"/>
                      <a:pt x="433" y="403"/>
                    </a:cubicBezTo>
                    <a:cubicBezTo>
                      <a:pt x="465" y="403"/>
                      <a:pt x="465" y="403"/>
                      <a:pt x="496" y="403"/>
                    </a:cubicBezTo>
                    <a:cubicBezTo>
                      <a:pt x="527" y="434"/>
                      <a:pt x="589" y="434"/>
                      <a:pt x="651" y="434"/>
                    </a:cubicBezTo>
                    <a:lnTo>
                      <a:pt x="651" y="434"/>
                    </a:lnTo>
                    <a:cubicBezTo>
                      <a:pt x="681" y="434"/>
                      <a:pt x="681" y="434"/>
                      <a:pt x="681" y="434"/>
                    </a:cubicBezTo>
                    <a:lnTo>
                      <a:pt x="681" y="434"/>
                    </a:lnTo>
                    <a:cubicBezTo>
                      <a:pt x="681" y="434"/>
                      <a:pt x="681" y="434"/>
                      <a:pt x="713" y="434"/>
                    </a:cubicBezTo>
                    <a:cubicBezTo>
                      <a:pt x="713" y="434"/>
                      <a:pt x="713" y="434"/>
                      <a:pt x="744" y="465"/>
                    </a:cubicBezTo>
                    <a:cubicBezTo>
                      <a:pt x="744" y="465"/>
                      <a:pt x="744" y="465"/>
                      <a:pt x="744" y="496"/>
                    </a:cubicBezTo>
                    <a:lnTo>
                      <a:pt x="744" y="496"/>
                    </a:lnTo>
                    <a:cubicBezTo>
                      <a:pt x="744" y="496"/>
                      <a:pt x="775" y="496"/>
                      <a:pt x="805" y="496"/>
                    </a:cubicBezTo>
                    <a:cubicBezTo>
                      <a:pt x="805" y="527"/>
                      <a:pt x="837" y="527"/>
                      <a:pt x="837" y="558"/>
                    </a:cubicBezTo>
                    <a:lnTo>
                      <a:pt x="837" y="558"/>
                    </a:lnTo>
                    <a:lnTo>
                      <a:pt x="868" y="558"/>
                    </a:lnTo>
                    <a:lnTo>
                      <a:pt x="868" y="589"/>
                    </a:lnTo>
                    <a:lnTo>
                      <a:pt x="868" y="589"/>
                    </a:lnTo>
                    <a:lnTo>
                      <a:pt x="868" y="589"/>
                    </a:lnTo>
                    <a:cubicBezTo>
                      <a:pt x="899" y="589"/>
                      <a:pt x="899" y="589"/>
                      <a:pt x="899" y="589"/>
                    </a:cubicBezTo>
                    <a:cubicBezTo>
                      <a:pt x="899" y="620"/>
                      <a:pt x="899" y="620"/>
                      <a:pt x="899" y="620"/>
                    </a:cubicBezTo>
                    <a:cubicBezTo>
                      <a:pt x="929" y="620"/>
                      <a:pt x="929" y="651"/>
                      <a:pt x="929" y="651"/>
                    </a:cubicBezTo>
                    <a:lnTo>
                      <a:pt x="929" y="682"/>
                    </a:lnTo>
                    <a:cubicBezTo>
                      <a:pt x="992" y="713"/>
                      <a:pt x="992" y="713"/>
                      <a:pt x="992" y="713"/>
                    </a:cubicBezTo>
                    <a:cubicBezTo>
                      <a:pt x="899" y="744"/>
                      <a:pt x="899" y="744"/>
                      <a:pt x="899" y="744"/>
                    </a:cubicBezTo>
                    <a:lnTo>
                      <a:pt x="899" y="744"/>
                    </a:lnTo>
                    <a:lnTo>
                      <a:pt x="899" y="744"/>
                    </a:lnTo>
                    <a:lnTo>
                      <a:pt x="929" y="744"/>
                    </a:lnTo>
                    <a:lnTo>
                      <a:pt x="929" y="744"/>
                    </a:lnTo>
                    <a:lnTo>
                      <a:pt x="961" y="744"/>
                    </a:lnTo>
                    <a:lnTo>
                      <a:pt x="961" y="744"/>
                    </a:lnTo>
                    <a:lnTo>
                      <a:pt x="961" y="713"/>
                    </a:lnTo>
                    <a:cubicBezTo>
                      <a:pt x="992" y="713"/>
                      <a:pt x="992" y="713"/>
                      <a:pt x="1023" y="713"/>
                    </a:cubicBezTo>
                    <a:cubicBezTo>
                      <a:pt x="1023" y="713"/>
                      <a:pt x="1023" y="713"/>
                      <a:pt x="1053" y="713"/>
                    </a:cubicBezTo>
                    <a:cubicBezTo>
                      <a:pt x="1053" y="744"/>
                      <a:pt x="1116" y="744"/>
                      <a:pt x="1147" y="775"/>
                    </a:cubicBezTo>
                    <a:cubicBezTo>
                      <a:pt x="1147" y="775"/>
                      <a:pt x="1177" y="775"/>
                      <a:pt x="1177" y="806"/>
                    </a:cubicBezTo>
                    <a:lnTo>
                      <a:pt x="1177" y="806"/>
                    </a:lnTo>
                    <a:lnTo>
                      <a:pt x="1177" y="806"/>
                    </a:lnTo>
                    <a:cubicBezTo>
                      <a:pt x="1177" y="806"/>
                      <a:pt x="1177" y="806"/>
                      <a:pt x="1177" y="837"/>
                    </a:cubicBezTo>
                    <a:cubicBezTo>
                      <a:pt x="1208" y="837"/>
                      <a:pt x="1177" y="868"/>
                      <a:pt x="1177" y="868"/>
                    </a:cubicBezTo>
                    <a:cubicBezTo>
                      <a:pt x="1177" y="868"/>
                      <a:pt x="1177" y="868"/>
                      <a:pt x="1177" y="899"/>
                    </a:cubicBezTo>
                    <a:cubicBezTo>
                      <a:pt x="1177" y="899"/>
                      <a:pt x="1177" y="899"/>
                      <a:pt x="1147" y="930"/>
                    </a:cubicBezTo>
                    <a:lnTo>
                      <a:pt x="1147" y="930"/>
                    </a:lnTo>
                    <a:cubicBezTo>
                      <a:pt x="1147" y="930"/>
                      <a:pt x="1116" y="961"/>
                      <a:pt x="1085" y="961"/>
                    </a:cubicBezTo>
                    <a:lnTo>
                      <a:pt x="1085" y="961"/>
                    </a:lnTo>
                    <a:cubicBezTo>
                      <a:pt x="1053" y="961"/>
                      <a:pt x="1023" y="961"/>
                      <a:pt x="1023" y="961"/>
                    </a:cubicBezTo>
                    <a:cubicBezTo>
                      <a:pt x="1023" y="992"/>
                      <a:pt x="1023" y="992"/>
                      <a:pt x="1023" y="992"/>
                    </a:cubicBezTo>
                    <a:cubicBezTo>
                      <a:pt x="1023" y="992"/>
                      <a:pt x="1023" y="1023"/>
                      <a:pt x="992" y="1023"/>
                    </a:cubicBezTo>
                    <a:lnTo>
                      <a:pt x="992" y="1023"/>
                    </a:lnTo>
                    <a:lnTo>
                      <a:pt x="992" y="1023"/>
                    </a:lnTo>
                    <a:lnTo>
                      <a:pt x="992" y="1054"/>
                    </a:lnTo>
                    <a:cubicBezTo>
                      <a:pt x="992" y="1085"/>
                      <a:pt x="1023" y="1085"/>
                      <a:pt x="1023" y="1085"/>
                    </a:cubicBezTo>
                    <a:cubicBezTo>
                      <a:pt x="1053" y="1116"/>
                      <a:pt x="1053" y="1116"/>
                      <a:pt x="1085" y="1147"/>
                    </a:cubicBezTo>
                    <a:lnTo>
                      <a:pt x="1085" y="1147"/>
                    </a:lnTo>
                    <a:lnTo>
                      <a:pt x="1085" y="1178"/>
                    </a:lnTo>
                    <a:cubicBezTo>
                      <a:pt x="1116" y="1147"/>
                      <a:pt x="1116" y="1116"/>
                      <a:pt x="1116" y="1116"/>
                    </a:cubicBezTo>
                    <a:cubicBezTo>
                      <a:pt x="1147" y="1116"/>
                      <a:pt x="1147" y="1147"/>
                      <a:pt x="1147" y="1147"/>
                    </a:cubicBezTo>
                    <a:cubicBezTo>
                      <a:pt x="1147" y="1147"/>
                      <a:pt x="1147" y="1147"/>
                      <a:pt x="1177" y="1147"/>
                    </a:cubicBezTo>
                    <a:lnTo>
                      <a:pt x="1177" y="1147"/>
                    </a:lnTo>
                    <a:cubicBezTo>
                      <a:pt x="1208" y="1178"/>
                      <a:pt x="1208" y="1178"/>
                      <a:pt x="1208" y="1178"/>
                    </a:cubicBezTo>
                    <a:cubicBezTo>
                      <a:pt x="1208" y="1209"/>
                      <a:pt x="1208" y="1209"/>
                      <a:pt x="1208" y="1209"/>
                    </a:cubicBezTo>
                    <a:cubicBezTo>
                      <a:pt x="1177" y="1209"/>
                      <a:pt x="1177" y="1209"/>
                      <a:pt x="1177" y="1209"/>
                    </a:cubicBezTo>
                    <a:cubicBezTo>
                      <a:pt x="1177" y="1240"/>
                      <a:pt x="1177" y="1240"/>
                      <a:pt x="1177" y="1270"/>
                    </a:cubicBezTo>
                    <a:lnTo>
                      <a:pt x="1177" y="1270"/>
                    </a:lnTo>
                    <a:cubicBezTo>
                      <a:pt x="1177" y="1302"/>
                      <a:pt x="1208" y="1333"/>
                      <a:pt x="1208" y="1333"/>
                    </a:cubicBezTo>
                    <a:cubicBezTo>
                      <a:pt x="1208" y="1333"/>
                      <a:pt x="1208" y="1333"/>
                      <a:pt x="1240" y="1333"/>
                    </a:cubicBezTo>
                    <a:lnTo>
                      <a:pt x="1240" y="1364"/>
                    </a:lnTo>
                    <a:lnTo>
                      <a:pt x="1240" y="1364"/>
                    </a:lnTo>
                    <a:lnTo>
                      <a:pt x="1271" y="1364"/>
                    </a:lnTo>
                    <a:cubicBezTo>
                      <a:pt x="1271" y="1364"/>
                      <a:pt x="1271" y="1364"/>
                      <a:pt x="1301" y="1394"/>
                    </a:cubicBezTo>
                    <a:lnTo>
                      <a:pt x="1301" y="1394"/>
                    </a:lnTo>
                    <a:cubicBezTo>
                      <a:pt x="1301" y="1394"/>
                      <a:pt x="1301" y="1394"/>
                      <a:pt x="1301" y="1426"/>
                    </a:cubicBezTo>
                    <a:lnTo>
                      <a:pt x="1333" y="1426"/>
                    </a:lnTo>
                    <a:lnTo>
                      <a:pt x="1333" y="1426"/>
                    </a:lnTo>
                    <a:cubicBezTo>
                      <a:pt x="1333" y="1394"/>
                      <a:pt x="1333" y="1394"/>
                      <a:pt x="1364" y="1394"/>
                    </a:cubicBezTo>
                    <a:lnTo>
                      <a:pt x="1364" y="1394"/>
                    </a:lnTo>
                    <a:lnTo>
                      <a:pt x="1364" y="1394"/>
                    </a:lnTo>
                    <a:lnTo>
                      <a:pt x="1364" y="1394"/>
                    </a:lnTo>
                    <a:cubicBezTo>
                      <a:pt x="1364" y="1394"/>
                      <a:pt x="1364" y="1394"/>
                      <a:pt x="1394" y="1394"/>
                    </a:cubicBezTo>
                    <a:lnTo>
                      <a:pt x="1394" y="1394"/>
                    </a:lnTo>
                    <a:lnTo>
                      <a:pt x="1425" y="1394"/>
                    </a:lnTo>
                    <a:cubicBezTo>
                      <a:pt x="1457" y="1394"/>
                      <a:pt x="1457" y="1394"/>
                      <a:pt x="1457" y="1394"/>
                    </a:cubicBezTo>
                    <a:cubicBezTo>
                      <a:pt x="1457" y="1394"/>
                      <a:pt x="1488" y="1394"/>
                      <a:pt x="1488" y="1426"/>
                    </a:cubicBezTo>
                    <a:cubicBezTo>
                      <a:pt x="1488" y="1426"/>
                      <a:pt x="1457" y="1426"/>
                      <a:pt x="1457" y="1457"/>
                    </a:cubicBezTo>
                    <a:lnTo>
                      <a:pt x="1457" y="1457"/>
                    </a:lnTo>
                    <a:cubicBezTo>
                      <a:pt x="1488" y="1457"/>
                      <a:pt x="1488" y="1457"/>
                      <a:pt x="1488" y="1457"/>
                    </a:cubicBezTo>
                    <a:cubicBezTo>
                      <a:pt x="1518" y="1457"/>
                      <a:pt x="1518" y="1457"/>
                      <a:pt x="1518" y="1457"/>
                    </a:cubicBezTo>
                    <a:cubicBezTo>
                      <a:pt x="1518" y="1457"/>
                      <a:pt x="1518" y="1457"/>
                      <a:pt x="1549" y="1457"/>
                    </a:cubicBezTo>
                    <a:lnTo>
                      <a:pt x="1549" y="1457"/>
                    </a:lnTo>
                    <a:lnTo>
                      <a:pt x="1549" y="1457"/>
                    </a:lnTo>
                    <a:cubicBezTo>
                      <a:pt x="1549" y="1426"/>
                      <a:pt x="1549" y="1426"/>
                      <a:pt x="1581" y="1426"/>
                    </a:cubicBezTo>
                    <a:lnTo>
                      <a:pt x="1581" y="1426"/>
                    </a:lnTo>
                    <a:cubicBezTo>
                      <a:pt x="1581" y="1394"/>
                      <a:pt x="1581" y="1394"/>
                      <a:pt x="1581" y="1394"/>
                    </a:cubicBezTo>
                    <a:cubicBezTo>
                      <a:pt x="1581" y="1394"/>
                      <a:pt x="1581" y="1394"/>
                      <a:pt x="1581" y="1364"/>
                    </a:cubicBezTo>
                    <a:cubicBezTo>
                      <a:pt x="1581" y="1364"/>
                      <a:pt x="1549" y="1364"/>
                      <a:pt x="1549" y="1333"/>
                    </a:cubicBezTo>
                    <a:lnTo>
                      <a:pt x="1549" y="1333"/>
                    </a:lnTo>
                    <a:cubicBezTo>
                      <a:pt x="1549" y="1333"/>
                      <a:pt x="1549" y="1333"/>
                      <a:pt x="1549" y="1302"/>
                    </a:cubicBezTo>
                    <a:lnTo>
                      <a:pt x="1581" y="1270"/>
                    </a:lnTo>
                    <a:cubicBezTo>
                      <a:pt x="1581" y="1270"/>
                      <a:pt x="1581" y="1270"/>
                      <a:pt x="1612" y="1270"/>
                    </a:cubicBezTo>
                    <a:cubicBezTo>
                      <a:pt x="1612" y="1270"/>
                      <a:pt x="1612" y="1270"/>
                      <a:pt x="1612" y="1240"/>
                    </a:cubicBezTo>
                    <a:lnTo>
                      <a:pt x="1642" y="1240"/>
                    </a:lnTo>
                    <a:lnTo>
                      <a:pt x="1642" y="1240"/>
                    </a:lnTo>
                    <a:cubicBezTo>
                      <a:pt x="1673" y="1240"/>
                      <a:pt x="1673" y="1240"/>
                      <a:pt x="1673" y="1240"/>
                    </a:cubicBezTo>
                    <a:cubicBezTo>
                      <a:pt x="1581" y="1178"/>
                      <a:pt x="1581" y="1178"/>
                      <a:pt x="1581" y="1178"/>
                    </a:cubicBezTo>
                    <a:cubicBezTo>
                      <a:pt x="1673" y="1178"/>
                      <a:pt x="1673" y="1178"/>
                      <a:pt x="1673" y="1178"/>
                    </a:cubicBezTo>
                    <a:lnTo>
                      <a:pt x="1673" y="1178"/>
                    </a:lnTo>
                    <a:cubicBezTo>
                      <a:pt x="1673" y="1147"/>
                      <a:pt x="1673" y="1147"/>
                      <a:pt x="1673" y="1116"/>
                    </a:cubicBezTo>
                    <a:cubicBezTo>
                      <a:pt x="1705" y="1116"/>
                      <a:pt x="1705" y="1116"/>
                      <a:pt x="1736" y="1116"/>
                    </a:cubicBezTo>
                    <a:lnTo>
                      <a:pt x="1736" y="1116"/>
                    </a:lnTo>
                    <a:lnTo>
                      <a:pt x="1766" y="1116"/>
                    </a:lnTo>
                    <a:cubicBezTo>
                      <a:pt x="1766" y="1085"/>
                      <a:pt x="1766" y="1085"/>
                      <a:pt x="1797" y="1085"/>
                    </a:cubicBezTo>
                    <a:lnTo>
                      <a:pt x="1797" y="1085"/>
                    </a:lnTo>
                    <a:lnTo>
                      <a:pt x="1829" y="1085"/>
                    </a:lnTo>
                    <a:lnTo>
                      <a:pt x="1829" y="1085"/>
                    </a:lnTo>
                    <a:lnTo>
                      <a:pt x="1860" y="1085"/>
                    </a:lnTo>
                    <a:lnTo>
                      <a:pt x="1890" y="1085"/>
                    </a:lnTo>
                    <a:lnTo>
                      <a:pt x="1921" y="1085"/>
                    </a:lnTo>
                    <a:lnTo>
                      <a:pt x="1953" y="1085"/>
                    </a:lnTo>
                    <a:lnTo>
                      <a:pt x="1984" y="1085"/>
                    </a:lnTo>
                    <a:cubicBezTo>
                      <a:pt x="1984" y="1085"/>
                      <a:pt x="2014" y="1085"/>
                      <a:pt x="2014" y="1054"/>
                    </a:cubicBezTo>
                    <a:cubicBezTo>
                      <a:pt x="2045" y="1054"/>
                      <a:pt x="2045" y="1054"/>
                      <a:pt x="2045" y="1023"/>
                    </a:cubicBezTo>
                    <a:cubicBezTo>
                      <a:pt x="2076" y="1023"/>
                      <a:pt x="2076" y="1023"/>
                      <a:pt x="2076" y="1023"/>
                    </a:cubicBezTo>
                    <a:cubicBezTo>
                      <a:pt x="2076" y="992"/>
                      <a:pt x="2076" y="992"/>
                      <a:pt x="2076" y="992"/>
                    </a:cubicBezTo>
                    <a:cubicBezTo>
                      <a:pt x="2108" y="961"/>
                      <a:pt x="2108" y="961"/>
                      <a:pt x="2138" y="961"/>
                    </a:cubicBezTo>
                    <a:lnTo>
                      <a:pt x="2138" y="930"/>
                    </a:lnTo>
                    <a:lnTo>
                      <a:pt x="2169" y="930"/>
                    </a:lnTo>
                    <a:lnTo>
                      <a:pt x="2169" y="930"/>
                    </a:lnTo>
                    <a:cubicBezTo>
                      <a:pt x="2201" y="930"/>
                      <a:pt x="2201" y="930"/>
                      <a:pt x="2201" y="930"/>
                    </a:cubicBezTo>
                    <a:lnTo>
                      <a:pt x="2201" y="930"/>
                    </a:lnTo>
                    <a:lnTo>
                      <a:pt x="2232" y="930"/>
                    </a:lnTo>
                    <a:cubicBezTo>
                      <a:pt x="2232" y="930"/>
                      <a:pt x="2232" y="930"/>
                      <a:pt x="2262" y="930"/>
                    </a:cubicBezTo>
                    <a:lnTo>
                      <a:pt x="2262" y="930"/>
                    </a:lnTo>
                    <a:lnTo>
                      <a:pt x="2293" y="930"/>
                    </a:lnTo>
                    <a:lnTo>
                      <a:pt x="2293" y="930"/>
                    </a:lnTo>
                    <a:cubicBezTo>
                      <a:pt x="2325" y="930"/>
                      <a:pt x="2325" y="930"/>
                      <a:pt x="2325" y="930"/>
                    </a:cubicBezTo>
                    <a:lnTo>
                      <a:pt x="2325" y="930"/>
                    </a:lnTo>
                    <a:cubicBezTo>
                      <a:pt x="2356" y="930"/>
                      <a:pt x="2356" y="930"/>
                      <a:pt x="2356" y="930"/>
                    </a:cubicBezTo>
                    <a:cubicBezTo>
                      <a:pt x="2356" y="930"/>
                      <a:pt x="2356" y="930"/>
                      <a:pt x="2386" y="930"/>
                    </a:cubicBezTo>
                    <a:cubicBezTo>
                      <a:pt x="2386" y="930"/>
                      <a:pt x="2417" y="930"/>
                      <a:pt x="2449" y="899"/>
                    </a:cubicBezTo>
                    <a:cubicBezTo>
                      <a:pt x="2480" y="899"/>
                      <a:pt x="2510" y="899"/>
                      <a:pt x="2541" y="899"/>
                    </a:cubicBezTo>
                    <a:cubicBezTo>
                      <a:pt x="2541" y="899"/>
                      <a:pt x="2541" y="899"/>
                      <a:pt x="2573" y="868"/>
                    </a:cubicBezTo>
                    <a:lnTo>
                      <a:pt x="2573" y="868"/>
                    </a:lnTo>
                    <a:cubicBezTo>
                      <a:pt x="2573" y="868"/>
                      <a:pt x="2573" y="868"/>
                      <a:pt x="2604" y="86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7" name="Freeform 168"/>
              <p:cNvSpPr>
                <a:spLocks noChangeArrowheads="1"/>
              </p:cNvSpPr>
              <p:nvPr/>
            </p:nvSpPr>
            <p:spPr bwMode="auto">
              <a:xfrm>
                <a:off x="3311525" y="765175"/>
                <a:ext cx="79375" cy="11113"/>
              </a:xfrm>
              <a:custGeom>
                <a:avLst/>
                <a:gdLst>
                  <a:gd name="T0" fmla="*/ 62 w 219"/>
                  <a:gd name="T1" fmla="*/ 31 h 32"/>
                  <a:gd name="T2" fmla="*/ 62 w 219"/>
                  <a:gd name="T3" fmla="*/ 31 h 32"/>
                  <a:gd name="T4" fmla="*/ 94 w 219"/>
                  <a:gd name="T5" fmla="*/ 31 h 32"/>
                  <a:gd name="T6" fmla="*/ 155 w 219"/>
                  <a:gd name="T7" fmla="*/ 31 h 32"/>
                  <a:gd name="T8" fmla="*/ 218 w 219"/>
                  <a:gd name="T9" fmla="*/ 0 h 32"/>
                  <a:gd name="T10" fmla="*/ 218 w 219"/>
                  <a:gd name="T11" fmla="*/ 0 h 32"/>
                  <a:gd name="T12" fmla="*/ 155 w 219"/>
                  <a:gd name="T13" fmla="*/ 0 h 32"/>
                  <a:gd name="T14" fmla="*/ 124 w 219"/>
                  <a:gd name="T15" fmla="*/ 0 h 32"/>
                  <a:gd name="T16" fmla="*/ 94 w 219"/>
                  <a:gd name="T17" fmla="*/ 0 h 32"/>
                  <a:gd name="T18" fmla="*/ 62 w 219"/>
                  <a:gd name="T19" fmla="*/ 0 h 32"/>
                  <a:gd name="T20" fmla="*/ 62 w 219"/>
                  <a:gd name="T21" fmla="*/ 0 h 32"/>
                  <a:gd name="T22" fmla="*/ 0 w 219"/>
                  <a:gd name="T23" fmla="*/ 0 h 32"/>
                  <a:gd name="T24" fmla="*/ 0 w 219"/>
                  <a:gd name="T25" fmla="*/ 0 h 32"/>
                  <a:gd name="T26" fmla="*/ 0 w 219"/>
                  <a:gd name="T27" fmla="*/ 0 h 32"/>
                  <a:gd name="T28" fmla="*/ 0 w 219"/>
                  <a:gd name="T29" fmla="*/ 31 h 32"/>
                  <a:gd name="T30" fmla="*/ 31 w 219"/>
                  <a:gd name="T31" fmla="*/ 31 h 32"/>
                  <a:gd name="T32" fmla="*/ 62 w 219"/>
                  <a:gd name="T3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32">
                    <a:moveTo>
                      <a:pt x="62" y="31"/>
                    </a:moveTo>
                    <a:lnTo>
                      <a:pt x="62" y="31"/>
                    </a:lnTo>
                    <a:lnTo>
                      <a:pt x="94" y="31"/>
                    </a:lnTo>
                    <a:cubicBezTo>
                      <a:pt x="124" y="31"/>
                      <a:pt x="124" y="31"/>
                      <a:pt x="155" y="31"/>
                    </a:cubicBezTo>
                    <a:cubicBezTo>
                      <a:pt x="186" y="31"/>
                      <a:pt x="186" y="31"/>
                      <a:pt x="218" y="0"/>
                    </a:cubicBezTo>
                    <a:lnTo>
                      <a:pt x="218" y="0"/>
                    </a:lnTo>
                    <a:cubicBezTo>
                      <a:pt x="186" y="0"/>
                      <a:pt x="186" y="0"/>
                      <a:pt x="155" y="0"/>
                    </a:cubicBezTo>
                    <a:lnTo>
                      <a:pt x="124" y="0"/>
                    </a:lnTo>
                    <a:lnTo>
                      <a:pt x="94" y="0"/>
                    </a:lnTo>
                    <a:cubicBezTo>
                      <a:pt x="94" y="0"/>
                      <a:pt x="94" y="0"/>
                      <a:pt x="62" y="0"/>
                    </a:cubicBezTo>
                    <a:lnTo>
                      <a:pt x="62" y="0"/>
                    </a:lnTo>
                    <a:cubicBezTo>
                      <a:pt x="31" y="0"/>
                      <a:pt x="31" y="0"/>
                      <a:pt x="0" y="0"/>
                    </a:cubicBezTo>
                    <a:lnTo>
                      <a:pt x="0" y="0"/>
                    </a:lnTo>
                    <a:lnTo>
                      <a:pt x="0" y="0"/>
                    </a:lnTo>
                    <a:lnTo>
                      <a:pt x="0" y="31"/>
                    </a:lnTo>
                    <a:cubicBezTo>
                      <a:pt x="0" y="31"/>
                      <a:pt x="0" y="31"/>
                      <a:pt x="31" y="31"/>
                    </a:cubicBezTo>
                    <a:lnTo>
                      <a:pt x="62"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8" name="Freeform 169"/>
              <p:cNvSpPr>
                <a:spLocks noChangeArrowheads="1"/>
              </p:cNvSpPr>
              <p:nvPr/>
            </p:nvSpPr>
            <p:spPr bwMode="auto">
              <a:xfrm>
                <a:off x="3233738" y="1122363"/>
                <a:ext cx="146050" cy="55562"/>
              </a:xfrm>
              <a:custGeom>
                <a:avLst/>
                <a:gdLst>
                  <a:gd name="T0" fmla="*/ 341 w 404"/>
                  <a:gd name="T1" fmla="*/ 93 h 156"/>
                  <a:gd name="T2" fmla="*/ 341 w 404"/>
                  <a:gd name="T3" fmla="*/ 93 h 156"/>
                  <a:gd name="T4" fmla="*/ 372 w 404"/>
                  <a:gd name="T5" fmla="*/ 93 h 156"/>
                  <a:gd name="T6" fmla="*/ 372 w 404"/>
                  <a:gd name="T7" fmla="*/ 93 h 156"/>
                  <a:gd name="T8" fmla="*/ 403 w 404"/>
                  <a:gd name="T9" fmla="*/ 62 h 156"/>
                  <a:gd name="T10" fmla="*/ 403 w 404"/>
                  <a:gd name="T11" fmla="*/ 31 h 156"/>
                  <a:gd name="T12" fmla="*/ 403 w 404"/>
                  <a:gd name="T13" fmla="*/ 0 h 156"/>
                  <a:gd name="T14" fmla="*/ 372 w 404"/>
                  <a:gd name="T15" fmla="*/ 0 h 156"/>
                  <a:gd name="T16" fmla="*/ 341 w 404"/>
                  <a:gd name="T17" fmla="*/ 31 h 156"/>
                  <a:gd name="T18" fmla="*/ 341 w 404"/>
                  <a:gd name="T19" fmla="*/ 31 h 156"/>
                  <a:gd name="T20" fmla="*/ 341 w 404"/>
                  <a:gd name="T21" fmla="*/ 31 h 156"/>
                  <a:gd name="T22" fmla="*/ 311 w 404"/>
                  <a:gd name="T23" fmla="*/ 31 h 156"/>
                  <a:gd name="T24" fmla="*/ 311 w 404"/>
                  <a:gd name="T25" fmla="*/ 0 h 156"/>
                  <a:gd name="T26" fmla="*/ 279 w 404"/>
                  <a:gd name="T27" fmla="*/ 0 h 156"/>
                  <a:gd name="T28" fmla="*/ 279 w 404"/>
                  <a:gd name="T29" fmla="*/ 0 h 156"/>
                  <a:gd name="T30" fmla="*/ 248 w 404"/>
                  <a:gd name="T31" fmla="*/ 31 h 156"/>
                  <a:gd name="T32" fmla="*/ 217 w 404"/>
                  <a:gd name="T33" fmla="*/ 31 h 156"/>
                  <a:gd name="T34" fmla="*/ 187 w 404"/>
                  <a:gd name="T35" fmla="*/ 31 h 156"/>
                  <a:gd name="T36" fmla="*/ 187 w 404"/>
                  <a:gd name="T37" fmla="*/ 62 h 156"/>
                  <a:gd name="T38" fmla="*/ 187 w 404"/>
                  <a:gd name="T39" fmla="*/ 62 h 156"/>
                  <a:gd name="T40" fmla="*/ 155 w 404"/>
                  <a:gd name="T41" fmla="*/ 31 h 156"/>
                  <a:gd name="T42" fmla="*/ 155 w 404"/>
                  <a:gd name="T43" fmla="*/ 31 h 156"/>
                  <a:gd name="T44" fmla="*/ 155 w 404"/>
                  <a:gd name="T45" fmla="*/ 31 h 156"/>
                  <a:gd name="T46" fmla="*/ 124 w 404"/>
                  <a:gd name="T47" fmla="*/ 31 h 156"/>
                  <a:gd name="T48" fmla="*/ 124 w 404"/>
                  <a:gd name="T49" fmla="*/ 31 h 156"/>
                  <a:gd name="T50" fmla="*/ 124 w 404"/>
                  <a:gd name="T51" fmla="*/ 62 h 156"/>
                  <a:gd name="T52" fmla="*/ 124 w 404"/>
                  <a:gd name="T53" fmla="*/ 62 h 156"/>
                  <a:gd name="T54" fmla="*/ 94 w 404"/>
                  <a:gd name="T55" fmla="*/ 31 h 156"/>
                  <a:gd name="T56" fmla="*/ 94 w 404"/>
                  <a:gd name="T57" fmla="*/ 31 h 156"/>
                  <a:gd name="T58" fmla="*/ 94 w 404"/>
                  <a:gd name="T59" fmla="*/ 62 h 156"/>
                  <a:gd name="T60" fmla="*/ 63 w 404"/>
                  <a:gd name="T61" fmla="*/ 62 h 156"/>
                  <a:gd name="T62" fmla="*/ 31 w 404"/>
                  <a:gd name="T63" fmla="*/ 93 h 156"/>
                  <a:gd name="T64" fmla="*/ 31 w 404"/>
                  <a:gd name="T65" fmla="*/ 93 h 156"/>
                  <a:gd name="T66" fmla="*/ 0 w 404"/>
                  <a:gd name="T67" fmla="*/ 93 h 156"/>
                  <a:gd name="T68" fmla="*/ 0 w 404"/>
                  <a:gd name="T69" fmla="*/ 93 h 156"/>
                  <a:gd name="T70" fmla="*/ 31 w 404"/>
                  <a:gd name="T71" fmla="*/ 124 h 156"/>
                  <a:gd name="T72" fmla="*/ 31 w 404"/>
                  <a:gd name="T73" fmla="*/ 124 h 156"/>
                  <a:gd name="T74" fmla="*/ 31 w 404"/>
                  <a:gd name="T75" fmla="*/ 124 h 156"/>
                  <a:gd name="T76" fmla="*/ 63 w 404"/>
                  <a:gd name="T77" fmla="*/ 124 h 156"/>
                  <a:gd name="T78" fmla="*/ 155 w 404"/>
                  <a:gd name="T79" fmla="*/ 155 h 156"/>
                  <a:gd name="T80" fmla="*/ 155 w 404"/>
                  <a:gd name="T81" fmla="*/ 155 h 156"/>
                  <a:gd name="T82" fmla="*/ 155 w 404"/>
                  <a:gd name="T83" fmla="*/ 155 h 156"/>
                  <a:gd name="T84" fmla="*/ 217 w 404"/>
                  <a:gd name="T85" fmla="*/ 124 h 156"/>
                  <a:gd name="T86" fmla="*/ 279 w 404"/>
                  <a:gd name="T87" fmla="*/ 124 h 156"/>
                  <a:gd name="T88" fmla="*/ 311 w 404"/>
                  <a:gd name="T89" fmla="*/ 124 h 156"/>
                  <a:gd name="T90" fmla="*/ 311 w 404"/>
                  <a:gd name="T91" fmla="*/ 93 h 156"/>
                  <a:gd name="T92" fmla="*/ 341 w 404"/>
                  <a:gd name="T93"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156">
                    <a:moveTo>
                      <a:pt x="341" y="93"/>
                    </a:moveTo>
                    <a:lnTo>
                      <a:pt x="341" y="93"/>
                    </a:lnTo>
                    <a:cubicBezTo>
                      <a:pt x="372" y="93"/>
                      <a:pt x="372" y="93"/>
                      <a:pt x="372" y="93"/>
                    </a:cubicBezTo>
                    <a:lnTo>
                      <a:pt x="372" y="93"/>
                    </a:lnTo>
                    <a:cubicBezTo>
                      <a:pt x="372" y="62"/>
                      <a:pt x="403" y="62"/>
                      <a:pt x="403" y="62"/>
                    </a:cubicBezTo>
                    <a:lnTo>
                      <a:pt x="403" y="31"/>
                    </a:lnTo>
                    <a:lnTo>
                      <a:pt x="403" y="0"/>
                    </a:lnTo>
                    <a:lnTo>
                      <a:pt x="372" y="0"/>
                    </a:lnTo>
                    <a:cubicBezTo>
                      <a:pt x="372" y="31"/>
                      <a:pt x="372" y="31"/>
                      <a:pt x="341" y="31"/>
                    </a:cubicBezTo>
                    <a:lnTo>
                      <a:pt x="341" y="31"/>
                    </a:lnTo>
                    <a:lnTo>
                      <a:pt x="341" y="31"/>
                    </a:lnTo>
                    <a:cubicBezTo>
                      <a:pt x="341" y="31"/>
                      <a:pt x="341" y="31"/>
                      <a:pt x="311" y="31"/>
                    </a:cubicBezTo>
                    <a:cubicBezTo>
                      <a:pt x="311" y="0"/>
                      <a:pt x="311" y="0"/>
                      <a:pt x="311" y="0"/>
                    </a:cubicBezTo>
                    <a:cubicBezTo>
                      <a:pt x="279" y="0"/>
                      <a:pt x="279" y="0"/>
                      <a:pt x="279" y="0"/>
                    </a:cubicBezTo>
                    <a:lnTo>
                      <a:pt x="279" y="0"/>
                    </a:lnTo>
                    <a:cubicBezTo>
                      <a:pt x="279" y="31"/>
                      <a:pt x="248" y="31"/>
                      <a:pt x="248" y="31"/>
                    </a:cubicBezTo>
                    <a:lnTo>
                      <a:pt x="217" y="31"/>
                    </a:lnTo>
                    <a:cubicBezTo>
                      <a:pt x="217" y="31"/>
                      <a:pt x="217" y="31"/>
                      <a:pt x="187" y="31"/>
                    </a:cubicBezTo>
                    <a:lnTo>
                      <a:pt x="187" y="62"/>
                    </a:lnTo>
                    <a:lnTo>
                      <a:pt x="187" y="62"/>
                    </a:lnTo>
                    <a:lnTo>
                      <a:pt x="155" y="31"/>
                    </a:lnTo>
                    <a:lnTo>
                      <a:pt x="155" y="31"/>
                    </a:lnTo>
                    <a:lnTo>
                      <a:pt x="155" y="31"/>
                    </a:lnTo>
                    <a:cubicBezTo>
                      <a:pt x="155" y="31"/>
                      <a:pt x="155" y="31"/>
                      <a:pt x="124" y="31"/>
                    </a:cubicBezTo>
                    <a:lnTo>
                      <a:pt x="124" y="31"/>
                    </a:lnTo>
                    <a:lnTo>
                      <a:pt x="124" y="62"/>
                    </a:lnTo>
                    <a:lnTo>
                      <a:pt x="124" y="62"/>
                    </a:lnTo>
                    <a:cubicBezTo>
                      <a:pt x="94" y="62"/>
                      <a:pt x="94" y="62"/>
                      <a:pt x="94" y="31"/>
                    </a:cubicBezTo>
                    <a:lnTo>
                      <a:pt x="94" y="31"/>
                    </a:lnTo>
                    <a:cubicBezTo>
                      <a:pt x="94" y="31"/>
                      <a:pt x="94" y="31"/>
                      <a:pt x="94" y="62"/>
                    </a:cubicBezTo>
                    <a:lnTo>
                      <a:pt x="63" y="62"/>
                    </a:lnTo>
                    <a:cubicBezTo>
                      <a:pt x="63" y="93"/>
                      <a:pt x="31" y="93"/>
                      <a:pt x="31" y="93"/>
                    </a:cubicBezTo>
                    <a:lnTo>
                      <a:pt x="31" y="93"/>
                    </a:lnTo>
                    <a:lnTo>
                      <a:pt x="0" y="93"/>
                    </a:lnTo>
                    <a:lnTo>
                      <a:pt x="0" y="93"/>
                    </a:lnTo>
                    <a:cubicBezTo>
                      <a:pt x="31" y="93"/>
                      <a:pt x="31" y="124"/>
                      <a:pt x="31" y="124"/>
                    </a:cubicBezTo>
                    <a:lnTo>
                      <a:pt x="31" y="124"/>
                    </a:lnTo>
                    <a:lnTo>
                      <a:pt x="31" y="124"/>
                    </a:lnTo>
                    <a:lnTo>
                      <a:pt x="63" y="124"/>
                    </a:lnTo>
                    <a:cubicBezTo>
                      <a:pt x="94" y="124"/>
                      <a:pt x="124" y="155"/>
                      <a:pt x="155" y="155"/>
                    </a:cubicBezTo>
                    <a:lnTo>
                      <a:pt x="155" y="155"/>
                    </a:lnTo>
                    <a:lnTo>
                      <a:pt x="155" y="155"/>
                    </a:lnTo>
                    <a:cubicBezTo>
                      <a:pt x="187" y="155"/>
                      <a:pt x="187" y="155"/>
                      <a:pt x="217" y="124"/>
                    </a:cubicBezTo>
                    <a:cubicBezTo>
                      <a:pt x="248" y="124"/>
                      <a:pt x="248" y="124"/>
                      <a:pt x="279" y="124"/>
                    </a:cubicBezTo>
                    <a:cubicBezTo>
                      <a:pt x="279" y="124"/>
                      <a:pt x="279" y="124"/>
                      <a:pt x="311" y="124"/>
                    </a:cubicBezTo>
                    <a:cubicBezTo>
                      <a:pt x="311" y="124"/>
                      <a:pt x="311" y="124"/>
                      <a:pt x="311" y="93"/>
                    </a:cubicBezTo>
                    <a:lnTo>
                      <a:pt x="341" y="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9" name="Freeform 170"/>
              <p:cNvSpPr>
                <a:spLocks noChangeArrowheads="1"/>
              </p:cNvSpPr>
              <p:nvPr/>
            </p:nvSpPr>
            <p:spPr bwMode="auto">
              <a:xfrm>
                <a:off x="2106613" y="2147888"/>
                <a:ext cx="44450" cy="34925"/>
              </a:xfrm>
              <a:custGeom>
                <a:avLst/>
                <a:gdLst>
                  <a:gd name="T0" fmla="*/ 62 w 125"/>
                  <a:gd name="T1" fmla="*/ 62 h 95"/>
                  <a:gd name="T2" fmla="*/ 62 w 125"/>
                  <a:gd name="T3" fmla="*/ 62 h 95"/>
                  <a:gd name="T4" fmla="*/ 31 w 125"/>
                  <a:gd name="T5" fmla="*/ 0 h 95"/>
                  <a:gd name="T6" fmla="*/ 0 w 125"/>
                  <a:gd name="T7" fmla="*/ 0 h 95"/>
                  <a:gd name="T8" fmla="*/ 0 w 125"/>
                  <a:gd name="T9" fmla="*/ 0 h 95"/>
                  <a:gd name="T10" fmla="*/ 0 w 125"/>
                  <a:gd name="T11" fmla="*/ 31 h 95"/>
                  <a:gd name="T12" fmla="*/ 62 w 125"/>
                  <a:gd name="T13" fmla="*/ 62 h 95"/>
                  <a:gd name="T14" fmla="*/ 62 w 125"/>
                  <a:gd name="T15" fmla="*/ 62 h 95"/>
                  <a:gd name="T16" fmla="*/ 93 w 125"/>
                  <a:gd name="T17" fmla="*/ 62 h 95"/>
                  <a:gd name="T18" fmla="*/ 93 w 125"/>
                  <a:gd name="T19" fmla="*/ 94 h 95"/>
                  <a:gd name="T20" fmla="*/ 93 w 125"/>
                  <a:gd name="T21" fmla="*/ 94 h 95"/>
                  <a:gd name="T22" fmla="*/ 124 w 125"/>
                  <a:gd name="T23" fmla="*/ 94 h 95"/>
                  <a:gd name="T24" fmla="*/ 124 w 125"/>
                  <a:gd name="T25" fmla="*/ 94 h 95"/>
                  <a:gd name="T26" fmla="*/ 124 w 125"/>
                  <a:gd name="T27" fmla="*/ 62 h 95"/>
                  <a:gd name="T28" fmla="*/ 62 w 125"/>
                  <a:gd name="T2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95">
                    <a:moveTo>
                      <a:pt x="62" y="62"/>
                    </a:moveTo>
                    <a:lnTo>
                      <a:pt x="62" y="62"/>
                    </a:lnTo>
                    <a:cubicBezTo>
                      <a:pt x="62" y="31"/>
                      <a:pt x="31" y="31"/>
                      <a:pt x="31" y="0"/>
                    </a:cubicBezTo>
                    <a:lnTo>
                      <a:pt x="0" y="0"/>
                    </a:lnTo>
                    <a:lnTo>
                      <a:pt x="0" y="0"/>
                    </a:lnTo>
                    <a:cubicBezTo>
                      <a:pt x="0" y="31"/>
                      <a:pt x="0" y="31"/>
                      <a:pt x="0" y="31"/>
                    </a:cubicBezTo>
                    <a:cubicBezTo>
                      <a:pt x="31" y="31"/>
                      <a:pt x="31" y="62"/>
                      <a:pt x="62" y="62"/>
                    </a:cubicBezTo>
                    <a:lnTo>
                      <a:pt x="62" y="62"/>
                    </a:lnTo>
                    <a:lnTo>
                      <a:pt x="93" y="62"/>
                    </a:lnTo>
                    <a:cubicBezTo>
                      <a:pt x="93" y="94"/>
                      <a:pt x="93" y="94"/>
                      <a:pt x="93" y="94"/>
                    </a:cubicBezTo>
                    <a:lnTo>
                      <a:pt x="93" y="94"/>
                    </a:lnTo>
                    <a:cubicBezTo>
                      <a:pt x="93" y="94"/>
                      <a:pt x="93" y="94"/>
                      <a:pt x="124" y="94"/>
                    </a:cubicBezTo>
                    <a:lnTo>
                      <a:pt x="124" y="94"/>
                    </a:lnTo>
                    <a:cubicBezTo>
                      <a:pt x="124" y="62"/>
                      <a:pt x="124" y="62"/>
                      <a:pt x="124" y="62"/>
                    </a:cubicBezTo>
                    <a:cubicBezTo>
                      <a:pt x="93" y="62"/>
                      <a:pt x="62" y="62"/>
                      <a:pt x="62"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0" name="Freeform 171"/>
              <p:cNvSpPr>
                <a:spLocks noChangeArrowheads="1"/>
              </p:cNvSpPr>
              <p:nvPr/>
            </p:nvSpPr>
            <p:spPr bwMode="auto">
              <a:xfrm>
                <a:off x="2151063" y="2182813"/>
                <a:ext cx="11112" cy="1587"/>
              </a:xfrm>
              <a:custGeom>
                <a:avLst/>
                <a:gdLst>
                  <a:gd name="T0" fmla="*/ 0 w 32"/>
                  <a:gd name="T1" fmla="*/ 0 h 1"/>
                  <a:gd name="T2" fmla="*/ 0 w 32"/>
                  <a:gd name="T3" fmla="*/ 0 h 1"/>
                  <a:gd name="T4" fmla="*/ 0 w 32"/>
                  <a:gd name="T5" fmla="*/ 0 h 1"/>
                  <a:gd name="T6" fmla="*/ 0 w 32"/>
                  <a:gd name="T7" fmla="*/ 0 h 1"/>
                  <a:gd name="T8" fmla="*/ 31 w 32"/>
                  <a:gd name="T9" fmla="*/ 0 h 1"/>
                  <a:gd name="T10" fmla="*/ 31 w 32"/>
                  <a:gd name="T11" fmla="*/ 0 h 1"/>
                  <a:gd name="T12" fmla="*/ 31 w 32"/>
                  <a:gd name="T13" fmla="*/ 0 h 1"/>
                  <a:gd name="T14" fmla="*/ 0 w 3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
                    <a:moveTo>
                      <a:pt x="0" y="0"/>
                    </a:moveTo>
                    <a:lnTo>
                      <a:pt x="0" y="0"/>
                    </a:lnTo>
                    <a:lnTo>
                      <a:pt x="0" y="0"/>
                    </a:lnTo>
                    <a:lnTo>
                      <a:pt x="0" y="0"/>
                    </a:lnTo>
                    <a:cubicBezTo>
                      <a:pt x="31" y="0"/>
                      <a:pt x="31" y="0"/>
                      <a:pt x="31" y="0"/>
                    </a:cubicBez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1" name="Freeform 172"/>
              <p:cNvSpPr>
                <a:spLocks noChangeArrowheads="1"/>
              </p:cNvSpPr>
              <p:nvPr/>
            </p:nvSpPr>
            <p:spPr bwMode="auto">
              <a:xfrm>
                <a:off x="2062163" y="2125663"/>
                <a:ext cx="44450" cy="22225"/>
              </a:xfrm>
              <a:custGeom>
                <a:avLst/>
                <a:gdLst>
                  <a:gd name="T0" fmla="*/ 92 w 125"/>
                  <a:gd name="T1" fmla="*/ 32 h 63"/>
                  <a:gd name="T2" fmla="*/ 92 w 125"/>
                  <a:gd name="T3" fmla="*/ 32 h 63"/>
                  <a:gd name="T4" fmla="*/ 92 w 125"/>
                  <a:gd name="T5" fmla="*/ 32 h 63"/>
                  <a:gd name="T6" fmla="*/ 62 w 125"/>
                  <a:gd name="T7" fmla="*/ 32 h 63"/>
                  <a:gd name="T8" fmla="*/ 62 w 125"/>
                  <a:gd name="T9" fmla="*/ 32 h 63"/>
                  <a:gd name="T10" fmla="*/ 31 w 125"/>
                  <a:gd name="T11" fmla="*/ 32 h 63"/>
                  <a:gd name="T12" fmla="*/ 0 w 125"/>
                  <a:gd name="T13" fmla="*/ 0 h 63"/>
                  <a:gd name="T14" fmla="*/ 0 w 125"/>
                  <a:gd name="T15" fmla="*/ 0 h 63"/>
                  <a:gd name="T16" fmla="*/ 0 w 125"/>
                  <a:gd name="T17" fmla="*/ 0 h 63"/>
                  <a:gd name="T18" fmla="*/ 0 w 125"/>
                  <a:gd name="T19" fmla="*/ 0 h 63"/>
                  <a:gd name="T20" fmla="*/ 0 w 125"/>
                  <a:gd name="T21" fmla="*/ 32 h 63"/>
                  <a:gd name="T22" fmla="*/ 31 w 125"/>
                  <a:gd name="T23" fmla="*/ 32 h 63"/>
                  <a:gd name="T24" fmla="*/ 31 w 125"/>
                  <a:gd name="T25" fmla="*/ 32 h 63"/>
                  <a:gd name="T26" fmla="*/ 92 w 125"/>
                  <a:gd name="T27" fmla="*/ 62 h 63"/>
                  <a:gd name="T28" fmla="*/ 124 w 125"/>
                  <a:gd name="T29" fmla="*/ 62 h 63"/>
                  <a:gd name="T30" fmla="*/ 92 w 125"/>
                  <a:gd name="T3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63">
                    <a:moveTo>
                      <a:pt x="92" y="32"/>
                    </a:moveTo>
                    <a:lnTo>
                      <a:pt x="92" y="32"/>
                    </a:lnTo>
                    <a:lnTo>
                      <a:pt x="92" y="32"/>
                    </a:lnTo>
                    <a:lnTo>
                      <a:pt x="62" y="32"/>
                    </a:lnTo>
                    <a:lnTo>
                      <a:pt x="62" y="32"/>
                    </a:lnTo>
                    <a:cubicBezTo>
                      <a:pt x="31" y="32"/>
                      <a:pt x="31" y="32"/>
                      <a:pt x="31" y="32"/>
                    </a:cubicBezTo>
                    <a:cubicBezTo>
                      <a:pt x="31" y="32"/>
                      <a:pt x="31" y="32"/>
                      <a:pt x="0" y="0"/>
                    </a:cubicBezTo>
                    <a:lnTo>
                      <a:pt x="0" y="0"/>
                    </a:lnTo>
                    <a:lnTo>
                      <a:pt x="0" y="0"/>
                    </a:lnTo>
                    <a:lnTo>
                      <a:pt x="0" y="0"/>
                    </a:lnTo>
                    <a:cubicBezTo>
                      <a:pt x="0" y="32"/>
                      <a:pt x="0" y="32"/>
                      <a:pt x="0" y="32"/>
                    </a:cubicBezTo>
                    <a:cubicBezTo>
                      <a:pt x="31" y="32"/>
                      <a:pt x="31" y="32"/>
                      <a:pt x="31" y="32"/>
                    </a:cubicBezTo>
                    <a:lnTo>
                      <a:pt x="31" y="32"/>
                    </a:lnTo>
                    <a:cubicBezTo>
                      <a:pt x="62" y="32"/>
                      <a:pt x="92" y="62"/>
                      <a:pt x="92" y="62"/>
                    </a:cubicBezTo>
                    <a:cubicBezTo>
                      <a:pt x="124" y="62"/>
                      <a:pt x="124" y="62"/>
                      <a:pt x="124" y="62"/>
                    </a:cubicBezTo>
                    <a:cubicBezTo>
                      <a:pt x="124" y="32"/>
                      <a:pt x="124" y="32"/>
                      <a:pt x="92" y="3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2" name="Freeform 173"/>
              <p:cNvSpPr>
                <a:spLocks noChangeArrowheads="1"/>
              </p:cNvSpPr>
              <p:nvPr/>
            </p:nvSpPr>
            <p:spPr bwMode="auto">
              <a:xfrm>
                <a:off x="1893888" y="2293938"/>
                <a:ext cx="100012" cy="44450"/>
              </a:xfrm>
              <a:custGeom>
                <a:avLst/>
                <a:gdLst>
                  <a:gd name="T0" fmla="*/ 0 w 280"/>
                  <a:gd name="T1" fmla="*/ 62 h 124"/>
                  <a:gd name="T2" fmla="*/ 0 w 280"/>
                  <a:gd name="T3" fmla="*/ 62 h 124"/>
                  <a:gd name="T4" fmla="*/ 0 w 280"/>
                  <a:gd name="T5" fmla="*/ 62 h 124"/>
                  <a:gd name="T6" fmla="*/ 0 w 280"/>
                  <a:gd name="T7" fmla="*/ 62 h 124"/>
                  <a:gd name="T8" fmla="*/ 31 w 280"/>
                  <a:gd name="T9" fmla="*/ 62 h 124"/>
                  <a:gd name="T10" fmla="*/ 31 w 280"/>
                  <a:gd name="T11" fmla="*/ 62 h 124"/>
                  <a:gd name="T12" fmla="*/ 31 w 280"/>
                  <a:gd name="T13" fmla="*/ 62 h 124"/>
                  <a:gd name="T14" fmla="*/ 62 w 280"/>
                  <a:gd name="T15" fmla="*/ 62 h 124"/>
                  <a:gd name="T16" fmla="*/ 62 w 280"/>
                  <a:gd name="T17" fmla="*/ 62 h 124"/>
                  <a:gd name="T18" fmla="*/ 93 w 280"/>
                  <a:gd name="T19" fmla="*/ 123 h 124"/>
                  <a:gd name="T20" fmla="*/ 93 w 280"/>
                  <a:gd name="T21" fmla="*/ 123 h 124"/>
                  <a:gd name="T22" fmla="*/ 93 w 280"/>
                  <a:gd name="T23" fmla="*/ 123 h 124"/>
                  <a:gd name="T24" fmla="*/ 93 w 280"/>
                  <a:gd name="T25" fmla="*/ 123 h 124"/>
                  <a:gd name="T26" fmla="*/ 93 w 280"/>
                  <a:gd name="T27" fmla="*/ 123 h 124"/>
                  <a:gd name="T28" fmla="*/ 93 w 280"/>
                  <a:gd name="T29" fmla="*/ 92 h 124"/>
                  <a:gd name="T30" fmla="*/ 124 w 280"/>
                  <a:gd name="T31" fmla="*/ 92 h 124"/>
                  <a:gd name="T32" fmla="*/ 124 w 280"/>
                  <a:gd name="T33" fmla="*/ 62 h 124"/>
                  <a:gd name="T34" fmla="*/ 124 w 280"/>
                  <a:gd name="T35" fmla="*/ 62 h 124"/>
                  <a:gd name="T36" fmla="*/ 155 w 280"/>
                  <a:gd name="T37" fmla="*/ 62 h 124"/>
                  <a:gd name="T38" fmla="*/ 155 w 280"/>
                  <a:gd name="T39" fmla="*/ 62 h 124"/>
                  <a:gd name="T40" fmla="*/ 155 w 280"/>
                  <a:gd name="T41" fmla="*/ 62 h 124"/>
                  <a:gd name="T42" fmla="*/ 186 w 280"/>
                  <a:gd name="T43" fmla="*/ 62 h 124"/>
                  <a:gd name="T44" fmla="*/ 186 w 280"/>
                  <a:gd name="T45" fmla="*/ 62 h 124"/>
                  <a:gd name="T46" fmla="*/ 186 w 280"/>
                  <a:gd name="T47" fmla="*/ 62 h 124"/>
                  <a:gd name="T48" fmla="*/ 186 w 280"/>
                  <a:gd name="T49" fmla="*/ 30 h 124"/>
                  <a:gd name="T50" fmla="*/ 217 w 280"/>
                  <a:gd name="T51" fmla="*/ 30 h 124"/>
                  <a:gd name="T52" fmla="*/ 217 w 280"/>
                  <a:gd name="T53" fmla="*/ 30 h 124"/>
                  <a:gd name="T54" fmla="*/ 248 w 280"/>
                  <a:gd name="T55" fmla="*/ 30 h 124"/>
                  <a:gd name="T56" fmla="*/ 248 w 280"/>
                  <a:gd name="T57" fmla="*/ 30 h 124"/>
                  <a:gd name="T58" fmla="*/ 248 w 280"/>
                  <a:gd name="T59" fmla="*/ 30 h 124"/>
                  <a:gd name="T60" fmla="*/ 279 w 280"/>
                  <a:gd name="T61" fmla="*/ 30 h 124"/>
                  <a:gd name="T62" fmla="*/ 217 w 280"/>
                  <a:gd name="T63" fmla="*/ 0 h 124"/>
                  <a:gd name="T64" fmla="*/ 186 w 280"/>
                  <a:gd name="T65" fmla="*/ 0 h 124"/>
                  <a:gd name="T66" fmla="*/ 186 w 280"/>
                  <a:gd name="T67" fmla="*/ 0 h 124"/>
                  <a:gd name="T68" fmla="*/ 155 w 280"/>
                  <a:gd name="T69" fmla="*/ 0 h 124"/>
                  <a:gd name="T70" fmla="*/ 155 w 280"/>
                  <a:gd name="T71" fmla="*/ 0 h 124"/>
                  <a:gd name="T72" fmla="*/ 155 w 280"/>
                  <a:gd name="T73" fmla="*/ 0 h 124"/>
                  <a:gd name="T74" fmla="*/ 124 w 280"/>
                  <a:gd name="T75" fmla="*/ 0 h 124"/>
                  <a:gd name="T76" fmla="*/ 62 w 280"/>
                  <a:gd name="T77" fmla="*/ 0 h 124"/>
                  <a:gd name="T78" fmla="*/ 62 w 280"/>
                  <a:gd name="T79" fmla="*/ 0 h 124"/>
                  <a:gd name="T80" fmla="*/ 62 w 280"/>
                  <a:gd name="T81" fmla="*/ 0 h 124"/>
                  <a:gd name="T82" fmla="*/ 62 w 280"/>
                  <a:gd name="T83" fmla="*/ 0 h 124"/>
                  <a:gd name="T84" fmla="*/ 62 w 280"/>
                  <a:gd name="T85" fmla="*/ 0 h 124"/>
                  <a:gd name="T86" fmla="*/ 31 w 280"/>
                  <a:gd name="T87" fmla="*/ 0 h 124"/>
                  <a:gd name="T88" fmla="*/ 31 w 280"/>
                  <a:gd name="T89" fmla="*/ 30 h 124"/>
                  <a:gd name="T90" fmla="*/ 0 w 280"/>
                  <a:gd name="T9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124">
                    <a:moveTo>
                      <a:pt x="0" y="62"/>
                    </a:moveTo>
                    <a:lnTo>
                      <a:pt x="0" y="62"/>
                    </a:lnTo>
                    <a:lnTo>
                      <a:pt x="0" y="62"/>
                    </a:lnTo>
                    <a:lnTo>
                      <a:pt x="0" y="62"/>
                    </a:lnTo>
                    <a:cubicBezTo>
                      <a:pt x="0" y="62"/>
                      <a:pt x="0" y="62"/>
                      <a:pt x="31" y="62"/>
                    </a:cubicBezTo>
                    <a:lnTo>
                      <a:pt x="31" y="62"/>
                    </a:lnTo>
                    <a:lnTo>
                      <a:pt x="31" y="62"/>
                    </a:lnTo>
                    <a:cubicBezTo>
                      <a:pt x="31" y="62"/>
                      <a:pt x="31" y="62"/>
                      <a:pt x="62" y="62"/>
                    </a:cubicBezTo>
                    <a:lnTo>
                      <a:pt x="62" y="62"/>
                    </a:lnTo>
                    <a:cubicBezTo>
                      <a:pt x="62" y="62"/>
                      <a:pt x="93" y="92"/>
                      <a:pt x="93" y="123"/>
                    </a:cubicBezTo>
                    <a:lnTo>
                      <a:pt x="93" y="123"/>
                    </a:lnTo>
                    <a:lnTo>
                      <a:pt x="93" y="123"/>
                    </a:lnTo>
                    <a:lnTo>
                      <a:pt x="93" y="123"/>
                    </a:lnTo>
                    <a:lnTo>
                      <a:pt x="93" y="123"/>
                    </a:lnTo>
                    <a:cubicBezTo>
                      <a:pt x="93" y="92"/>
                      <a:pt x="93" y="92"/>
                      <a:pt x="93" y="92"/>
                    </a:cubicBezTo>
                    <a:cubicBezTo>
                      <a:pt x="93" y="92"/>
                      <a:pt x="93" y="92"/>
                      <a:pt x="124" y="92"/>
                    </a:cubicBezTo>
                    <a:cubicBezTo>
                      <a:pt x="124" y="92"/>
                      <a:pt x="124" y="92"/>
                      <a:pt x="124" y="62"/>
                    </a:cubicBezTo>
                    <a:lnTo>
                      <a:pt x="124" y="62"/>
                    </a:lnTo>
                    <a:lnTo>
                      <a:pt x="155" y="62"/>
                    </a:lnTo>
                    <a:lnTo>
                      <a:pt x="155" y="62"/>
                    </a:lnTo>
                    <a:lnTo>
                      <a:pt x="155" y="62"/>
                    </a:lnTo>
                    <a:cubicBezTo>
                      <a:pt x="155" y="62"/>
                      <a:pt x="155" y="62"/>
                      <a:pt x="186" y="62"/>
                    </a:cubicBezTo>
                    <a:lnTo>
                      <a:pt x="186" y="62"/>
                    </a:lnTo>
                    <a:lnTo>
                      <a:pt x="186" y="62"/>
                    </a:lnTo>
                    <a:cubicBezTo>
                      <a:pt x="186" y="30"/>
                      <a:pt x="186" y="30"/>
                      <a:pt x="186" y="30"/>
                    </a:cubicBezTo>
                    <a:cubicBezTo>
                      <a:pt x="217" y="30"/>
                      <a:pt x="217" y="30"/>
                      <a:pt x="217" y="30"/>
                    </a:cubicBezTo>
                    <a:lnTo>
                      <a:pt x="217" y="30"/>
                    </a:lnTo>
                    <a:cubicBezTo>
                      <a:pt x="248" y="30"/>
                      <a:pt x="248" y="30"/>
                      <a:pt x="248" y="30"/>
                    </a:cubicBezTo>
                    <a:lnTo>
                      <a:pt x="248" y="30"/>
                    </a:lnTo>
                    <a:lnTo>
                      <a:pt x="248" y="30"/>
                    </a:lnTo>
                    <a:lnTo>
                      <a:pt x="279" y="30"/>
                    </a:lnTo>
                    <a:cubicBezTo>
                      <a:pt x="248" y="0"/>
                      <a:pt x="248" y="0"/>
                      <a:pt x="217" y="0"/>
                    </a:cubicBezTo>
                    <a:cubicBezTo>
                      <a:pt x="217" y="0"/>
                      <a:pt x="217" y="0"/>
                      <a:pt x="186" y="0"/>
                    </a:cubicBezTo>
                    <a:lnTo>
                      <a:pt x="186" y="0"/>
                    </a:lnTo>
                    <a:cubicBezTo>
                      <a:pt x="155" y="0"/>
                      <a:pt x="155" y="0"/>
                      <a:pt x="155" y="0"/>
                    </a:cubicBezTo>
                    <a:lnTo>
                      <a:pt x="155" y="0"/>
                    </a:lnTo>
                    <a:lnTo>
                      <a:pt x="155" y="0"/>
                    </a:lnTo>
                    <a:cubicBezTo>
                      <a:pt x="124" y="0"/>
                      <a:pt x="124" y="0"/>
                      <a:pt x="124" y="0"/>
                    </a:cubicBezTo>
                    <a:cubicBezTo>
                      <a:pt x="93" y="0"/>
                      <a:pt x="93" y="0"/>
                      <a:pt x="62" y="0"/>
                    </a:cubicBezTo>
                    <a:lnTo>
                      <a:pt x="62" y="0"/>
                    </a:lnTo>
                    <a:lnTo>
                      <a:pt x="62" y="0"/>
                    </a:lnTo>
                    <a:lnTo>
                      <a:pt x="62" y="0"/>
                    </a:lnTo>
                    <a:lnTo>
                      <a:pt x="62" y="0"/>
                    </a:lnTo>
                    <a:cubicBezTo>
                      <a:pt x="62" y="0"/>
                      <a:pt x="62" y="0"/>
                      <a:pt x="31" y="0"/>
                    </a:cubicBezTo>
                    <a:cubicBezTo>
                      <a:pt x="31" y="30"/>
                      <a:pt x="31" y="30"/>
                      <a:pt x="31" y="30"/>
                    </a:cubicBezTo>
                    <a:lnTo>
                      <a:pt x="0"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3" name="Freeform 174"/>
              <p:cNvSpPr>
                <a:spLocks noChangeArrowheads="1"/>
              </p:cNvSpPr>
              <p:nvPr/>
            </p:nvSpPr>
            <p:spPr bwMode="auto">
              <a:xfrm>
                <a:off x="2508250" y="1512888"/>
                <a:ext cx="66675" cy="44450"/>
              </a:xfrm>
              <a:custGeom>
                <a:avLst/>
                <a:gdLst>
                  <a:gd name="T0" fmla="*/ 0 w 186"/>
                  <a:gd name="T1" fmla="*/ 92 h 125"/>
                  <a:gd name="T2" fmla="*/ 0 w 186"/>
                  <a:gd name="T3" fmla="*/ 92 h 125"/>
                  <a:gd name="T4" fmla="*/ 31 w 186"/>
                  <a:gd name="T5" fmla="*/ 92 h 125"/>
                  <a:gd name="T6" fmla="*/ 31 w 186"/>
                  <a:gd name="T7" fmla="*/ 92 h 125"/>
                  <a:gd name="T8" fmla="*/ 61 w 186"/>
                  <a:gd name="T9" fmla="*/ 92 h 125"/>
                  <a:gd name="T10" fmla="*/ 61 w 186"/>
                  <a:gd name="T11" fmla="*/ 92 h 125"/>
                  <a:gd name="T12" fmla="*/ 93 w 186"/>
                  <a:gd name="T13" fmla="*/ 62 h 125"/>
                  <a:gd name="T14" fmla="*/ 93 w 186"/>
                  <a:gd name="T15" fmla="*/ 62 h 125"/>
                  <a:gd name="T16" fmla="*/ 124 w 186"/>
                  <a:gd name="T17" fmla="*/ 62 h 125"/>
                  <a:gd name="T18" fmla="*/ 155 w 186"/>
                  <a:gd name="T19" fmla="*/ 62 h 125"/>
                  <a:gd name="T20" fmla="*/ 155 w 186"/>
                  <a:gd name="T21" fmla="*/ 92 h 125"/>
                  <a:gd name="T22" fmla="*/ 155 w 186"/>
                  <a:gd name="T23" fmla="*/ 92 h 125"/>
                  <a:gd name="T24" fmla="*/ 155 w 186"/>
                  <a:gd name="T25" fmla="*/ 124 h 125"/>
                  <a:gd name="T26" fmla="*/ 155 w 186"/>
                  <a:gd name="T27" fmla="*/ 124 h 125"/>
                  <a:gd name="T28" fmla="*/ 155 w 186"/>
                  <a:gd name="T29" fmla="*/ 124 h 125"/>
                  <a:gd name="T30" fmla="*/ 185 w 186"/>
                  <a:gd name="T31" fmla="*/ 124 h 125"/>
                  <a:gd name="T32" fmla="*/ 185 w 186"/>
                  <a:gd name="T33" fmla="*/ 124 h 125"/>
                  <a:gd name="T34" fmla="*/ 185 w 186"/>
                  <a:gd name="T35" fmla="*/ 92 h 125"/>
                  <a:gd name="T36" fmla="*/ 185 w 186"/>
                  <a:gd name="T37" fmla="*/ 62 h 125"/>
                  <a:gd name="T38" fmla="*/ 185 w 186"/>
                  <a:gd name="T39" fmla="*/ 62 h 125"/>
                  <a:gd name="T40" fmla="*/ 185 w 186"/>
                  <a:gd name="T41" fmla="*/ 31 h 125"/>
                  <a:gd name="T42" fmla="*/ 185 w 186"/>
                  <a:gd name="T43" fmla="*/ 31 h 125"/>
                  <a:gd name="T44" fmla="*/ 185 w 186"/>
                  <a:gd name="T45" fmla="*/ 31 h 125"/>
                  <a:gd name="T46" fmla="*/ 185 w 186"/>
                  <a:gd name="T47" fmla="*/ 0 h 125"/>
                  <a:gd name="T48" fmla="*/ 185 w 186"/>
                  <a:gd name="T49" fmla="*/ 0 h 125"/>
                  <a:gd name="T50" fmla="*/ 155 w 186"/>
                  <a:gd name="T51" fmla="*/ 31 h 125"/>
                  <a:gd name="T52" fmla="*/ 124 w 186"/>
                  <a:gd name="T53" fmla="*/ 31 h 125"/>
                  <a:gd name="T54" fmla="*/ 93 w 186"/>
                  <a:gd name="T55" fmla="*/ 0 h 125"/>
                  <a:gd name="T56" fmla="*/ 31 w 186"/>
                  <a:gd name="T57" fmla="*/ 31 h 125"/>
                  <a:gd name="T58" fmla="*/ 0 w 186"/>
                  <a:gd name="T59"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25">
                    <a:moveTo>
                      <a:pt x="0" y="92"/>
                    </a:moveTo>
                    <a:lnTo>
                      <a:pt x="0" y="92"/>
                    </a:lnTo>
                    <a:cubicBezTo>
                      <a:pt x="0" y="92"/>
                      <a:pt x="0" y="92"/>
                      <a:pt x="31" y="92"/>
                    </a:cubicBezTo>
                    <a:lnTo>
                      <a:pt x="31" y="92"/>
                    </a:lnTo>
                    <a:cubicBezTo>
                      <a:pt x="61" y="92"/>
                      <a:pt x="61" y="92"/>
                      <a:pt x="61" y="92"/>
                    </a:cubicBezTo>
                    <a:lnTo>
                      <a:pt x="61" y="92"/>
                    </a:lnTo>
                    <a:cubicBezTo>
                      <a:pt x="61" y="92"/>
                      <a:pt x="93" y="92"/>
                      <a:pt x="93" y="62"/>
                    </a:cubicBezTo>
                    <a:lnTo>
                      <a:pt x="93" y="62"/>
                    </a:lnTo>
                    <a:cubicBezTo>
                      <a:pt x="124" y="62"/>
                      <a:pt x="124" y="62"/>
                      <a:pt x="124" y="62"/>
                    </a:cubicBezTo>
                    <a:cubicBezTo>
                      <a:pt x="124" y="62"/>
                      <a:pt x="124" y="62"/>
                      <a:pt x="155" y="62"/>
                    </a:cubicBezTo>
                    <a:cubicBezTo>
                      <a:pt x="155" y="92"/>
                      <a:pt x="155" y="92"/>
                      <a:pt x="155" y="92"/>
                    </a:cubicBezTo>
                    <a:lnTo>
                      <a:pt x="155" y="92"/>
                    </a:lnTo>
                    <a:lnTo>
                      <a:pt x="155" y="124"/>
                    </a:lnTo>
                    <a:lnTo>
                      <a:pt x="155" y="124"/>
                    </a:lnTo>
                    <a:lnTo>
                      <a:pt x="155" y="124"/>
                    </a:lnTo>
                    <a:cubicBezTo>
                      <a:pt x="155" y="124"/>
                      <a:pt x="155" y="124"/>
                      <a:pt x="185" y="124"/>
                    </a:cubicBezTo>
                    <a:lnTo>
                      <a:pt x="185" y="124"/>
                    </a:lnTo>
                    <a:cubicBezTo>
                      <a:pt x="185" y="92"/>
                      <a:pt x="185" y="92"/>
                      <a:pt x="185" y="92"/>
                    </a:cubicBezTo>
                    <a:cubicBezTo>
                      <a:pt x="185" y="62"/>
                      <a:pt x="185" y="62"/>
                      <a:pt x="185" y="62"/>
                    </a:cubicBezTo>
                    <a:lnTo>
                      <a:pt x="185" y="62"/>
                    </a:lnTo>
                    <a:lnTo>
                      <a:pt x="185" y="31"/>
                    </a:lnTo>
                    <a:lnTo>
                      <a:pt x="185" y="31"/>
                    </a:lnTo>
                    <a:lnTo>
                      <a:pt x="185" y="31"/>
                    </a:lnTo>
                    <a:cubicBezTo>
                      <a:pt x="185" y="0"/>
                      <a:pt x="185" y="0"/>
                      <a:pt x="185" y="0"/>
                    </a:cubicBezTo>
                    <a:lnTo>
                      <a:pt x="185" y="0"/>
                    </a:lnTo>
                    <a:cubicBezTo>
                      <a:pt x="185" y="31"/>
                      <a:pt x="155" y="31"/>
                      <a:pt x="155" y="31"/>
                    </a:cubicBezTo>
                    <a:cubicBezTo>
                      <a:pt x="124" y="31"/>
                      <a:pt x="124" y="31"/>
                      <a:pt x="124" y="31"/>
                    </a:cubicBezTo>
                    <a:cubicBezTo>
                      <a:pt x="124" y="31"/>
                      <a:pt x="124" y="0"/>
                      <a:pt x="93" y="0"/>
                    </a:cubicBezTo>
                    <a:cubicBezTo>
                      <a:pt x="31" y="31"/>
                      <a:pt x="31" y="31"/>
                      <a:pt x="31" y="31"/>
                    </a:cubicBezTo>
                    <a:cubicBezTo>
                      <a:pt x="0" y="62"/>
                      <a:pt x="0" y="62"/>
                      <a:pt x="0" y="9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4" name="Freeform 175"/>
              <p:cNvSpPr>
                <a:spLocks noChangeArrowheads="1"/>
              </p:cNvSpPr>
              <p:nvPr/>
            </p:nvSpPr>
            <p:spPr bwMode="auto">
              <a:xfrm>
                <a:off x="2297113" y="1524000"/>
                <a:ext cx="66675" cy="77788"/>
              </a:xfrm>
              <a:custGeom>
                <a:avLst/>
                <a:gdLst>
                  <a:gd name="T0" fmla="*/ 0 w 187"/>
                  <a:gd name="T1" fmla="*/ 61 h 218"/>
                  <a:gd name="T2" fmla="*/ 0 w 187"/>
                  <a:gd name="T3" fmla="*/ 61 h 218"/>
                  <a:gd name="T4" fmla="*/ 0 w 187"/>
                  <a:gd name="T5" fmla="*/ 61 h 218"/>
                  <a:gd name="T6" fmla="*/ 30 w 187"/>
                  <a:gd name="T7" fmla="*/ 61 h 218"/>
                  <a:gd name="T8" fmla="*/ 30 w 187"/>
                  <a:gd name="T9" fmla="*/ 61 h 218"/>
                  <a:gd name="T10" fmla="*/ 62 w 187"/>
                  <a:gd name="T11" fmla="*/ 93 h 218"/>
                  <a:gd name="T12" fmla="*/ 62 w 187"/>
                  <a:gd name="T13" fmla="*/ 124 h 218"/>
                  <a:gd name="T14" fmla="*/ 62 w 187"/>
                  <a:gd name="T15" fmla="*/ 155 h 218"/>
                  <a:gd name="T16" fmla="*/ 62 w 187"/>
                  <a:gd name="T17" fmla="*/ 185 h 218"/>
                  <a:gd name="T18" fmla="*/ 93 w 187"/>
                  <a:gd name="T19" fmla="*/ 217 h 218"/>
                  <a:gd name="T20" fmla="*/ 93 w 187"/>
                  <a:gd name="T21" fmla="*/ 217 h 218"/>
                  <a:gd name="T22" fmla="*/ 93 w 187"/>
                  <a:gd name="T23" fmla="*/ 217 h 218"/>
                  <a:gd name="T24" fmla="*/ 124 w 187"/>
                  <a:gd name="T25" fmla="*/ 217 h 218"/>
                  <a:gd name="T26" fmla="*/ 124 w 187"/>
                  <a:gd name="T27" fmla="*/ 217 h 218"/>
                  <a:gd name="T28" fmla="*/ 154 w 187"/>
                  <a:gd name="T29" fmla="*/ 185 h 218"/>
                  <a:gd name="T30" fmla="*/ 154 w 187"/>
                  <a:gd name="T31" fmla="*/ 185 h 218"/>
                  <a:gd name="T32" fmla="*/ 154 w 187"/>
                  <a:gd name="T33" fmla="*/ 185 h 218"/>
                  <a:gd name="T34" fmla="*/ 186 w 187"/>
                  <a:gd name="T35" fmla="*/ 185 h 218"/>
                  <a:gd name="T36" fmla="*/ 186 w 187"/>
                  <a:gd name="T37" fmla="*/ 155 h 218"/>
                  <a:gd name="T38" fmla="*/ 186 w 187"/>
                  <a:gd name="T39" fmla="*/ 124 h 218"/>
                  <a:gd name="T40" fmla="*/ 186 w 187"/>
                  <a:gd name="T41" fmla="*/ 124 h 218"/>
                  <a:gd name="T42" fmla="*/ 186 w 187"/>
                  <a:gd name="T43" fmla="*/ 124 h 218"/>
                  <a:gd name="T44" fmla="*/ 154 w 187"/>
                  <a:gd name="T45" fmla="*/ 93 h 218"/>
                  <a:gd name="T46" fmla="*/ 154 w 187"/>
                  <a:gd name="T47" fmla="*/ 93 h 218"/>
                  <a:gd name="T48" fmla="*/ 124 w 187"/>
                  <a:gd name="T49" fmla="*/ 61 h 218"/>
                  <a:gd name="T50" fmla="*/ 124 w 187"/>
                  <a:gd name="T51" fmla="*/ 61 h 218"/>
                  <a:gd name="T52" fmla="*/ 124 w 187"/>
                  <a:gd name="T53" fmla="*/ 61 h 218"/>
                  <a:gd name="T54" fmla="*/ 124 w 187"/>
                  <a:gd name="T55" fmla="*/ 0 h 218"/>
                  <a:gd name="T56" fmla="*/ 154 w 187"/>
                  <a:gd name="T57" fmla="*/ 0 h 218"/>
                  <a:gd name="T58" fmla="*/ 154 w 187"/>
                  <a:gd name="T59" fmla="*/ 0 h 218"/>
                  <a:gd name="T60" fmla="*/ 186 w 187"/>
                  <a:gd name="T61" fmla="*/ 31 h 218"/>
                  <a:gd name="T62" fmla="*/ 186 w 187"/>
                  <a:gd name="T63" fmla="*/ 0 h 218"/>
                  <a:gd name="T64" fmla="*/ 186 w 187"/>
                  <a:gd name="T65" fmla="*/ 0 h 218"/>
                  <a:gd name="T66" fmla="*/ 186 w 187"/>
                  <a:gd name="T67" fmla="*/ 0 h 218"/>
                  <a:gd name="T68" fmla="*/ 186 w 187"/>
                  <a:gd name="T69" fmla="*/ 0 h 218"/>
                  <a:gd name="T70" fmla="*/ 186 w 187"/>
                  <a:gd name="T71" fmla="*/ 0 h 218"/>
                  <a:gd name="T72" fmla="*/ 154 w 187"/>
                  <a:gd name="T73" fmla="*/ 0 h 218"/>
                  <a:gd name="T74" fmla="*/ 124 w 187"/>
                  <a:gd name="T75" fmla="*/ 0 h 218"/>
                  <a:gd name="T76" fmla="*/ 62 w 187"/>
                  <a:gd name="T77" fmla="*/ 31 h 218"/>
                  <a:gd name="T78" fmla="*/ 62 w 187"/>
                  <a:gd name="T79" fmla="*/ 31 h 218"/>
                  <a:gd name="T80" fmla="*/ 0 w 187"/>
                  <a:gd name="T81" fmla="*/ 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218">
                    <a:moveTo>
                      <a:pt x="0" y="61"/>
                    </a:moveTo>
                    <a:lnTo>
                      <a:pt x="0" y="61"/>
                    </a:lnTo>
                    <a:lnTo>
                      <a:pt x="0" y="61"/>
                    </a:lnTo>
                    <a:lnTo>
                      <a:pt x="30" y="61"/>
                    </a:lnTo>
                    <a:lnTo>
                      <a:pt x="30" y="61"/>
                    </a:lnTo>
                    <a:lnTo>
                      <a:pt x="62" y="93"/>
                    </a:lnTo>
                    <a:cubicBezTo>
                      <a:pt x="62" y="124"/>
                      <a:pt x="62" y="124"/>
                      <a:pt x="62" y="124"/>
                    </a:cubicBezTo>
                    <a:cubicBezTo>
                      <a:pt x="62" y="155"/>
                      <a:pt x="62" y="155"/>
                      <a:pt x="62" y="155"/>
                    </a:cubicBezTo>
                    <a:cubicBezTo>
                      <a:pt x="62" y="185"/>
                      <a:pt x="62" y="185"/>
                      <a:pt x="62" y="185"/>
                    </a:cubicBezTo>
                    <a:cubicBezTo>
                      <a:pt x="93" y="185"/>
                      <a:pt x="93" y="185"/>
                      <a:pt x="93" y="217"/>
                    </a:cubicBezTo>
                    <a:lnTo>
                      <a:pt x="93" y="217"/>
                    </a:lnTo>
                    <a:lnTo>
                      <a:pt x="93" y="217"/>
                    </a:lnTo>
                    <a:cubicBezTo>
                      <a:pt x="124" y="217"/>
                      <a:pt x="124" y="217"/>
                      <a:pt x="124" y="217"/>
                    </a:cubicBezTo>
                    <a:lnTo>
                      <a:pt x="124" y="217"/>
                    </a:lnTo>
                    <a:cubicBezTo>
                      <a:pt x="124" y="217"/>
                      <a:pt x="154" y="217"/>
                      <a:pt x="154" y="185"/>
                    </a:cubicBezTo>
                    <a:lnTo>
                      <a:pt x="154" y="185"/>
                    </a:lnTo>
                    <a:lnTo>
                      <a:pt x="154" y="185"/>
                    </a:lnTo>
                    <a:lnTo>
                      <a:pt x="186" y="185"/>
                    </a:lnTo>
                    <a:cubicBezTo>
                      <a:pt x="186" y="155"/>
                      <a:pt x="186" y="155"/>
                      <a:pt x="186" y="155"/>
                    </a:cubicBezTo>
                    <a:cubicBezTo>
                      <a:pt x="186" y="155"/>
                      <a:pt x="186" y="155"/>
                      <a:pt x="186" y="124"/>
                    </a:cubicBezTo>
                    <a:lnTo>
                      <a:pt x="186" y="124"/>
                    </a:lnTo>
                    <a:lnTo>
                      <a:pt x="186" y="124"/>
                    </a:lnTo>
                    <a:cubicBezTo>
                      <a:pt x="154" y="124"/>
                      <a:pt x="154" y="124"/>
                      <a:pt x="154" y="93"/>
                    </a:cubicBezTo>
                    <a:lnTo>
                      <a:pt x="154" y="93"/>
                    </a:lnTo>
                    <a:lnTo>
                      <a:pt x="124" y="61"/>
                    </a:lnTo>
                    <a:lnTo>
                      <a:pt x="124" y="61"/>
                    </a:lnTo>
                    <a:lnTo>
                      <a:pt x="124" y="61"/>
                    </a:lnTo>
                    <a:cubicBezTo>
                      <a:pt x="124" y="31"/>
                      <a:pt x="124" y="31"/>
                      <a:pt x="124" y="0"/>
                    </a:cubicBezTo>
                    <a:lnTo>
                      <a:pt x="154" y="0"/>
                    </a:lnTo>
                    <a:lnTo>
                      <a:pt x="154" y="0"/>
                    </a:lnTo>
                    <a:lnTo>
                      <a:pt x="186" y="31"/>
                    </a:lnTo>
                    <a:lnTo>
                      <a:pt x="186" y="0"/>
                    </a:lnTo>
                    <a:lnTo>
                      <a:pt x="186" y="0"/>
                    </a:lnTo>
                    <a:lnTo>
                      <a:pt x="186" y="0"/>
                    </a:lnTo>
                    <a:lnTo>
                      <a:pt x="186" y="0"/>
                    </a:lnTo>
                    <a:lnTo>
                      <a:pt x="186" y="0"/>
                    </a:lnTo>
                    <a:cubicBezTo>
                      <a:pt x="186" y="0"/>
                      <a:pt x="186" y="0"/>
                      <a:pt x="154" y="0"/>
                    </a:cubicBezTo>
                    <a:cubicBezTo>
                      <a:pt x="154" y="0"/>
                      <a:pt x="154" y="0"/>
                      <a:pt x="124" y="0"/>
                    </a:cubicBezTo>
                    <a:cubicBezTo>
                      <a:pt x="93" y="0"/>
                      <a:pt x="62" y="31"/>
                      <a:pt x="62" y="31"/>
                    </a:cubicBezTo>
                    <a:lnTo>
                      <a:pt x="62" y="31"/>
                    </a:lnTo>
                    <a:cubicBezTo>
                      <a:pt x="62" y="31"/>
                      <a:pt x="30" y="61"/>
                      <a:pt x="0" y="6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5" name="Freeform 176"/>
              <p:cNvSpPr>
                <a:spLocks noChangeArrowheads="1"/>
              </p:cNvSpPr>
              <p:nvPr/>
            </p:nvSpPr>
            <p:spPr bwMode="auto">
              <a:xfrm>
                <a:off x="868363" y="1033463"/>
                <a:ext cx="1674812" cy="625475"/>
              </a:xfrm>
              <a:custGeom>
                <a:avLst/>
                <a:gdLst>
                  <a:gd name="T0" fmla="*/ 2759 w 4651"/>
                  <a:gd name="T1" fmla="*/ 155 h 1737"/>
                  <a:gd name="T2" fmla="*/ 2604 w 4651"/>
                  <a:gd name="T3" fmla="*/ 124 h 1737"/>
                  <a:gd name="T4" fmla="*/ 2418 w 4651"/>
                  <a:gd name="T5" fmla="*/ 155 h 1737"/>
                  <a:gd name="T6" fmla="*/ 2325 w 4651"/>
                  <a:gd name="T7" fmla="*/ 186 h 1737"/>
                  <a:gd name="T8" fmla="*/ 2139 w 4651"/>
                  <a:gd name="T9" fmla="*/ 186 h 1737"/>
                  <a:gd name="T10" fmla="*/ 2046 w 4651"/>
                  <a:gd name="T11" fmla="*/ 155 h 1737"/>
                  <a:gd name="T12" fmla="*/ 1829 w 4651"/>
                  <a:gd name="T13" fmla="*/ 155 h 1737"/>
                  <a:gd name="T14" fmla="*/ 1767 w 4651"/>
                  <a:gd name="T15" fmla="*/ 186 h 1737"/>
                  <a:gd name="T16" fmla="*/ 1643 w 4651"/>
                  <a:gd name="T17" fmla="*/ 155 h 1737"/>
                  <a:gd name="T18" fmla="*/ 1457 w 4651"/>
                  <a:gd name="T19" fmla="*/ 186 h 1737"/>
                  <a:gd name="T20" fmla="*/ 1147 w 4651"/>
                  <a:gd name="T21" fmla="*/ 62 h 1737"/>
                  <a:gd name="T22" fmla="*/ 931 w 4651"/>
                  <a:gd name="T23" fmla="*/ 93 h 1737"/>
                  <a:gd name="T24" fmla="*/ 837 w 4651"/>
                  <a:gd name="T25" fmla="*/ 62 h 1737"/>
                  <a:gd name="T26" fmla="*/ 683 w 4651"/>
                  <a:gd name="T27" fmla="*/ 0 h 1737"/>
                  <a:gd name="T28" fmla="*/ 496 w 4651"/>
                  <a:gd name="T29" fmla="*/ 62 h 1737"/>
                  <a:gd name="T30" fmla="*/ 248 w 4651"/>
                  <a:gd name="T31" fmla="*/ 93 h 1737"/>
                  <a:gd name="T32" fmla="*/ 0 w 4651"/>
                  <a:gd name="T33" fmla="*/ 589 h 1737"/>
                  <a:gd name="T34" fmla="*/ 63 w 4651"/>
                  <a:gd name="T35" fmla="*/ 620 h 1737"/>
                  <a:gd name="T36" fmla="*/ 187 w 4651"/>
                  <a:gd name="T37" fmla="*/ 713 h 1737"/>
                  <a:gd name="T38" fmla="*/ 403 w 4651"/>
                  <a:gd name="T39" fmla="*/ 775 h 1737"/>
                  <a:gd name="T40" fmla="*/ 527 w 4651"/>
                  <a:gd name="T41" fmla="*/ 899 h 1737"/>
                  <a:gd name="T42" fmla="*/ 559 w 4651"/>
                  <a:gd name="T43" fmla="*/ 1053 h 1737"/>
                  <a:gd name="T44" fmla="*/ 683 w 4651"/>
                  <a:gd name="T45" fmla="*/ 1116 h 1737"/>
                  <a:gd name="T46" fmla="*/ 837 w 4651"/>
                  <a:gd name="T47" fmla="*/ 1240 h 1737"/>
                  <a:gd name="T48" fmla="*/ 961 w 4651"/>
                  <a:gd name="T49" fmla="*/ 1301 h 1737"/>
                  <a:gd name="T50" fmla="*/ 2511 w 4651"/>
                  <a:gd name="T51" fmla="*/ 1301 h 1737"/>
                  <a:gd name="T52" fmla="*/ 2604 w 4651"/>
                  <a:gd name="T53" fmla="*/ 1364 h 1737"/>
                  <a:gd name="T54" fmla="*/ 2759 w 4651"/>
                  <a:gd name="T55" fmla="*/ 1364 h 1737"/>
                  <a:gd name="T56" fmla="*/ 2852 w 4651"/>
                  <a:gd name="T57" fmla="*/ 1395 h 1737"/>
                  <a:gd name="T58" fmla="*/ 3162 w 4651"/>
                  <a:gd name="T59" fmla="*/ 1488 h 1737"/>
                  <a:gd name="T60" fmla="*/ 3255 w 4651"/>
                  <a:gd name="T61" fmla="*/ 1612 h 1737"/>
                  <a:gd name="T62" fmla="*/ 3317 w 4651"/>
                  <a:gd name="T63" fmla="*/ 1705 h 1737"/>
                  <a:gd name="T64" fmla="*/ 3534 w 4651"/>
                  <a:gd name="T65" fmla="*/ 1643 h 1737"/>
                  <a:gd name="T66" fmla="*/ 3813 w 4651"/>
                  <a:gd name="T67" fmla="*/ 1549 h 1737"/>
                  <a:gd name="T68" fmla="*/ 3906 w 4651"/>
                  <a:gd name="T69" fmla="*/ 1457 h 1737"/>
                  <a:gd name="T70" fmla="*/ 4122 w 4651"/>
                  <a:gd name="T71" fmla="*/ 1240 h 1737"/>
                  <a:gd name="T72" fmla="*/ 4370 w 4651"/>
                  <a:gd name="T73" fmla="*/ 1240 h 1737"/>
                  <a:gd name="T74" fmla="*/ 4650 w 4651"/>
                  <a:gd name="T75" fmla="*/ 1085 h 1737"/>
                  <a:gd name="T76" fmla="*/ 4494 w 4651"/>
                  <a:gd name="T77" fmla="*/ 1085 h 1737"/>
                  <a:gd name="T78" fmla="*/ 4464 w 4651"/>
                  <a:gd name="T79" fmla="*/ 992 h 1737"/>
                  <a:gd name="T80" fmla="*/ 4309 w 4651"/>
                  <a:gd name="T81" fmla="*/ 929 h 1737"/>
                  <a:gd name="T82" fmla="*/ 4278 w 4651"/>
                  <a:gd name="T83" fmla="*/ 805 h 1737"/>
                  <a:gd name="T84" fmla="*/ 4216 w 4651"/>
                  <a:gd name="T85" fmla="*/ 681 h 1737"/>
                  <a:gd name="T86" fmla="*/ 4154 w 4651"/>
                  <a:gd name="T87" fmla="*/ 744 h 1737"/>
                  <a:gd name="T88" fmla="*/ 3998 w 4651"/>
                  <a:gd name="T89" fmla="*/ 775 h 1737"/>
                  <a:gd name="T90" fmla="*/ 3874 w 4651"/>
                  <a:gd name="T91" fmla="*/ 681 h 1737"/>
                  <a:gd name="T92" fmla="*/ 3844 w 4651"/>
                  <a:gd name="T93" fmla="*/ 589 h 1737"/>
                  <a:gd name="T94" fmla="*/ 3658 w 4651"/>
                  <a:gd name="T95" fmla="*/ 527 h 1737"/>
                  <a:gd name="T96" fmla="*/ 3503 w 4651"/>
                  <a:gd name="T97" fmla="*/ 527 h 1737"/>
                  <a:gd name="T98" fmla="*/ 3441 w 4651"/>
                  <a:gd name="T99" fmla="*/ 744 h 1737"/>
                  <a:gd name="T100" fmla="*/ 3441 w 4651"/>
                  <a:gd name="T101" fmla="*/ 992 h 1737"/>
                  <a:gd name="T102" fmla="*/ 3441 w 4651"/>
                  <a:gd name="T103" fmla="*/ 1209 h 1737"/>
                  <a:gd name="T104" fmla="*/ 3286 w 4651"/>
                  <a:gd name="T105" fmla="*/ 1209 h 1737"/>
                  <a:gd name="T106" fmla="*/ 3193 w 4651"/>
                  <a:gd name="T107" fmla="*/ 1023 h 1737"/>
                  <a:gd name="T108" fmla="*/ 2914 w 4651"/>
                  <a:gd name="T109" fmla="*/ 929 h 1737"/>
                  <a:gd name="T110" fmla="*/ 2635 w 4651"/>
                  <a:gd name="T111" fmla="*/ 868 h 1737"/>
                  <a:gd name="T112" fmla="*/ 2480 w 4651"/>
                  <a:gd name="T113" fmla="*/ 681 h 1737"/>
                  <a:gd name="T114" fmla="*/ 2604 w 4651"/>
                  <a:gd name="T115" fmla="*/ 496 h 1737"/>
                  <a:gd name="T116" fmla="*/ 2635 w 4651"/>
                  <a:gd name="T117" fmla="*/ 433 h 1737"/>
                  <a:gd name="T118" fmla="*/ 2759 w 4651"/>
                  <a:gd name="T119" fmla="*/ 403 h 1737"/>
                  <a:gd name="T120" fmla="*/ 2883 w 4651"/>
                  <a:gd name="T121" fmla="*/ 372 h 1737"/>
                  <a:gd name="T122" fmla="*/ 2883 w 4651"/>
                  <a:gd name="T123" fmla="*/ 186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51" h="1737">
                    <a:moveTo>
                      <a:pt x="2945" y="186"/>
                    </a:moveTo>
                    <a:lnTo>
                      <a:pt x="2945" y="186"/>
                    </a:lnTo>
                    <a:cubicBezTo>
                      <a:pt x="2914" y="186"/>
                      <a:pt x="2914" y="155"/>
                      <a:pt x="2914" y="155"/>
                    </a:cubicBezTo>
                    <a:lnTo>
                      <a:pt x="2914" y="155"/>
                    </a:lnTo>
                    <a:cubicBezTo>
                      <a:pt x="2914" y="124"/>
                      <a:pt x="2883" y="93"/>
                      <a:pt x="2852" y="93"/>
                    </a:cubicBezTo>
                    <a:lnTo>
                      <a:pt x="2852" y="93"/>
                    </a:lnTo>
                    <a:cubicBezTo>
                      <a:pt x="2821" y="93"/>
                      <a:pt x="2821" y="124"/>
                      <a:pt x="2790" y="124"/>
                    </a:cubicBezTo>
                    <a:cubicBezTo>
                      <a:pt x="2759" y="155"/>
                      <a:pt x="2759" y="155"/>
                      <a:pt x="2759" y="155"/>
                    </a:cubicBezTo>
                    <a:cubicBezTo>
                      <a:pt x="2759" y="124"/>
                      <a:pt x="2759" y="124"/>
                      <a:pt x="2759" y="124"/>
                    </a:cubicBezTo>
                    <a:cubicBezTo>
                      <a:pt x="2759" y="124"/>
                      <a:pt x="2759" y="93"/>
                      <a:pt x="2759" y="62"/>
                    </a:cubicBezTo>
                    <a:cubicBezTo>
                      <a:pt x="2728" y="62"/>
                      <a:pt x="2697" y="62"/>
                      <a:pt x="2666" y="62"/>
                    </a:cubicBezTo>
                    <a:lnTo>
                      <a:pt x="2635" y="62"/>
                    </a:lnTo>
                    <a:lnTo>
                      <a:pt x="2635" y="62"/>
                    </a:lnTo>
                    <a:cubicBezTo>
                      <a:pt x="2604" y="62"/>
                      <a:pt x="2604" y="62"/>
                      <a:pt x="2604" y="62"/>
                    </a:cubicBezTo>
                    <a:lnTo>
                      <a:pt x="2604" y="62"/>
                    </a:lnTo>
                    <a:cubicBezTo>
                      <a:pt x="2635" y="93"/>
                      <a:pt x="2604" y="124"/>
                      <a:pt x="2604" y="124"/>
                    </a:cubicBezTo>
                    <a:cubicBezTo>
                      <a:pt x="2604" y="124"/>
                      <a:pt x="2604" y="124"/>
                      <a:pt x="2573" y="155"/>
                    </a:cubicBezTo>
                    <a:cubicBezTo>
                      <a:pt x="2542" y="155"/>
                      <a:pt x="2542" y="155"/>
                      <a:pt x="2542" y="155"/>
                    </a:cubicBezTo>
                    <a:lnTo>
                      <a:pt x="2542" y="155"/>
                    </a:lnTo>
                    <a:cubicBezTo>
                      <a:pt x="2511" y="155"/>
                      <a:pt x="2511" y="155"/>
                      <a:pt x="2511" y="155"/>
                    </a:cubicBezTo>
                    <a:lnTo>
                      <a:pt x="2511" y="155"/>
                    </a:lnTo>
                    <a:cubicBezTo>
                      <a:pt x="2511" y="186"/>
                      <a:pt x="2480" y="217"/>
                      <a:pt x="2480" y="217"/>
                    </a:cubicBezTo>
                    <a:cubicBezTo>
                      <a:pt x="2449" y="279"/>
                      <a:pt x="2449" y="279"/>
                      <a:pt x="2449" y="279"/>
                    </a:cubicBezTo>
                    <a:cubicBezTo>
                      <a:pt x="2418" y="155"/>
                      <a:pt x="2418" y="155"/>
                      <a:pt x="2418" y="155"/>
                    </a:cubicBezTo>
                    <a:cubicBezTo>
                      <a:pt x="2418" y="124"/>
                      <a:pt x="2418" y="124"/>
                      <a:pt x="2418" y="124"/>
                    </a:cubicBezTo>
                    <a:cubicBezTo>
                      <a:pt x="2418" y="155"/>
                      <a:pt x="2387" y="155"/>
                      <a:pt x="2387" y="155"/>
                    </a:cubicBezTo>
                    <a:lnTo>
                      <a:pt x="2387" y="155"/>
                    </a:lnTo>
                    <a:cubicBezTo>
                      <a:pt x="2387" y="155"/>
                      <a:pt x="2387" y="186"/>
                      <a:pt x="2356" y="186"/>
                    </a:cubicBezTo>
                    <a:lnTo>
                      <a:pt x="2356" y="186"/>
                    </a:lnTo>
                    <a:lnTo>
                      <a:pt x="2325" y="186"/>
                    </a:lnTo>
                    <a:lnTo>
                      <a:pt x="2325" y="186"/>
                    </a:lnTo>
                    <a:lnTo>
                      <a:pt x="2325" y="186"/>
                    </a:lnTo>
                    <a:cubicBezTo>
                      <a:pt x="2294" y="186"/>
                      <a:pt x="2294" y="186"/>
                      <a:pt x="2294" y="186"/>
                    </a:cubicBezTo>
                    <a:cubicBezTo>
                      <a:pt x="2294" y="186"/>
                      <a:pt x="2294" y="186"/>
                      <a:pt x="2263" y="186"/>
                    </a:cubicBezTo>
                    <a:lnTo>
                      <a:pt x="2263" y="186"/>
                    </a:lnTo>
                    <a:cubicBezTo>
                      <a:pt x="2263" y="186"/>
                      <a:pt x="2232" y="186"/>
                      <a:pt x="2232" y="155"/>
                    </a:cubicBezTo>
                    <a:lnTo>
                      <a:pt x="2232" y="155"/>
                    </a:lnTo>
                    <a:lnTo>
                      <a:pt x="2232" y="155"/>
                    </a:lnTo>
                    <a:cubicBezTo>
                      <a:pt x="2201" y="155"/>
                      <a:pt x="2201" y="155"/>
                      <a:pt x="2201" y="186"/>
                    </a:cubicBezTo>
                    <a:cubicBezTo>
                      <a:pt x="2170" y="186"/>
                      <a:pt x="2170" y="186"/>
                      <a:pt x="2139" y="186"/>
                    </a:cubicBezTo>
                    <a:lnTo>
                      <a:pt x="2139" y="186"/>
                    </a:lnTo>
                    <a:lnTo>
                      <a:pt x="2139" y="186"/>
                    </a:lnTo>
                    <a:cubicBezTo>
                      <a:pt x="2108" y="186"/>
                      <a:pt x="2108" y="186"/>
                      <a:pt x="2077" y="186"/>
                    </a:cubicBezTo>
                    <a:cubicBezTo>
                      <a:pt x="2077" y="155"/>
                      <a:pt x="2077" y="155"/>
                      <a:pt x="2077" y="155"/>
                    </a:cubicBezTo>
                    <a:lnTo>
                      <a:pt x="2077" y="155"/>
                    </a:lnTo>
                    <a:cubicBezTo>
                      <a:pt x="2046" y="155"/>
                      <a:pt x="2046" y="155"/>
                      <a:pt x="2046" y="155"/>
                    </a:cubicBezTo>
                    <a:lnTo>
                      <a:pt x="2046" y="155"/>
                    </a:lnTo>
                    <a:lnTo>
                      <a:pt x="2046" y="155"/>
                    </a:lnTo>
                    <a:lnTo>
                      <a:pt x="2015" y="155"/>
                    </a:lnTo>
                    <a:cubicBezTo>
                      <a:pt x="2015" y="155"/>
                      <a:pt x="2015" y="155"/>
                      <a:pt x="1984" y="155"/>
                    </a:cubicBezTo>
                    <a:lnTo>
                      <a:pt x="1984" y="155"/>
                    </a:lnTo>
                    <a:cubicBezTo>
                      <a:pt x="1953" y="155"/>
                      <a:pt x="1953" y="124"/>
                      <a:pt x="1922" y="124"/>
                    </a:cubicBezTo>
                    <a:cubicBezTo>
                      <a:pt x="1922" y="124"/>
                      <a:pt x="1922" y="124"/>
                      <a:pt x="1891" y="155"/>
                    </a:cubicBezTo>
                    <a:cubicBezTo>
                      <a:pt x="1891" y="155"/>
                      <a:pt x="1891" y="155"/>
                      <a:pt x="1860" y="155"/>
                    </a:cubicBezTo>
                    <a:lnTo>
                      <a:pt x="1860" y="155"/>
                    </a:lnTo>
                    <a:lnTo>
                      <a:pt x="1829" y="155"/>
                    </a:lnTo>
                    <a:lnTo>
                      <a:pt x="1860" y="155"/>
                    </a:lnTo>
                    <a:cubicBezTo>
                      <a:pt x="1860" y="186"/>
                      <a:pt x="1860" y="186"/>
                      <a:pt x="1860" y="186"/>
                    </a:cubicBezTo>
                    <a:cubicBezTo>
                      <a:pt x="1860" y="217"/>
                      <a:pt x="1860" y="248"/>
                      <a:pt x="1860" y="248"/>
                    </a:cubicBezTo>
                    <a:cubicBezTo>
                      <a:pt x="1829" y="310"/>
                      <a:pt x="1829" y="310"/>
                      <a:pt x="1829" y="310"/>
                    </a:cubicBezTo>
                    <a:cubicBezTo>
                      <a:pt x="1829" y="248"/>
                      <a:pt x="1829" y="248"/>
                      <a:pt x="1829" y="248"/>
                    </a:cubicBezTo>
                    <a:cubicBezTo>
                      <a:pt x="1799" y="248"/>
                      <a:pt x="1799" y="217"/>
                      <a:pt x="1799" y="217"/>
                    </a:cubicBezTo>
                    <a:lnTo>
                      <a:pt x="1799" y="217"/>
                    </a:lnTo>
                    <a:cubicBezTo>
                      <a:pt x="1767" y="186"/>
                      <a:pt x="1767" y="186"/>
                      <a:pt x="1767" y="186"/>
                    </a:cubicBezTo>
                    <a:lnTo>
                      <a:pt x="1767" y="186"/>
                    </a:lnTo>
                    <a:lnTo>
                      <a:pt x="1767" y="186"/>
                    </a:lnTo>
                    <a:lnTo>
                      <a:pt x="1736" y="186"/>
                    </a:lnTo>
                    <a:lnTo>
                      <a:pt x="1705" y="186"/>
                    </a:lnTo>
                    <a:cubicBezTo>
                      <a:pt x="1705" y="155"/>
                      <a:pt x="1705" y="155"/>
                      <a:pt x="1675" y="155"/>
                    </a:cubicBezTo>
                    <a:lnTo>
                      <a:pt x="1675" y="155"/>
                    </a:lnTo>
                    <a:lnTo>
                      <a:pt x="1675" y="155"/>
                    </a:lnTo>
                    <a:lnTo>
                      <a:pt x="1643" y="155"/>
                    </a:lnTo>
                    <a:lnTo>
                      <a:pt x="1643" y="155"/>
                    </a:lnTo>
                    <a:lnTo>
                      <a:pt x="1643" y="155"/>
                    </a:lnTo>
                    <a:lnTo>
                      <a:pt x="1612" y="186"/>
                    </a:lnTo>
                    <a:cubicBezTo>
                      <a:pt x="1612" y="186"/>
                      <a:pt x="1612" y="186"/>
                      <a:pt x="1581" y="186"/>
                    </a:cubicBezTo>
                    <a:lnTo>
                      <a:pt x="1551" y="186"/>
                    </a:lnTo>
                    <a:cubicBezTo>
                      <a:pt x="1519" y="186"/>
                      <a:pt x="1519" y="186"/>
                      <a:pt x="1519" y="186"/>
                    </a:cubicBezTo>
                    <a:cubicBezTo>
                      <a:pt x="1519" y="186"/>
                      <a:pt x="1519" y="186"/>
                      <a:pt x="1488" y="186"/>
                    </a:cubicBezTo>
                    <a:lnTo>
                      <a:pt x="1457" y="186"/>
                    </a:lnTo>
                    <a:lnTo>
                      <a:pt x="1427" y="186"/>
                    </a:lnTo>
                    <a:lnTo>
                      <a:pt x="1395" y="186"/>
                    </a:lnTo>
                    <a:cubicBezTo>
                      <a:pt x="1364" y="155"/>
                      <a:pt x="1364" y="155"/>
                      <a:pt x="1364" y="155"/>
                    </a:cubicBezTo>
                    <a:cubicBezTo>
                      <a:pt x="1395" y="93"/>
                      <a:pt x="1395" y="93"/>
                      <a:pt x="1395" y="93"/>
                    </a:cubicBezTo>
                    <a:cubicBezTo>
                      <a:pt x="1364" y="93"/>
                      <a:pt x="1303" y="93"/>
                      <a:pt x="1303" y="93"/>
                    </a:cubicBezTo>
                    <a:cubicBezTo>
                      <a:pt x="1271" y="93"/>
                      <a:pt x="1240" y="93"/>
                      <a:pt x="1209" y="93"/>
                    </a:cubicBezTo>
                    <a:lnTo>
                      <a:pt x="1209" y="93"/>
                    </a:lnTo>
                    <a:cubicBezTo>
                      <a:pt x="1179" y="62"/>
                      <a:pt x="1147" y="62"/>
                      <a:pt x="1147" y="62"/>
                    </a:cubicBezTo>
                    <a:lnTo>
                      <a:pt x="1147" y="62"/>
                    </a:lnTo>
                    <a:lnTo>
                      <a:pt x="1147" y="62"/>
                    </a:lnTo>
                    <a:cubicBezTo>
                      <a:pt x="1116" y="62"/>
                      <a:pt x="1116" y="62"/>
                      <a:pt x="1085" y="62"/>
                    </a:cubicBezTo>
                    <a:cubicBezTo>
                      <a:pt x="1085" y="62"/>
                      <a:pt x="1055" y="62"/>
                      <a:pt x="992" y="62"/>
                    </a:cubicBezTo>
                    <a:lnTo>
                      <a:pt x="992" y="62"/>
                    </a:lnTo>
                    <a:lnTo>
                      <a:pt x="992" y="62"/>
                    </a:lnTo>
                    <a:lnTo>
                      <a:pt x="961" y="62"/>
                    </a:lnTo>
                    <a:cubicBezTo>
                      <a:pt x="961" y="93"/>
                      <a:pt x="931" y="93"/>
                      <a:pt x="931" y="93"/>
                    </a:cubicBezTo>
                    <a:lnTo>
                      <a:pt x="931" y="93"/>
                    </a:lnTo>
                    <a:lnTo>
                      <a:pt x="931" y="93"/>
                    </a:lnTo>
                    <a:lnTo>
                      <a:pt x="931" y="93"/>
                    </a:lnTo>
                    <a:cubicBezTo>
                      <a:pt x="931" y="93"/>
                      <a:pt x="931" y="93"/>
                      <a:pt x="899" y="93"/>
                    </a:cubicBezTo>
                    <a:cubicBezTo>
                      <a:pt x="899" y="93"/>
                      <a:pt x="899" y="62"/>
                      <a:pt x="868" y="62"/>
                    </a:cubicBezTo>
                    <a:lnTo>
                      <a:pt x="868" y="62"/>
                    </a:lnTo>
                    <a:cubicBezTo>
                      <a:pt x="868" y="62"/>
                      <a:pt x="868" y="62"/>
                      <a:pt x="868" y="31"/>
                    </a:cubicBezTo>
                    <a:cubicBezTo>
                      <a:pt x="837" y="62"/>
                      <a:pt x="837" y="62"/>
                      <a:pt x="837" y="62"/>
                    </a:cubicBezTo>
                    <a:cubicBezTo>
                      <a:pt x="837" y="93"/>
                      <a:pt x="837" y="93"/>
                      <a:pt x="807" y="93"/>
                    </a:cubicBezTo>
                    <a:lnTo>
                      <a:pt x="775" y="62"/>
                    </a:lnTo>
                    <a:lnTo>
                      <a:pt x="775" y="62"/>
                    </a:lnTo>
                    <a:cubicBezTo>
                      <a:pt x="744" y="62"/>
                      <a:pt x="744" y="62"/>
                      <a:pt x="744" y="62"/>
                    </a:cubicBezTo>
                    <a:cubicBezTo>
                      <a:pt x="744" y="62"/>
                      <a:pt x="713" y="0"/>
                      <a:pt x="683" y="0"/>
                    </a:cubicBezTo>
                    <a:lnTo>
                      <a:pt x="683" y="0"/>
                    </a:lnTo>
                    <a:lnTo>
                      <a:pt x="683" y="0"/>
                    </a:lnTo>
                    <a:lnTo>
                      <a:pt x="683" y="0"/>
                    </a:lnTo>
                    <a:lnTo>
                      <a:pt x="683" y="0"/>
                    </a:lnTo>
                    <a:cubicBezTo>
                      <a:pt x="683" y="0"/>
                      <a:pt x="683" y="31"/>
                      <a:pt x="651" y="31"/>
                    </a:cubicBezTo>
                    <a:lnTo>
                      <a:pt x="620" y="31"/>
                    </a:lnTo>
                    <a:lnTo>
                      <a:pt x="620" y="31"/>
                    </a:lnTo>
                    <a:lnTo>
                      <a:pt x="620" y="31"/>
                    </a:lnTo>
                    <a:cubicBezTo>
                      <a:pt x="620" y="31"/>
                      <a:pt x="589" y="31"/>
                      <a:pt x="589" y="62"/>
                    </a:cubicBezTo>
                    <a:lnTo>
                      <a:pt x="559" y="62"/>
                    </a:lnTo>
                    <a:cubicBezTo>
                      <a:pt x="559" y="62"/>
                      <a:pt x="527" y="62"/>
                      <a:pt x="496" y="62"/>
                    </a:cubicBezTo>
                    <a:cubicBezTo>
                      <a:pt x="496" y="62"/>
                      <a:pt x="496" y="62"/>
                      <a:pt x="465" y="62"/>
                    </a:cubicBezTo>
                    <a:cubicBezTo>
                      <a:pt x="465" y="62"/>
                      <a:pt x="465" y="93"/>
                      <a:pt x="435" y="93"/>
                    </a:cubicBezTo>
                    <a:cubicBezTo>
                      <a:pt x="403" y="93"/>
                      <a:pt x="403" y="93"/>
                      <a:pt x="372" y="93"/>
                    </a:cubicBezTo>
                    <a:cubicBezTo>
                      <a:pt x="372" y="93"/>
                      <a:pt x="341" y="93"/>
                      <a:pt x="341" y="124"/>
                    </a:cubicBezTo>
                    <a:lnTo>
                      <a:pt x="341" y="124"/>
                    </a:lnTo>
                    <a:cubicBezTo>
                      <a:pt x="341" y="124"/>
                      <a:pt x="341" y="124"/>
                      <a:pt x="311" y="124"/>
                    </a:cubicBezTo>
                    <a:cubicBezTo>
                      <a:pt x="311" y="124"/>
                      <a:pt x="311" y="124"/>
                      <a:pt x="279" y="124"/>
                    </a:cubicBezTo>
                    <a:lnTo>
                      <a:pt x="248" y="93"/>
                    </a:lnTo>
                    <a:cubicBezTo>
                      <a:pt x="218" y="93"/>
                      <a:pt x="187" y="93"/>
                      <a:pt x="124" y="93"/>
                    </a:cubicBezTo>
                    <a:lnTo>
                      <a:pt x="124" y="93"/>
                    </a:lnTo>
                    <a:cubicBezTo>
                      <a:pt x="94" y="93"/>
                      <a:pt x="94" y="93"/>
                      <a:pt x="94" y="62"/>
                    </a:cubicBezTo>
                    <a:cubicBezTo>
                      <a:pt x="63" y="62"/>
                      <a:pt x="63" y="62"/>
                      <a:pt x="63" y="62"/>
                    </a:cubicBezTo>
                    <a:lnTo>
                      <a:pt x="31" y="62"/>
                    </a:lnTo>
                    <a:cubicBezTo>
                      <a:pt x="0" y="62"/>
                      <a:pt x="0" y="62"/>
                      <a:pt x="0" y="62"/>
                    </a:cubicBezTo>
                    <a:cubicBezTo>
                      <a:pt x="0" y="589"/>
                      <a:pt x="0" y="589"/>
                      <a:pt x="0" y="589"/>
                    </a:cubicBezTo>
                    <a:lnTo>
                      <a:pt x="0" y="589"/>
                    </a:lnTo>
                    <a:lnTo>
                      <a:pt x="0" y="589"/>
                    </a:lnTo>
                    <a:lnTo>
                      <a:pt x="0" y="589"/>
                    </a:lnTo>
                    <a:cubicBezTo>
                      <a:pt x="31" y="589"/>
                      <a:pt x="31" y="589"/>
                      <a:pt x="31" y="589"/>
                    </a:cubicBezTo>
                    <a:lnTo>
                      <a:pt x="31" y="620"/>
                    </a:lnTo>
                    <a:cubicBezTo>
                      <a:pt x="31" y="589"/>
                      <a:pt x="31" y="589"/>
                      <a:pt x="63" y="589"/>
                    </a:cubicBezTo>
                    <a:lnTo>
                      <a:pt x="63" y="589"/>
                    </a:lnTo>
                    <a:lnTo>
                      <a:pt x="63" y="589"/>
                    </a:lnTo>
                    <a:cubicBezTo>
                      <a:pt x="63" y="589"/>
                      <a:pt x="63" y="589"/>
                      <a:pt x="63" y="620"/>
                    </a:cubicBezTo>
                    <a:cubicBezTo>
                      <a:pt x="94" y="620"/>
                      <a:pt x="94" y="620"/>
                      <a:pt x="94" y="651"/>
                    </a:cubicBezTo>
                    <a:lnTo>
                      <a:pt x="94" y="651"/>
                    </a:lnTo>
                    <a:lnTo>
                      <a:pt x="94" y="651"/>
                    </a:lnTo>
                    <a:lnTo>
                      <a:pt x="94" y="651"/>
                    </a:lnTo>
                    <a:cubicBezTo>
                      <a:pt x="94" y="651"/>
                      <a:pt x="94" y="651"/>
                      <a:pt x="124" y="681"/>
                    </a:cubicBezTo>
                    <a:lnTo>
                      <a:pt x="124" y="681"/>
                    </a:lnTo>
                    <a:cubicBezTo>
                      <a:pt x="155" y="681"/>
                      <a:pt x="155" y="713"/>
                      <a:pt x="155" y="713"/>
                    </a:cubicBezTo>
                    <a:lnTo>
                      <a:pt x="187" y="713"/>
                    </a:lnTo>
                    <a:lnTo>
                      <a:pt x="218" y="713"/>
                    </a:lnTo>
                    <a:lnTo>
                      <a:pt x="248" y="713"/>
                    </a:lnTo>
                    <a:cubicBezTo>
                      <a:pt x="248" y="744"/>
                      <a:pt x="248" y="744"/>
                      <a:pt x="248" y="744"/>
                    </a:cubicBezTo>
                    <a:cubicBezTo>
                      <a:pt x="248" y="713"/>
                      <a:pt x="279" y="713"/>
                      <a:pt x="279" y="713"/>
                    </a:cubicBezTo>
                    <a:cubicBezTo>
                      <a:pt x="279" y="713"/>
                      <a:pt x="279" y="713"/>
                      <a:pt x="311" y="713"/>
                    </a:cubicBezTo>
                    <a:lnTo>
                      <a:pt x="311" y="713"/>
                    </a:lnTo>
                    <a:cubicBezTo>
                      <a:pt x="341" y="744"/>
                      <a:pt x="403" y="775"/>
                      <a:pt x="403" y="775"/>
                    </a:cubicBezTo>
                    <a:lnTo>
                      <a:pt x="403" y="775"/>
                    </a:lnTo>
                    <a:lnTo>
                      <a:pt x="403" y="805"/>
                    </a:lnTo>
                    <a:lnTo>
                      <a:pt x="403" y="805"/>
                    </a:lnTo>
                    <a:cubicBezTo>
                      <a:pt x="435" y="837"/>
                      <a:pt x="435" y="837"/>
                      <a:pt x="435" y="837"/>
                    </a:cubicBezTo>
                    <a:lnTo>
                      <a:pt x="435" y="868"/>
                    </a:lnTo>
                    <a:cubicBezTo>
                      <a:pt x="465" y="899"/>
                      <a:pt x="465" y="899"/>
                      <a:pt x="465" y="899"/>
                    </a:cubicBezTo>
                    <a:cubicBezTo>
                      <a:pt x="465" y="899"/>
                      <a:pt x="496" y="899"/>
                      <a:pt x="496" y="868"/>
                    </a:cubicBezTo>
                    <a:cubicBezTo>
                      <a:pt x="527" y="868"/>
                      <a:pt x="527" y="868"/>
                      <a:pt x="527" y="868"/>
                    </a:cubicBezTo>
                    <a:cubicBezTo>
                      <a:pt x="527" y="899"/>
                      <a:pt x="527" y="899"/>
                      <a:pt x="527" y="899"/>
                    </a:cubicBezTo>
                    <a:lnTo>
                      <a:pt x="527" y="899"/>
                    </a:lnTo>
                    <a:lnTo>
                      <a:pt x="527" y="899"/>
                    </a:lnTo>
                    <a:cubicBezTo>
                      <a:pt x="527" y="899"/>
                      <a:pt x="527" y="929"/>
                      <a:pt x="559" y="929"/>
                    </a:cubicBezTo>
                    <a:cubicBezTo>
                      <a:pt x="559" y="929"/>
                      <a:pt x="559" y="929"/>
                      <a:pt x="559" y="960"/>
                    </a:cubicBezTo>
                    <a:lnTo>
                      <a:pt x="559" y="960"/>
                    </a:lnTo>
                    <a:lnTo>
                      <a:pt x="559" y="992"/>
                    </a:lnTo>
                    <a:cubicBezTo>
                      <a:pt x="559" y="992"/>
                      <a:pt x="589" y="1023"/>
                      <a:pt x="559" y="1023"/>
                    </a:cubicBezTo>
                    <a:lnTo>
                      <a:pt x="559" y="1053"/>
                    </a:lnTo>
                    <a:cubicBezTo>
                      <a:pt x="589" y="1023"/>
                      <a:pt x="589" y="1023"/>
                      <a:pt x="589" y="1023"/>
                    </a:cubicBezTo>
                    <a:cubicBezTo>
                      <a:pt x="589" y="1023"/>
                      <a:pt x="620" y="1023"/>
                      <a:pt x="620" y="1053"/>
                    </a:cubicBezTo>
                    <a:lnTo>
                      <a:pt x="620" y="1053"/>
                    </a:lnTo>
                    <a:cubicBezTo>
                      <a:pt x="651" y="1053"/>
                      <a:pt x="651" y="1053"/>
                      <a:pt x="651" y="1053"/>
                    </a:cubicBezTo>
                    <a:cubicBezTo>
                      <a:pt x="651" y="1085"/>
                      <a:pt x="651" y="1085"/>
                      <a:pt x="651" y="1116"/>
                    </a:cubicBezTo>
                    <a:lnTo>
                      <a:pt x="651" y="1116"/>
                    </a:lnTo>
                    <a:lnTo>
                      <a:pt x="651" y="1116"/>
                    </a:lnTo>
                    <a:lnTo>
                      <a:pt x="683" y="1116"/>
                    </a:lnTo>
                    <a:cubicBezTo>
                      <a:pt x="713" y="1116"/>
                      <a:pt x="713" y="1116"/>
                      <a:pt x="713" y="1116"/>
                    </a:cubicBezTo>
                    <a:cubicBezTo>
                      <a:pt x="744" y="1177"/>
                      <a:pt x="744" y="1177"/>
                      <a:pt x="744" y="1177"/>
                    </a:cubicBezTo>
                    <a:lnTo>
                      <a:pt x="713" y="1177"/>
                    </a:lnTo>
                    <a:cubicBezTo>
                      <a:pt x="713" y="1177"/>
                      <a:pt x="713" y="1177"/>
                      <a:pt x="713" y="1209"/>
                    </a:cubicBezTo>
                    <a:lnTo>
                      <a:pt x="713" y="1209"/>
                    </a:lnTo>
                    <a:cubicBezTo>
                      <a:pt x="744" y="1209"/>
                      <a:pt x="744" y="1209"/>
                      <a:pt x="744" y="1209"/>
                    </a:cubicBezTo>
                    <a:cubicBezTo>
                      <a:pt x="775" y="1209"/>
                      <a:pt x="775" y="1209"/>
                      <a:pt x="775" y="1240"/>
                    </a:cubicBezTo>
                    <a:cubicBezTo>
                      <a:pt x="807" y="1240"/>
                      <a:pt x="807" y="1240"/>
                      <a:pt x="837" y="1240"/>
                    </a:cubicBezTo>
                    <a:lnTo>
                      <a:pt x="837" y="1240"/>
                    </a:lnTo>
                    <a:cubicBezTo>
                      <a:pt x="837" y="1209"/>
                      <a:pt x="868" y="1209"/>
                      <a:pt x="868" y="1209"/>
                    </a:cubicBezTo>
                    <a:lnTo>
                      <a:pt x="868" y="1209"/>
                    </a:lnTo>
                    <a:cubicBezTo>
                      <a:pt x="899" y="1209"/>
                      <a:pt x="899" y="1240"/>
                      <a:pt x="899" y="1240"/>
                    </a:cubicBezTo>
                    <a:cubicBezTo>
                      <a:pt x="899" y="1271"/>
                      <a:pt x="931" y="1271"/>
                      <a:pt x="931" y="1301"/>
                    </a:cubicBezTo>
                    <a:lnTo>
                      <a:pt x="931" y="1301"/>
                    </a:lnTo>
                    <a:lnTo>
                      <a:pt x="931" y="1301"/>
                    </a:lnTo>
                    <a:cubicBezTo>
                      <a:pt x="931" y="1301"/>
                      <a:pt x="931" y="1301"/>
                      <a:pt x="961" y="1301"/>
                    </a:cubicBezTo>
                    <a:lnTo>
                      <a:pt x="992" y="1301"/>
                    </a:lnTo>
                    <a:cubicBezTo>
                      <a:pt x="992" y="1333"/>
                      <a:pt x="992" y="1333"/>
                      <a:pt x="992" y="1333"/>
                    </a:cubicBezTo>
                    <a:cubicBezTo>
                      <a:pt x="2480" y="1333"/>
                      <a:pt x="2480" y="1333"/>
                      <a:pt x="2480" y="1333"/>
                    </a:cubicBezTo>
                    <a:cubicBezTo>
                      <a:pt x="2480" y="1301"/>
                      <a:pt x="2511" y="1301"/>
                      <a:pt x="2511" y="1301"/>
                    </a:cubicBezTo>
                    <a:lnTo>
                      <a:pt x="2511" y="1301"/>
                    </a:lnTo>
                    <a:lnTo>
                      <a:pt x="2511" y="1301"/>
                    </a:lnTo>
                    <a:lnTo>
                      <a:pt x="2511" y="1301"/>
                    </a:lnTo>
                    <a:lnTo>
                      <a:pt x="2511" y="1301"/>
                    </a:lnTo>
                    <a:cubicBezTo>
                      <a:pt x="2542" y="1301"/>
                      <a:pt x="2542" y="1333"/>
                      <a:pt x="2542" y="1333"/>
                    </a:cubicBezTo>
                    <a:lnTo>
                      <a:pt x="2542" y="1333"/>
                    </a:lnTo>
                    <a:lnTo>
                      <a:pt x="2542" y="1333"/>
                    </a:lnTo>
                    <a:cubicBezTo>
                      <a:pt x="2542" y="1364"/>
                      <a:pt x="2573" y="1364"/>
                      <a:pt x="2573" y="1364"/>
                    </a:cubicBezTo>
                    <a:lnTo>
                      <a:pt x="2573" y="1364"/>
                    </a:lnTo>
                    <a:cubicBezTo>
                      <a:pt x="2573" y="1364"/>
                      <a:pt x="2573" y="1364"/>
                      <a:pt x="2604" y="1364"/>
                    </a:cubicBezTo>
                    <a:lnTo>
                      <a:pt x="2604" y="1364"/>
                    </a:lnTo>
                    <a:lnTo>
                      <a:pt x="2604" y="1364"/>
                    </a:lnTo>
                    <a:cubicBezTo>
                      <a:pt x="2635" y="1364"/>
                      <a:pt x="2635" y="1364"/>
                      <a:pt x="2635" y="1364"/>
                    </a:cubicBezTo>
                    <a:cubicBezTo>
                      <a:pt x="2666" y="1364"/>
                      <a:pt x="2697" y="1364"/>
                      <a:pt x="2697" y="1395"/>
                    </a:cubicBezTo>
                    <a:lnTo>
                      <a:pt x="2697" y="1395"/>
                    </a:lnTo>
                    <a:cubicBezTo>
                      <a:pt x="2728" y="1364"/>
                      <a:pt x="2728" y="1364"/>
                      <a:pt x="2728" y="1364"/>
                    </a:cubicBezTo>
                    <a:lnTo>
                      <a:pt x="2728" y="1364"/>
                    </a:lnTo>
                    <a:lnTo>
                      <a:pt x="2728" y="1364"/>
                    </a:lnTo>
                    <a:cubicBezTo>
                      <a:pt x="2759" y="1364"/>
                      <a:pt x="2759" y="1364"/>
                      <a:pt x="2759" y="1364"/>
                    </a:cubicBezTo>
                    <a:lnTo>
                      <a:pt x="2759" y="1364"/>
                    </a:lnTo>
                    <a:cubicBezTo>
                      <a:pt x="2790" y="1364"/>
                      <a:pt x="2790" y="1364"/>
                      <a:pt x="2790" y="1364"/>
                    </a:cubicBezTo>
                    <a:lnTo>
                      <a:pt x="2790" y="1364"/>
                    </a:lnTo>
                    <a:cubicBezTo>
                      <a:pt x="2790" y="1364"/>
                      <a:pt x="2790" y="1364"/>
                      <a:pt x="2790" y="1395"/>
                    </a:cubicBezTo>
                    <a:lnTo>
                      <a:pt x="2790" y="1395"/>
                    </a:lnTo>
                    <a:lnTo>
                      <a:pt x="2790" y="1395"/>
                    </a:lnTo>
                    <a:cubicBezTo>
                      <a:pt x="2790" y="1395"/>
                      <a:pt x="2790" y="1395"/>
                      <a:pt x="2821" y="1395"/>
                    </a:cubicBezTo>
                    <a:lnTo>
                      <a:pt x="2821" y="1395"/>
                    </a:lnTo>
                    <a:cubicBezTo>
                      <a:pt x="2852" y="1395"/>
                      <a:pt x="2852" y="1395"/>
                      <a:pt x="2852" y="1395"/>
                    </a:cubicBezTo>
                    <a:lnTo>
                      <a:pt x="2852" y="1364"/>
                    </a:lnTo>
                    <a:cubicBezTo>
                      <a:pt x="2883" y="1333"/>
                      <a:pt x="2914" y="1333"/>
                      <a:pt x="2945" y="1301"/>
                    </a:cubicBezTo>
                    <a:cubicBezTo>
                      <a:pt x="2945" y="1301"/>
                      <a:pt x="2945" y="1301"/>
                      <a:pt x="2976" y="1301"/>
                    </a:cubicBezTo>
                    <a:lnTo>
                      <a:pt x="3007" y="1301"/>
                    </a:lnTo>
                    <a:cubicBezTo>
                      <a:pt x="3007" y="1301"/>
                      <a:pt x="3007" y="1333"/>
                      <a:pt x="3038" y="1333"/>
                    </a:cubicBezTo>
                    <a:cubicBezTo>
                      <a:pt x="3069" y="1333"/>
                      <a:pt x="3069" y="1364"/>
                      <a:pt x="3100" y="1395"/>
                    </a:cubicBezTo>
                    <a:cubicBezTo>
                      <a:pt x="3100" y="1425"/>
                      <a:pt x="3100" y="1425"/>
                      <a:pt x="3100" y="1457"/>
                    </a:cubicBezTo>
                    <a:cubicBezTo>
                      <a:pt x="3131" y="1488"/>
                      <a:pt x="3131" y="1488"/>
                      <a:pt x="3162" y="1488"/>
                    </a:cubicBezTo>
                    <a:lnTo>
                      <a:pt x="3193" y="1488"/>
                    </a:lnTo>
                    <a:lnTo>
                      <a:pt x="3193" y="1488"/>
                    </a:lnTo>
                    <a:lnTo>
                      <a:pt x="3224" y="1488"/>
                    </a:lnTo>
                    <a:lnTo>
                      <a:pt x="3224" y="1488"/>
                    </a:lnTo>
                    <a:lnTo>
                      <a:pt x="3255" y="1488"/>
                    </a:lnTo>
                    <a:cubicBezTo>
                      <a:pt x="3286" y="1519"/>
                      <a:pt x="3286" y="1519"/>
                      <a:pt x="3286" y="1549"/>
                    </a:cubicBezTo>
                    <a:cubicBezTo>
                      <a:pt x="3255" y="1549"/>
                      <a:pt x="3255" y="1581"/>
                      <a:pt x="3255" y="1581"/>
                    </a:cubicBezTo>
                    <a:cubicBezTo>
                      <a:pt x="3255" y="1581"/>
                      <a:pt x="3255" y="1581"/>
                      <a:pt x="3255" y="1612"/>
                    </a:cubicBezTo>
                    <a:cubicBezTo>
                      <a:pt x="3224" y="1612"/>
                      <a:pt x="3224" y="1612"/>
                      <a:pt x="3255" y="1612"/>
                    </a:cubicBezTo>
                    <a:cubicBezTo>
                      <a:pt x="3255" y="1643"/>
                      <a:pt x="3255" y="1643"/>
                      <a:pt x="3255" y="1643"/>
                    </a:cubicBezTo>
                    <a:cubicBezTo>
                      <a:pt x="3255" y="1673"/>
                      <a:pt x="3255" y="1705"/>
                      <a:pt x="3224" y="1705"/>
                    </a:cubicBezTo>
                    <a:cubicBezTo>
                      <a:pt x="3224" y="1736"/>
                      <a:pt x="3224" y="1736"/>
                      <a:pt x="3224" y="1736"/>
                    </a:cubicBezTo>
                    <a:lnTo>
                      <a:pt x="3224" y="1736"/>
                    </a:lnTo>
                    <a:lnTo>
                      <a:pt x="3255" y="1736"/>
                    </a:lnTo>
                    <a:lnTo>
                      <a:pt x="3255" y="1736"/>
                    </a:lnTo>
                    <a:cubicBezTo>
                      <a:pt x="3286" y="1705"/>
                      <a:pt x="3286" y="1705"/>
                      <a:pt x="3317" y="1705"/>
                    </a:cubicBezTo>
                    <a:lnTo>
                      <a:pt x="3317" y="1705"/>
                    </a:lnTo>
                    <a:cubicBezTo>
                      <a:pt x="3317" y="1705"/>
                      <a:pt x="3317" y="1705"/>
                      <a:pt x="3348" y="1705"/>
                    </a:cubicBezTo>
                    <a:lnTo>
                      <a:pt x="3348" y="1705"/>
                    </a:lnTo>
                    <a:lnTo>
                      <a:pt x="3379" y="1705"/>
                    </a:lnTo>
                    <a:lnTo>
                      <a:pt x="3379" y="1705"/>
                    </a:lnTo>
                    <a:cubicBezTo>
                      <a:pt x="3379" y="1673"/>
                      <a:pt x="3379" y="1673"/>
                      <a:pt x="3379" y="1643"/>
                    </a:cubicBezTo>
                    <a:cubicBezTo>
                      <a:pt x="3409" y="1643"/>
                      <a:pt x="3441" y="1643"/>
                      <a:pt x="3472" y="1643"/>
                    </a:cubicBezTo>
                    <a:cubicBezTo>
                      <a:pt x="3503" y="1643"/>
                      <a:pt x="3503" y="1643"/>
                      <a:pt x="3534" y="1643"/>
                    </a:cubicBezTo>
                    <a:cubicBezTo>
                      <a:pt x="3626" y="1581"/>
                      <a:pt x="3626" y="1581"/>
                      <a:pt x="3626" y="1581"/>
                    </a:cubicBezTo>
                    <a:lnTo>
                      <a:pt x="3626" y="1581"/>
                    </a:lnTo>
                    <a:cubicBezTo>
                      <a:pt x="3626" y="1581"/>
                      <a:pt x="3750" y="1581"/>
                      <a:pt x="3782" y="1581"/>
                    </a:cubicBezTo>
                    <a:lnTo>
                      <a:pt x="3782" y="1581"/>
                    </a:lnTo>
                    <a:lnTo>
                      <a:pt x="3782" y="1581"/>
                    </a:lnTo>
                    <a:cubicBezTo>
                      <a:pt x="3813" y="1581"/>
                      <a:pt x="3813" y="1581"/>
                      <a:pt x="3813" y="1581"/>
                    </a:cubicBezTo>
                    <a:lnTo>
                      <a:pt x="3813" y="1581"/>
                    </a:lnTo>
                    <a:cubicBezTo>
                      <a:pt x="3813" y="1549"/>
                      <a:pt x="3813" y="1549"/>
                      <a:pt x="3813" y="1549"/>
                    </a:cubicBezTo>
                    <a:lnTo>
                      <a:pt x="3813" y="1549"/>
                    </a:lnTo>
                    <a:cubicBezTo>
                      <a:pt x="3844" y="1549"/>
                      <a:pt x="3844" y="1549"/>
                      <a:pt x="3844" y="1549"/>
                    </a:cubicBezTo>
                    <a:lnTo>
                      <a:pt x="3844" y="1549"/>
                    </a:lnTo>
                    <a:cubicBezTo>
                      <a:pt x="3844" y="1549"/>
                      <a:pt x="3874" y="1549"/>
                      <a:pt x="3874" y="1519"/>
                    </a:cubicBezTo>
                    <a:lnTo>
                      <a:pt x="3874" y="1519"/>
                    </a:lnTo>
                    <a:lnTo>
                      <a:pt x="3874" y="1488"/>
                    </a:lnTo>
                    <a:cubicBezTo>
                      <a:pt x="3874" y="1488"/>
                      <a:pt x="3874" y="1457"/>
                      <a:pt x="3906" y="1457"/>
                    </a:cubicBezTo>
                    <a:lnTo>
                      <a:pt x="3906" y="1457"/>
                    </a:lnTo>
                    <a:cubicBezTo>
                      <a:pt x="3813" y="1488"/>
                      <a:pt x="3813" y="1488"/>
                      <a:pt x="3813" y="1488"/>
                    </a:cubicBezTo>
                    <a:cubicBezTo>
                      <a:pt x="3906" y="1395"/>
                      <a:pt x="3906" y="1395"/>
                      <a:pt x="3906" y="1395"/>
                    </a:cubicBezTo>
                    <a:cubicBezTo>
                      <a:pt x="3968" y="1333"/>
                      <a:pt x="3968" y="1333"/>
                      <a:pt x="3968" y="1333"/>
                    </a:cubicBezTo>
                    <a:cubicBezTo>
                      <a:pt x="3998" y="1301"/>
                      <a:pt x="3998" y="1301"/>
                      <a:pt x="3998" y="1301"/>
                    </a:cubicBezTo>
                    <a:lnTo>
                      <a:pt x="4030" y="1301"/>
                    </a:lnTo>
                    <a:cubicBezTo>
                      <a:pt x="4030" y="1301"/>
                      <a:pt x="4030" y="1301"/>
                      <a:pt x="4061" y="1271"/>
                    </a:cubicBezTo>
                    <a:lnTo>
                      <a:pt x="4061" y="1271"/>
                    </a:lnTo>
                    <a:cubicBezTo>
                      <a:pt x="4061" y="1240"/>
                      <a:pt x="4122" y="1240"/>
                      <a:pt x="4122" y="1240"/>
                    </a:cubicBezTo>
                    <a:lnTo>
                      <a:pt x="4122" y="1240"/>
                    </a:lnTo>
                    <a:cubicBezTo>
                      <a:pt x="4122" y="1240"/>
                      <a:pt x="4122" y="1240"/>
                      <a:pt x="4154" y="1240"/>
                    </a:cubicBezTo>
                    <a:cubicBezTo>
                      <a:pt x="4154" y="1240"/>
                      <a:pt x="4185" y="1240"/>
                      <a:pt x="4216" y="1240"/>
                    </a:cubicBezTo>
                    <a:lnTo>
                      <a:pt x="4216" y="1240"/>
                    </a:lnTo>
                    <a:lnTo>
                      <a:pt x="4216" y="1240"/>
                    </a:lnTo>
                    <a:cubicBezTo>
                      <a:pt x="4246" y="1240"/>
                      <a:pt x="4246" y="1240"/>
                      <a:pt x="4246" y="1240"/>
                    </a:cubicBezTo>
                    <a:lnTo>
                      <a:pt x="4278" y="1240"/>
                    </a:lnTo>
                    <a:cubicBezTo>
                      <a:pt x="4309" y="1240"/>
                      <a:pt x="4340" y="1240"/>
                      <a:pt x="4370" y="1240"/>
                    </a:cubicBezTo>
                    <a:lnTo>
                      <a:pt x="4402" y="1240"/>
                    </a:lnTo>
                    <a:cubicBezTo>
                      <a:pt x="4433" y="1240"/>
                      <a:pt x="4464" y="1240"/>
                      <a:pt x="4464" y="1240"/>
                    </a:cubicBezTo>
                    <a:cubicBezTo>
                      <a:pt x="4494" y="1240"/>
                      <a:pt x="4494" y="1209"/>
                      <a:pt x="4494" y="1209"/>
                    </a:cubicBezTo>
                    <a:cubicBezTo>
                      <a:pt x="4526" y="1177"/>
                      <a:pt x="4526" y="1177"/>
                      <a:pt x="4526" y="1177"/>
                    </a:cubicBezTo>
                    <a:cubicBezTo>
                      <a:pt x="4526" y="1177"/>
                      <a:pt x="4526" y="1177"/>
                      <a:pt x="4588" y="1177"/>
                    </a:cubicBezTo>
                    <a:lnTo>
                      <a:pt x="4618" y="1177"/>
                    </a:lnTo>
                    <a:cubicBezTo>
                      <a:pt x="4618" y="1177"/>
                      <a:pt x="4650" y="1147"/>
                      <a:pt x="4650" y="1116"/>
                    </a:cubicBezTo>
                    <a:cubicBezTo>
                      <a:pt x="4650" y="1116"/>
                      <a:pt x="4650" y="1116"/>
                      <a:pt x="4650" y="1085"/>
                    </a:cubicBezTo>
                    <a:lnTo>
                      <a:pt x="4618" y="1085"/>
                    </a:lnTo>
                    <a:lnTo>
                      <a:pt x="4618" y="1085"/>
                    </a:lnTo>
                    <a:cubicBezTo>
                      <a:pt x="4588" y="1116"/>
                      <a:pt x="4588" y="1116"/>
                      <a:pt x="4588" y="1116"/>
                    </a:cubicBezTo>
                    <a:cubicBezTo>
                      <a:pt x="4588" y="1053"/>
                      <a:pt x="4588" y="1053"/>
                      <a:pt x="4588" y="1053"/>
                    </a:cubicBezTo>
                    <a:lnTo>
                      <a:pt x="4588" y="1053"/>
                    </a:lnTo>
                    <a:cubicBezTo>
                      <a:pt x="4557" y="1053"/>
                      <a:pt x="4557" y="1053"/>
                      <a:pt x="4557" y="1053"/>
                    </a:cubicBezTo>
                    <a:lnTo>
                      <a:pt x="4557" y="1053"/>
                    </a:lnTo>
                    <a:cubicBezTo>
                      <a:pt x="4557" y="1053"/>
                      <a:pt x="4526" y="1053"/>
                      <a:pt x="4494" y="1085"/>
                    </a:cubicBezTo>
                    <a:lnTo>
                      <a:pt x="4464" y="1085"/>
                    </a:lnTo>
                    <a:cubicBezTo>
                      <a:pt x="4464" y="1116"/>
                      <a:pt x="4433" y="1116"/>
                      <a:pt x="4433" y="1116"/>
                    </a:cubicBezTo>
                    <a:cubicBezTo>
                      <a:pt x="4433" y="1116"/>
                      <a:pt x="4402" y="1116"/>
                      <a:pt x="4402" y="1085"/>
                    </a:cubicBezTo>
                    <a:cubicBezTo>
                      <a:pt x="4402" y="1053"/>
                      <a:pt x="4402" y="1023"/>
                      <a:pt x="4433" y="1023"/>
                    </a:cubicBezTo>
                    <a:cubicBezTo>
                      <a:pt x="4433" y="1023"/>
                      <a:pt x="4464" y="992"/>
                      <a:pt x="4494" y="992"/>
                    </a:cubicBezTo>
                    <a:lnTo>
                      <a:pt x="4464" y="992"/>
                    </a:lnTo>
                    <a:lnTo>
                      <a:pt x="4464" y="992"/>
                    </a:lnTo>
                    <a:lnTo>
                      <a:pt x="4464" y="992"/>
                    </a:lnTo>
                    <a:cubicBezTo>
                      <a:pt x="4433" y="992"/>
                      <a:pt x="4433" y="992"/>
                      <a:pt x="4433" y="992"/>
                    </a:cubicBezTo>
                    <a:lnTo>
                      <a:pt x="4433" y="992"/>
                    </a:lnTo>
                    <a:lnTo>
                      <a:pt x="4433" y="992"/>
                    </a:lnTo>
                    <a:cubicBezTo>
                      <a:pt x="4402" y="992"/>
                      <a:pt x="4402" y="992"/>
                      <a:pt x="4402" y="960"/>
                    </a:cubicBezTo>
                    <a:cubicBezTo>
                      <a:pt x="4370" y="960"/>
                      <a:pt x="4370" y="960"/>
                      <a:pt x="4370" y="960"/>
                    </a:cubicBezTo>
                    <a:lnTo>
                      <a:pt x="4370" y="960"/>
                    </a:lnTo>
                    <a:lnTo>
                      <a:pt x="4370" y="929"/>
                    </a:lnTo>
                    <a:cubicBezTo>
                      <a:pt x="4309" y="929"/>
                      <a:pt x="4309" y="929"/>
                      <a:pt x="4309" y="929"/>
                    </a:cubicBezTo>
                    <a:cubicBezTo>
                      <a:pt x="4340" y="899"/>
                      <a:pt x="4340" y="899"/>
                      <a:pt x="4340" y="899"/>
                    </a:cubicBezTo>
                    <a:lnTo>
                      <a:pt x="4340" y="868"/>
                    </a:lnTo>
                    <a:cubicBezTo>
                      <a:pt x="4309" y="837"/>
                      <a:pt x="4309" y="837"/>
                      <a:pt x="4309" y="837"/>
                    </a:cubicBezTo>
                    <a:lnTo>
                      <a:pt x="4340" y="837"/>
                    </a:lnTo>
                    <a:lnTo>
                      <a:pt x="4340" y="837"/>
                    </a:lnTo>
                    <a:cubicBezTo>
                      <a:pt x="4309" y="805"/>
                      <a:pt x="4309" y="805"/>
                      <a:pt x="4309" y="805"/>
                    </a:cubicBezTo>
                    <a:cubicBezTo>
                      <a:pt x="4309" y="805"/>
                      <a:pt x="4309" y="805"/>
                      <a:pt x="4309" y="775"/>
                    </a:cubicBezTo>
                    <a:lnTo>
                      <a:pt x="4278" y="805"/>
                    </a:lnTo>
                    <a:cubicBezTo>
                      <a:pt x="4185" y="837"/>
                      <a:pt x="4185" y="837"/>
                      <a:pt x="4185" y="837"/>
                    </a:cubicBezTo>
                    <a:cubicBezTo>
                      <a:pt x="4246" y="775"/>
                      <a:pt x="4246" y="775"/>
                      <a:pt x="4246" y="775"/>
                    </a:cubicBezTo>
                    <a:cubicBezTo>
                      <a:pt x="4216" y="775"/>
                      <a:pt x="4216" y="775"/>
                      <a:pt x="4216" y="775"/>
                    </a:cubicBezTo>
                    <a:cubicBezTo>
                      <a:pt x="4246" y="744"/>
                      <a:pt x="4246" y="744"/>
                      <a:pt x="4246" y="744"/>
                    </a:cubicBezTo>
                    <a:cubicBezTo>
                      <a:pt x="4216" y="744"/>
                      <a:pt x="4216" y="744"/>
                      <a:pt x="4216" y="744"/>
                    </a:cubicBezTo>
                    <a:cubicBezTo>
                      <a:pt x="4216" y="713"/>
                      <a:pt x="4216" y="713"/>
                      <a:pt x="4216" y="713"/>
                    </a:cubicBezTo>
                    <a:lnTo>
                      <a:pt x="4216" y="713"/>
                    </a:lnTo>
                    <a:cubicBezTo>
                      <a:pt x="4216" y="681"/>
                      <a:pt x="4216" y="681"/>
                      <a:pt x="4216" y="681"/>
                    </a:cubicBezTo>
                    <a:cubicBezTo>
                      <a:pt x="4185" y="681"/>
                      <a:pt x="4185" y="681"/>
                      <a:pt x="4185" y="651"/>
                    </a:cubicBezTo>
                    <a:lnTo>
                      <a:pt x="4185" y="651"/>
                    </a:lnTo>
                    <a:lnTo>
                      <a:pt x="4185" y="651"/>
                    </a:lnTo>
                    <a:cubicBezTo>
                      <a:pt x="4185" y="681"/>
                      <a:pt x="4185" y="713"/>
                      <a:pt x="4185" y="713"/>
                    </a:cubicBezTo>
                    <a:cubicBezTo>
                      <a:pt x="4185" y="713"/>
                      <a:pt x="4185" y="744"/>
                      <a:pt x="4154" y="744"/>
                    </a:cubicBezTo>
                    <a:lnTo>
                      <a:pt x="4154" y="744"/>
                    </a:lnTo>
                    <a:lnTo>
                      <a:pt x="4154" y="744"/>
                    </a:lnTo>
                    <a:lnTo>
                      <a:pt x="4154" y="744"/>
                    </a:lnTo>
                    <a:cubicBezTo>
                      <a:pt x="4122" y="805"/>
                      <a:pt x="4122" y="805"/>
                      <a:pt x="4122" y="805"/>
                    </a:cubicBezTo>
                    <a:cubicBezTo>
                      <a:pt x="4092" y="775"/>
                      <a:pt x="4092" y="775"/>
                      <a:pt x="4092" y="775"/>
                    </a:cubicBezTo>
                    <a:lnTo>
                      <a:pt x="4092" y="744"/>
                    </a:lnTo>
                    <a:lnTo>
                      <a:pt x="4061" y="744"/>
                    </a:lnTo>
                    <a:cubicBezTo>
                      <a:pt x="4061" y="775"/>
                      <a:pt x="4061" y="775"/>
                      <a:pt x="4061" y="775"/>
                    </a:cubicBezTo>
                    <a:lnTo>
                      <a:pt x="4061" y="775"/>
                    </a:lnTo>
                    <a:cubicBezTo>
                      <a:pt x="4030" y="837"/>
                      <a:pt x="4030" y="837"/>
                      <a:pt x="4030" y="837"/>
                    </a:cubicBezTo>
                    <a:cubicBezTo>
                      <a:pt x="3998" y="775"/>
                      <a:pt x="3998" y="775"/>
                      <a:pt x="3998" y="775"/>
                    </a:cubicBezTo>
                    <a:cubicBezTo>
                      <a:pt x="3998" y="805"/>
                      <a:pt x="3968" y="805"/>
                      <a:pt x="3968" y="805"/>
                    </a:cubicBezTo>
                    <a:lnTo>
                      <a:pt x="3937" y="805"/>
                    </a:lnTo>
                    <a:cubicBezTo>
                      <a:pt x="3874" y="775"/>
                      <a:pt x="3874" y="775"/>
                      <a:pt x="3874" y="775"/>
                    </a:cubicBezTo>
                    <a:cubicBezTo>
                      <a:pt x="3937" y="744"/>
                      <a:pt x="3937" y="744"/>
                      <a:pt x="3937" y="744"/>
                    </a:cubicBezTo>
                    <a:lnTo>
                      <a:pt x="3937" y="744"/>
                    </a:lnTo>
                    <a:lnTo>
                      <a:pt x="3906" y="713"/>
                    </a:lnTo>
                    <a:cubicBezTo>
                      <a:pt x="3874" y="713"/>
                      <a:pt x="3874" y="713"/>
                      <a:pt x="3874" y="713"/>
                    </a:cubicBezTo>
                    <a:cubicBezTo>
                      <a:pt x="3874" y="681"/>
                      <a:pt x="3874" y="681"/>
                      <a:pt x="3874" y="681"/>
                    </a:cubicBezTo>
                    <a:lnTo>
                      <a:pt x="3874" y="681"/>
                    </a:lnTo>
                    <a:cubicBezTo>
                      <a:pt x="3874" y="681"/>
                      <a:pt x="3874" y="681"/>
                      <a:pt x="3844" y="681"/>
                    </a:cubicBezTo>
                    <a:cubicBezTo>
                      <a:pt x="3844" y="620"/>
                      <a:pt x="3844" y="620"/>
                      <a:pt x="3844" y="620"/>
                    </a:cubicBezTo>
                    <a:cubicBezTo>
                      <a:pt x="3844" y="620"/>
                      <a:pt x="3874" y="620"/>
                      <a:pt x="3906" y="620"/>
                    </a:cubicBezTo>
                    <a:lnTo>
                      <a:pt x="3906" y="620"/>
                    </a:lnTo>
                    <a:cubicBezTo>
                      <a:pt x="3906" y="620"/>
                      <a:pt x="3906" y="620"/>
                      <a:pt x="3874" y="620"/>
                    </a:cubicBezTo>
                    <a:cubicBezTo>
                      <a:pt x="3874" y="589"/>
                      <a:pt x="3874" y="589"/>
                      <a:pt x="3844" y="589"/>
                    </a:cubicBezTo>
                    <a:lnTo>
                      <a:pt x="3844" y="589"/>
                    </a:lnTo>
                    <a:cubicBezTo>
                      <a:pt x="3813" y="589"/>
                      <a:pt x="3813" y="589"/>
                      <a:pt x="3813" y="589"/>
                    </a:cubicBezTo>
                    <a:cubicBezTo>
                      <a:pt x="3813" y="589"/>
                      <a:pt x="3782" y="589"/>
                      <a:pt x="3782" y="557"/>
                    </a:cubicBezTo>
                    <a:lnTo>
                      <a:pt x="3782" y="557"/>
                    </a:lnTo>
                    <a:lnTo>
                      <a:pt x="3782" y="557"/>
                    </a:lnTo>
                    <a:lnTo>
                      <a:pt x="3750" y="557"/>
                    </a:lnTo>
                    <a:lnTo>
                      <a:pt x="3689" y="527"/>
                    </a:lnTo>
                    <a:cubicBezTo>
                      <a:pt x="3689" y="527"/>
                      <a:pt x="3689" y="527"/>
                      <a:pt x="3658" y="527"/>
                    </a:cubicBezTo>
                    <a:lnTo>
                      <a:pt x="3658" y="527"/>
                    </a:lnTo>
                    <a:lnTo>
                      <a:pt x="3626" y="527"/>
                    </a:lnTo>
                    <a:lnTo>
                      <a:pt x="3596" y="527"/>
                    </a:lnTo>
                    <a:cubicBezTo>
                      <a:pt x="3565" y="527"/>
                      <a:pt x="3565" y="527"/>
                      <a:pt x="3565" y="527"/>
                    </a:cubicBezTo>
                    <a:lnTo>
                      <a:pt x="3565" y="527"/>
                    </a:lnTo>
                    <a:cubicBezTo>
                      <a:pt x="3565" y="527"/>
                      <a:pt x="3565" y="527"/>
                      <a:pt x="3534" y="527"/>
                    </a:cubicBezTo>
                    <a:lnTo>
                      <a:pt x="3534" y="527"/>
                    </a:lnTo>
                    <a:lnTo>
                      <a:pt x="3534" y="527"/>
                    </a:lnTo>
                    <a:lnTo>
                      <a:pt x="3503" y="527"/>
                    </a:lnTo>
                    <a:lnTo>
                      <a:pt x="3503" y="527"/>
                    </a:lnTo>
                    <a:cubicBezTo>
                      <a:pt x="3503" y="557"/>
                      <a:pt x="3503" y="557"/>
                      <a:pt x="3503" y="589"/>
                    </a:cubicBezTo>
                    <a:lnTo>
                      <a:pt x="3503" y="589"/>
                    </a:lnTo>
                    <a:lnTo>
                      <a:pt x="3503" y="620"/>
                    </a:lnTo>
                    <a:lnTo>
                      <a:pt x="3503" y="651"/>
                    </a:lnTo>
                    <a:cubicBezTo>
                      <a:pt x="3503" y="681"/>
                      <a:pt x="3503" y="681"/>
                      <a:pt x="3472" y="681"/>
                    </a:cubicBezTo>
                    <a:cubicBezTo>
                      <a:pt x="3472" y="713"/>
                      <a:pt x="3472" y="713"/>
                      <a:pt x="3472" y="713"/>
                    </a:cubicBezTo>
                    <a:cubicBezTo>
                      <a:pt x="3441" y="713"/>
                      <a:pt x="3441" y="713"/>
                      <a:pt x="3441" y="744"/>
                    </a:cubicBezTo>
                    <a:lnTo>
                      <a:pt x="3472" y="744"/>
                    </a:lnTo>
                    <a:lnTo>
                      <a:pt x="3472" y="744"/>
                    </a:lnTo>
                    <a:cubicBezTo>
                      <a:pt x="3503" y="744"/>
                      <a:pt x="3534" y="775"/>
                      <a:pt x="3534" y="805"/>
                    </a:cubicBezTo>
                    <a:cubicBezTo>
                      <a:pt x="3565" y="805"/>
                      <a:pt x="3565" y="837"/>
                      <a:pt x="3565" y="899"/>
                    </a:cubicBezTo>
                    <a:cubicBezTo>
                      <a:pt x="3565" y="929"/>
                      <a:pt x="3534" y="929"/>
                      <a:pt x="3534" y="929"/>
                    </a:cubicBezTo>
                    <a:cubicBezTo>
                      <a:pt x="3534" y="960"/>
                      <a:pt x="3534" y="960"/>
                      <a:pt x="3503" y="960"/>
                    </a:cubicBezTo>
                    <a:lnTo>
                      <a:pt x="3503" y="960"/>
                    </a:lnTo>
                    <a:cubicBezTo>
                      <a:pt x="3472" y="960"/>
                      <a:pt x="3441" y="992"/>
                      <a:pt x="3441" y="992"/>
                    </a:cubicBezTo>
                    <a:lnTo>
                      <a:pt x="3409" y="992"/>
                    </a:lnTo>
                    <a:cubicBezTo>
                      <a:pt x="3409" y="992"/>
                      <a:pt x="3409" y="992"/>
                      <a:pt x="3409" y="1023"/>
                    </a:cubicBezTo>
                    <a:lnTo>
                      <a:pt x="3409" y="1023"/>
                    </a:lnTo>
                    <a:cubicBezTo>
                      <a:pt x="3409" y="1023"/>
                      <a:pt x="3441" y="1053"/>
                      <a:pt x="3441" y="1116"/>
                    </a:cubicBezTo>
                    <a:cubicBezTo>
                      <a:pt x="3472" y="1177"/>
                      <a:pt x="3472" y="1177"/>
                      <a:pt x="3472" y="1177"/>
                    </a:cubicBezTo>
                    <a:cubicBezTo>
                      <a:pt x="3441" y="1177"/>
                      <a:pt x="3441" y="1177"/>
                      <a:pt x="3441" y="1177"/>
                    </a:cubicBezTo>
                    <a:cubicBezTo>
                      <a:pt x="3441" y="1177"/>
                      <a:pt x="3441" y="1177"/>
                      <a:pt x="3409" y="1177"/>
                    </a:cubicBezTo>
                    <a:lnTo>
                      <a:pt x="3441" y="1209"/>
                    </a:lnTo>
                    <a:cubicBezTo>
                      <a:pt x="3441" y="1271"/>
                      <a:pt x="3441" y="1271"/>
                      <a:pt x="3441" y="1271"/>
                    </a:cubicBezTo>
                    <a:cubicBezTo>
                      <a:pt x="3379" y="1240"/>
                      <a:pt x="3379" y="1240"/>
                      <a:pt x="3379" y="1240"/>
                    </a:cubicBezTo>
                    <a:lnTo>
                      <a:pt x="3379" y="1240"/>
                    </a:lnTo>
                    <a:cubicBezTo>
                      <a:pt x="3379" y="1271"/>
                      <a:pt x="3379" y="1271"/>
                      <a:pt x="3379" y="1271"/>
                    </a:cubicBezTo>
                    <a:cubicBezTo>
                      <a:pt x="3348" y="1271"/>
                      <a:pt x="3348" y="1240"/>
                      <a:pt x="3317" y="1240"/>
                    </a:cubicBezTo>
                    <a:lnTo>
                      <a:pt x="3317" y="1209"/>
                    </a:lnTo>
                    <a:cubicBezTo>
                      <a:pt x="3286" y="1209"/>
                      <a:pt x="3286" y="1209"/>
                      <a:pt x="3286" y="1209"/>
                    </a:cubicBezTo>
                    <a:lnTo>
                      <a:pt x="3286" y="1209"/>
                    </a:lnTo>
                    <a:cubicBezTo>
                      <a:pt x="3286" y="1209"/>
                      <a:pt x="3286" y="1209"/>
                      <a:pt x="3255" y="1209"/>
                    </a:cubicBezTo>
                    <a:cubicBezTo>
                      <a:pt x="3255" y="1177"/>
                      <a:pt x="3224" y="1177"/>
                      <a:pt x="3224" y="1177"/>
                    </a:cubicBezTo>
                    <a:cubicBezTo>
                      <a:pt x="3193" y="1147"/>
                      <a:pt x="3193" y="1147"/>
                      <a:pt x="3193" y="1116"/>
                    </a:cubicBezTo>
                    <a:lnTo>
                      <a:pt x="3193" y="1116"/>
                    </a:lnTo>
                    <a:lnTo>
                      <a:pt x="3193" y="1116"/>
                    </a:lnTo>
                    <a:cubicBezTo>
                      <a:pt x="3193" y="1085"/>
                      <a:pt x="3162" y="1053"/>
                      <a:pt x="3193" y="1053"/>
                    </a:cubicBezTo>
                    <a:lnTo>
                      <a:pt x="3193" y="1023"/>
                    </a:lnTo>
                    <a:lnTo>
                      <a:pt x="3193" y="1023"/>
                    </a:lnTo>
                    <a:lnTo>
                      <a:pt x="3193" y="992"/>
                    </a:lnTo>
                    <a:lnTo>
                      <a:pt x="3193" y="992"/>
                    </a:lnTo>
                    <a:cubicBezTo>
                      <a:pt x="3162" y="992"/>
                      <a:pt x="3162" y="992"/>
                      <a:pt x="3162" y="992"/>
                    </a:cubicBezTo>
                    <a:lnTo>
                      <a:pt x="3162" y="992"/>
                    </a:lnTo>
                    <a:cubicBezTo>
                      <a:pt x="3162" y="992"/>
                      <a:pt x="3100" y="960"/>
                      <a:pt x="3069" y="960"/>
                    </a:cubicBezTo>
                    <a:cubicBezTo>
                      <a:pt x="3038" y="992"/>
                      <a:pt x="3038" y="992"/>
                      <a:pt x="3038" y="992"/>
                    </a:cubicBezTo>
                    <a:cubicBezTo>
                      <a:pt x="3038" y="960"/>
                      <a:pt x="3038" y="960"/>
                      <a:pt x="3038" y="960"/>
                    </a:cubicBezTo>
                    <a:cubicBezTo>
                      <a:pt x="3007" y="960"/>
                      <a:pt x="2945" y="929"/>
                      <a:pt x="2914" y="929"/>
                    </a:cubicBezTo>
                    <a:cubicBezTo>
                      <a:pt x="2883" y="929"/>
                      <a:pt x="2883" y="899"/>
                      <a:pt x="2852" y="868"/>
                    </a:cubicBezTo>
                    <a:lnTo>
                      <a:pt x="2852" y="868"/>
                    </a:lnTo>
                    <a:lnTo>
                      <a:pt x="2852" y="868"/>
                    </a:lnTo>
                    <a:cubicBezTo>
                      <a:pt x="2821" y="868"/>
                      <a:pt x="2790" y="868"/>
                      <a:pt x="2759" y="868"/>
                    </a:cubicBezTo>
                    <a:lnTo>
                      <a:pt x="2759" y="868"/>
                    </a:lnTo>
                    <a:cubicBezTo>
                      <a:pt x="2728" y="868"/>
                      <a:pt x="2728" y="868"/>
                      <a:pt x="2728" y="868"/>
                    </a:cubicBezTo>
                    <a:cubicBezTo>
                      <a:pt x="2697" y="868"/>
                      <a:pt x="2666" y="868"/>
                      <a:pt x="2666" y="868"/>
                    </a:cubicBezTo>
                    <a:cubicBezTo>
                      <a:pt x="2635" y="868"/>
                      <a:pt x="2635" y="868"/>
                      <a:pt x="2635" y="868"/>
                    </a:cubicBezTo>
                    <a:cubicBezTo>
                      <a:pt x="2573" y="868"/>
                      <a:pt x="2573" y="868"/>
                      <a:pt x="2573" y="868"/>
                    </a:cubicBezTo>
                    <a:cubicBezTo>
                      <a:pt x="2635" y="805"/>
                      <a:pt x="2635" y="805"/>
                      <a:pt x="2635" y="805"/>
                    </a:cubicBezTo>
                    <a:cubicBezTo>
                      <a:pt x="2604" y="744"/>
                      <a:pt x="2604" y="744"/>
                      <a:pt x="2604" y="744"/>
                    </a:cubicBezTo>
                    <a:cubicBezTo>
                      <a:pt x="2573" y="744"/>
                      <a:pt x="2573" y="744"/>
                      <a:pt x="2573" y="744"/>
                    </a:cubicBezTo>
                    <a:cubicBezTo>
                      <a:pt x="2542" y="775"/>
                      <a:pt x="2542" y="775"/>
                      <a:pt x="2542" y="775"/>
                    </a:cubicBezTo>
                    <a:lnTo>
                      <a:pt x="2542" y="775"/>
                    </a:lnTo>
                    <a:cubicBezTo>
                      <a:pt x="2542" y="744"/>
                      <a:pt x="2511" y="744"/>
                      <a:pt x="2511" y="744"/>
                    </a:cubicBezTo>
                    <a:cubicBezTo>
                      <a:pt x="2511" y="744"/>
                      <a:pt x="2480" y="713"/>
                      <a:pt x="2480" y="681"/>
                    </a:cubicBezTo>
                    <a:lnTo>
                      <a:pt x="2480" y="651"/>
                    </a:lnTo>
                    <a:cubicBezTo>
                      <a:pt x="2480" y="620"/>
                      <a:pt x="2480" y="620"/>
                      <a:pt x="2480" y="620"/>
                    </a:cubicBezTo>
                    <a:cubicBezTo>
                      <a:pt x="2480" y="589"/>
                      <a:pt x="2511" y="589"/>
                      <a:pt x="2511" y="557"/>
                    </a:cubicBezTo>
                    <a:cubicBezTo>
                      <a:pt x="2542" y="557"/>
                      <a:pt x="2542" y="557"/>
                      <a:pt x="2542" y="557"/>
                    </a:cubicBezTo>
                    <a:lnTo>
                      <a:pt x="2542" y="557"/>
                    </a:lnTo>
                    <a:cubicBezTo>
                      <a:pt x="2573" y="527"/>
                      <a:pt x="2573" y="527"/>
                      <a:pt x="2573" y="527"/>
                    </a:cubicBezTo>
                    <a:cubicBezTo>
                      <a:pt x="2542" y="465"/>
                      <a:pt x="2542" y="465"/>
                      <a:pt x="2542" y="465"/>
                    </a:cubicBezTo>
                    <a:cubicBezTo>
                      <a:pt x="2604" y="496"/>
                      <a:pt x="2604" y="496"/>
                      <a:pt x="2604" y="496"/>
                    </a:cubicBezTo>
                    <a:cubicBezTo>
                      <a:pt x="2604" y="465"/>
                      <a:pt x="2604" y="465"/>
                      <a:pt x="2604" y="465"/>
                    </a:cubicBezTo>
                    <a:lnTo>
                      <a:pt x="2604" y="465"/>
                    </a:lnTo>
                    <a:cubicBezTo>
                      <a:pt x="2635" y="465"/>
                      <a:pt x="2666" y="433"/>
                      <a:pt x="2666" y="433"/>
                    </a:cubicBezTo>
                    <a:cubicBezTo>
                      <a:pt x="2697" y="433"/>
                      <a:pt x="2697" y="433"/>
                      <a:pt x="2697" y="433"/>
                    </a:cubicBezTo>
                    <a:lnTo>
                      <a:pt x="2697" y="433"/>
                    </a:lnTo>
                    <a:cubicBezTo>
                      <a:pt x="2697" y="433"/>
                      <a:pt x="2697" y="433"/>
                      <a:pt x="2666" y="433"/>
                    </a:cubicBezTo>
                    <a:cubicBezTo>
                      <a:pt x="2666" y="433"/>
                      <a:pt x="2666" y="433"/>
                      <a:pt x="2635" y="433"/>
                    </a:cubicBezTo>
                    <a:lnTo>
                      <a:pt x="2635" y="433"/>
                    </a:lnTo>
                    <a:cubicBezTo>
                      <a:pt x="2635" y="433"/>
                      <a:pt x="2604" y="403"/>
                      <a:pt x="2573" y="403"/>
                    </a:cubicBezTo>
                    <a:cubicBezTo>
                      <a:pt x="2511" y="372"/>
                      <a:pt x="2511" y="372"/>
                      <a:pt x="2511" y="372"/>
                    </a:cubicBezTo>
                    <a:cubicBezTo>
                      <a:pt x="2635" y="372"/>
                      <a:pt x="2635" y="372"/>
                      <a:pt x="2635" y="372"/>
                    </a:cubicBezTo>
                    <a:cubicBezTo>
                      <a:pt x="2635" y="372"/>
                      <a:pt x="2635" y="372"/>
                      <a:pt x="2666" y="372"/>
                    </a:cubicBezTo>
                    <a:lnTo>
                      <a:pt x="2666" y="372"/>
                    </a:lnTo>
                    <a:cubicBezTo>
                      <a:pt x="2697" y="372"/>
                      <a:pt x="2697" y="372"/>
                      <a:pt x="2697" y="372"/>
                    </a:cubicBezTo>
                    <a:cubicBezTo>
                      <a:pt x="2697" y="372"/>
                      <a:pt x="2728" y="372"/>
                      <a:pt x="2728" y="403"/>
                    </a:cubicBezTo>
                    <a:cubicBezTo>
                      <a:pt x="2728" y="403"/>
                      <a:pt x="2728" y="403"/>
                      <a:pt x="2759" y="403"/>
                    </a:cubicBezTo>
                    <a:lnTo>
                      <a:pt x="2759" y="403"/>
                    </a:lnTo>
                    <a:cubicBezTo>
                      <a:pt x="2759" y="403"/>
                      <a:pt x="2759" y="403"/>
                      <a:pt x="2759" y="372"/>
                    </a:cubicBezTo>
                    <a:cubicBezTo>
                      <a:pt x="2790" y="372"/>
                      <a:pt x="2790" y="372"/>
                      <a:pt x="2790" y="341"/>
                    </a:cubicBezTo>
                    <a:lnTo>
                      <a:pt x="2821" y="341"/>
                    </a:lnTo>
                    <a:cubicBezTo>
                      <a:pt x="2821" y="341"/>
                      <a:pt x="2821" y="372"/>
                      <a:pt x="2852" y="372"/>
                    </a:cubicBezTo>
                    <a:lnTo>
                      <a:pt x="2852" y="372"/>
                    </a:lnTo>
                    <a:lnTo>
                      <a:pt x="2852" y="372"/>
                    </a:lnTo>
                    <a:cubicBezTo>
                      <a:pt x="2852" y="372"/>
                      <a:pt x="2852" y="372"/>
                      <a:pt x="2883" y="372"/>
                    </a:cubicBezTo>
                    <a:lnTo>
                      <a:pt x="2883" y="372"/>
                    </a:lnTo>
                    <a:lnTo>
                      <a:pt x="2914" y="341"/>
                    </a:lnTo>
                    <a:cubicBezTo>
                      <a:pt x="2914" y="310"/>
                      <a:pt x="2914" y="310"/>
                      <a:pt x="2914" y="310"/>
                    </a:cubicBezTo>
                    <a:cubicBezTo>
                      <a:pt x="2914" y="279"/>
                      <a:pt x="2914" y="279"/>
                      <a:pt x="2914" y="279"/>
                    </a:cubicBezTo>
                    <a:lnTo>
                      <a:pt x="2945" y="248"/>
                    </a:lnTo>
                    <a:cubicBezTo>
                      <a:pt x="2945" y="248"/>
                      <a:pt x="2945" y="248"/>
                      <a:pt x="2945" y="217"/>
                    </a:cubicBezTo>
                    <a:lnTo>
                      <a:pt x="2945" y="217"/>
                    </a:lnTo>
                    <a:cubicBezTo>
                      <a:pt x="2883" y="186"/>
                      <a:pt x="2883" y="186"/>
                      <a:pt x="2883" y="186"/>
                    </a:cubicBezTo>
                    <a:lnTo>
                      <a:pt x="2945" y="18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6" name="Freeform 177"/>
              <p:cNvSpPr>
                <a:spLocks noChangeArrowheads="1"/>
              </p:cNvSpPr>
              <p:nvPr/>
            </p:nvSpPr>
            <p:spPr bwMode="auto">
              <a:xfrm>
                <a:off x="1760538" y="1000125"/>
                <a:ext cx="44450" cy="33338"/>
              </a:xfrm>
              <a:custGeom>
                <a:avLst/>
                <a:gdLst>
                  <a:gd name="T0" fmla="*/ 124 w 125"/>
                  <a:gd name="T1" fmla="*/ 31 h 94"/>
                  <a:gd name="T2" fmla="*/ 124 w 125"/>
                  <a:gd name="T3" fmla="*/ 31 h 94"/>
                  <a:gd name="T4" fmla="*/ 93 w 125"/>
                  <a:gd name="T5" fmla="*/ 0 h 94"/>
                  <a:gd name="T6" fmla="*/ 62 w 125"/>
                  <a:gd name="T7" fmla="*/ 0 h 94"/>
                  <a:gd name="T8" fmla="*/ 31 w 125"/>
                  <a:gd name="T9" fmla="*/ 31 h 94"/>
                  <a:gd name="T10" fmla="*/ 0 w 125"/>
                  <a:gd name="T11" fmla="*/ 31 h 94"/>
                  <a:gd name="T12" fmla="*/ 31 w 125"/>
                  <a:gd name="T13" fmla="*/ 62 h 94"/>
                  <a:gd name="T14" fmla="*/ 0 w 125"/>
                  <a:gd name="T15" fmla="*/ 93 h 94"/>
                  <a:gd name="T16" fmla="*/ 0 w 125"/>
                  <a:gd name="T17" fmla="*/ 93 h 94"/>
                  <a:gd name="T18" fmla="*/ 0 w 125"/>
                  <a:gd name="T19" fmla="*/ 93 h 94"/>
                  <a:gd name="T20" fmla="*/ 0 w 125"/>
                  <a:gd name="T21" fmla="*/ 93 h 94"/>
                  <a:gd name="T22" fmla="*/ 31 w 125"/>
                  <a:gd name="T23" fmla="*/ 93 h 94"/>
                  <a:gd name="T24" fmla="*/ 93 w 125"/>
                  <a:gd name="T25" fmla="*/ 93 h 94"/>
                  <a:gd name="T26" fmla="*/ 124 w 125"/>
                  <a:gd name="T27" fmla="*/ 93 h 94"/>
                  <a:gd name="T28" fmla="*/ 124 w 125"/>
                  <a:gd name="T29" fmla="*/ 93 h 94"/>
                  <a:gd name="T30" fmla="*/ 124 w 125"/>
                  <a:gd name="T3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94">
                    <a:moveTo>
                      <a:pt x="124" y="31"/>
                    </a:moveTo>
                    <a:lnTo>
                      <a:pt x="124" y="31"/>
                    </a:lnTo>
                    <a:cubicBezTo>
                      <a:pt x="93" y="31"/>
                      <a:pt x="93" y="0"/>
                      <a:pt x="93" y="0"/>
                    </a:cubicBezTo>
                    <a:lnTo>
                      <a:pt x="62" y="0"/>
                    </a:lnTo>
                    <a:cubicBezTo>
                      <a:pt x="31" y="0"/>
                      <a:pt x="31" y="31"/>
                      <a:pt x="31" y="31"/>
                    </a:cubicBezTo>
                    <a:lnTo>
                      <a:pt x="0" y="31"/>
                    </a:lnTo>
                    <a:cubicBezTo>
                      <a:pt x="31" y="62"/>
                      <a:pt x="31" y="62"/>
                      <a:pt x="31" y="62"/>
                    </a:cubicBezTo>
                    <a:cubicBezTo>
                      <a:pt x="0" y="93"/>
                      <a:pt x="0" y="93"/>
                      <a:pt x="0" y="93"/>
                    </a:cubicBezTo>
                    <a:lnTo>
                      <a:pt x="0" y="93"/>
                    </a:lnTo>
                    <a:lnTo>
                      <a:pt x="0" y="93"/>
                    </a:lnTo>
                    <a:lnTo>
                      <a:pt x="0" y="93"/>
                    </a:lnTo>
                    <a:lnTo>
                      <a:pt x="31" y="93"/>
                    </a:lnTo>
                    <a:cubicBezTo>
                      <a:pt x="31" y="93"/>
                      <a:pt x="31" y="93"/>
                      <a:pt x="93" y="93"/>
                    </a:cubicBezTo>
                    <a:lnTo>
                      <a:pt x="124" y="93"/>
                    </a:lnTo>
                    <a:lnTo>
                      <a:pt x="124" y="93"/>
                    </a:lnTo>
                    <a:lnTo>
                      <a:pt x="124"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7" name="Freeform 178"/>
              <p:cNvSpPr>
                <a:spLocks noChangeArrowheads="1"/>
              </p:cNvSpPr>
              <p:nvPr/>
            </p:nvSpPr>
            <p:spPr bwMode="auto">
              <a:xfrm>
                <a:off x="1951038" y="1044575"/>
                <a:ext cx="77787" cy="66675"/>
              </a:xfrm>
              <a:custGeom>
                <a:avLst/>
                <a:gdLst>
                  <a:gd name="T0" fmla="*/ 186 w 218"/>
                  <a:gd name="T1" fmla="*/ 124 h 187"/>
                  <a:gd name="T2" fmla="*/ 186 w 218"/>
                  <a:gd name="T3" fmla="*/ 124 h 187"/>
                  <a:gd name="T4" fmla="*/ 186 w 218"/>
                  <a:gd name="T5" fmla="*/ 124 h 187"/>
                  <a:gd name="T6" fmla="*/ 186 w 218"/>
                  <a:gd name="T7" fmla="*/ 93 h 187"/>
                  <a:gd name="T8" fmla="*/ 186 w 218"/>
                  <a:gd name="T9" fmla="*/ 62 h 187"/>
                  <a:gd name="T10" fmla="*/ 186 w 218"/>
                  <a:gd name="T11" fmla="*/ 62 h 187"/>
                  <a:gd name="T12" fmla="*/ 124 w 218"/>
                  <a:gd name="T13" fmla="*/ 31 h 187"/>
                  <a:gd name="T14" fmla="*/ 186 w 218"/>
                  <a:gd name="T15" fmla="*/ 31 h 187"/>
                  <a:gd name="T16" fmla="*/ 62 w 218"/>
                  <a:gd name="T17" fmla="*/ 31 h 187"/>
                  <a:gd name="T18" fmla="*/ 31 w 218"/>
                  <a:gd name="T19" fmla="*/ 0 h 187"/>
                  <a:gd name="T20" fmla="*/ 31 w 218"/>
                  <a:gd name="T21" fmla="*/ 31 h 187"/>
                  <a:gd name="T22" fmla="*/ 31 w 218"/>
                  <a:gd name="T23" fmla="*/ 93 h 187"/>
                  <a:gd name="T24" fmla="*/ 0 w 218"/>
                  <a:gd name="T25" fmla="*/ 124 h 187"/>
                  <a:gd name="T26" fmla="*/ 0 w 218"/>
                  <a:gd name="T27" fmla="*/ 124 h 187"/>
                  <a:gd name="T28" fmla="*/ 0 w 218"/>
                  <a:gd name="T29" fmla="*/ 155 h 187"/>
                  <a:gd name="T30" fmla="*/ 0 w 218"/>
                  <a:gd name="T31" fmla="*/ 155 h 187"/>
                  <a:gd name="T32" fmla="*/ 62 w 218"/>
                  <a:gd name="T33" fmla="*/ 155 h 187"/>
                  <a:gd name="T34" fmla="*/ 93 w 218"/>
                  <a:gd name="T35" fmla="*/ 155 h 187"/>
                  <a:gd name="T36" fmla="*/ 155 w 218"/>
                  <a:gd name="T37" fmla="*/ 186 h 187"/>
                  <a:gd name="T38" fmla="*/ 155 w 218"/>
                  <a:gd name="T39" fmla="*/ 186 h 187"/>
                  <a:gd name="T40" fmla="*/ 186 w 218"/>
                  <a:gd name="T41" fmla="*/ 155 h 187"/>
                  <a:gd name="T42" fmla="*/ 186 w 218"/>
                  <a:gd name="T43" fmla="*/ 155 h 187"/>
                  <a:gd name="T44" fmla="*/ 217 w 218"/>
                  <a:gd name="T45" fmla="*/ 155 h 187"/>
                  <a:gd name="T46" fmla="*/ 217 w 218"/>
                  <a:gd name="T47" fmla="*/ 124 h 187"/>
                  <a:gd name="T48" fmla="*/ 217 w 218"/>
                  <a:gd name="T49" fmla="*/ 124 h 187"/>
                  <a:gd name="T50" fmla="*/ 186 w 218"/>
                  <a:gd name="T51"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7">
                    <a:moveTo>
                      <a:pt x="186" y="124"/>
                    </a:moveTo>
                    <a:lnTo>
                      <a:pt x="186" y="124"/>
                    </a:lnTo>
                    <a:lnTo>
                      <a:pt x="186" y="124"/>
                    </a:lnTo>
                    <a:lnTo>
                      <a:pt x="186" y="93"/>
                    </a:lnTo>
                    <a:lnTo>
                      <a:pt x="186" y="62"/>
                    </a:lnTo>
                    <a:lnTo>
                      <a:pt x="186" y="62"/>
                    </a:lnTo>
                    <a:cubicBezTo>
                      <a:pt x="124" y="31"/>
                      <a:pt x="124" y="31"/>
                      <a:pt x="124" y="31"/>
                    </a:cubicBezTo>
                    <a:cubicBezTo>
                      <a:pt x="186" y="31"/>
                      <a:pt x="186" y="31"/>
                      <a:pt x="186" y="31"/>
                    </a:cubicBezTo>
                    <a:cubicBezTo>
                      <a:pt x="155" y="31"/>
                      <a:pt x="62" y="31"/>
                      <a:pt x="62" y="31"/>
                    </a:cubicBezTo>
                    <a:cubicBezTo>
                      <a:pt x="62" y="31"/>
                      <a:pt x="62" y="31"/>
                      <a:pt x="31" y="0"/>
                    </a:cubicBezTo>
                    <a:cubicBezTo>
                      <a:pt x="31" y="31"/>
                      <a:pt x="31" y="31"/>
                      <a:pt x="31" y="31"/>
                    </a:cubicBezTo>
                    <a:cubicBezTo>
                      <a:pt x="31" y="62"/>
                      <a:pt x="31" y="62"/>
                      <a:pt x="31" y="93"/>
                    </a:cubicBezTo>
                    <a:cubicBezTo>
                      <a:pt x="31" y="93"/>
                      <a:pt x="31" y="124"/>
                      <a:pt x="0" y="124"/>
                    </a:cubicBezTo>
                    <a:lnTo>
                      <a:pt x="0" y="124"/>
                    </a:lnTo>
                    <a:cubicBezTo>
                      <a:pt x="0" y="124"/>
                      <a:pt x="0" y="124"/>
                      <a:pt x="0" y="155"/>
                    </a:cubicBezTo>
                    <a:lnTo>
                      <a:pt x="0" y="155"/>
                    </a:lnTo>
                    <a:cubicBezTo>
                      <a:pt x="62" y="155"/>
                      <a:pt x="62" y="155"/>
                      <a:pt x="62" y="155"/>
                    </a:cubicBezTo>
                    <a:lnTo>
                      <a:pt x="93" y="155"/>
                    </a:lnTo>
                    <a:cubicBezTo>
                      <a:pt x="124" y="155"/>
                      <a:pt x="155" y="186"/>
                      <a:pt x="155" y="186"/>
                    </a:cubicBezTo>
                    <a:lnTo>
                      <a:pt x="155" y="186"/>
                    </a:lnTo>
                    <a:cubicBezTo>
                      <a:pt x="155" y="155"/>
                      <a:pt x="186" y="155"/>
                      <a:pt x="186" y="155"/>
                    </a:cubicBezTo>
                    <a:lnTo>
                      <a:pt x="186" y="155"/>
                    </a:lnTo>
                    <a:lnTo>
                      <a:pt x="217" y="155"/>
                    </a:lnTo>
                    <a:lnTo>
                      <a:pt x="217" y="124"/>
                    </a:lnTo>
                    <a:lnTo>
                      <a:pt x="217" y="124"/>
                    </a:lnTo>
                    <a:cubicBezTo>
                      <a:pt x="217" y="124"/>
                      <a:pt x="217" y="124"/>
                      <a:pt x="186" y="1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8" name="Freeform 179"/>
              <p:cNvSpPr>
                <a:spLocks noChangeArrowheads="1"/>
              </p:cNvSpPr>
              <p:nvPr/>
            </p:nvSpPr>
            <p:spPr bwMode="auto">
              <a:xfrm>
                <a:off x="354013" y="1011238"/>
                <a:ext cx="492125" cy="323850"/>
              </a:xfrm>
              <a:custGeom>
                <a:avLst/>
                <a:gdLst>
                  <a:gd name="T0" fmla="*/ 1272 w 1366"/>
                  <a:gd name="T1" fmla="*/ 93 h 900"/>
                  <a:gd name="T2" fmla="*/ 1148 w 1366"/>
                  <a:gd name="T3" fmla="*/ 93 h 900"/>
                  <a:gd name="T4" fmla="*/ 1085 w 1366"/>
                  <a:gd name="T5" fmla="*/ 93 h 900"/>
                  <a:gd name="T6" fmla="*/ 930 w 1366"/>
                  <a:gd name="T7" fmla="*/ 62 h 900"/>
                  <a:gd name="T8" fmla="*/ 806 w 1366"/>
                  <a:gd name="T9" fmla="*/ 62 h 900"/>
                  <a:gd name="T10" fmla="*/ 713 w 1366"/>
                  <a:gd name="T11" fmla="*/ 31 h 900"/>
                  <a:gd name="T12" fmla="*/ 682 w 1366"/>
                  <a:gd name="T13" fmla="*/ 31 h 900"/>
                  <a:gd name="T14" fmla="*/ 621 w 1366"/>
                  <a:gd name="T15" fmla="*/ 31 h 900"/>
                  <a:gd name="T16" fmla="*/ 558 w 1366"/>
                  <a:gd name="T17" fmla="*/ 0 h 900"/>
                  <a:gd name="T18" fmla="*/ 434 w 1366"/>
                  <a:gd name="T19" fmla="*/ 31 h 900"/>
                  <a:gd name="T20" fmla="*/ 341 w 1366"/>
                  <a:gd name="T21" fmla="*/ 62 h 900"/>
                  <a:gd name="T22" fmla="*/ 217 w 1366"/>
                  <a:gd name="T23" fmla="*/ 93 h 900"/>
                  <a:gd name="T24" fmla="*/ 156 w 1366"/>
                  <a:gd name="T25" fmla="*/ 155 h 900"/>
                  <a:gd name="T26" fmla="*/ 93 w 1366"/>
                  <a:gd name="T27" fmla="*/ 186 h 900"/>
                  <a:gd name="T28" fmla="*/ 156 w 1366"/>
                  <a:gd name="T29" fmla="*/ 217 h 900"/>
                  <a:gd name="T30" fmla="*/ 249 w 1366"/>
                  <a:gd name="T31" fmla="*/ 217 h 900"/>
                  <a:gd name="T32" fmla="*/ 341 w 1366"/>
                  <a:gd name="T33" fmla="*/ 279 h 900"/>
                  <a:gd name="T34" fmla="*/ 280 w 1366"/>
                  <a:gd name="T35" fmla="*/ 310 h 900"/>
                  <a:gd name="T36" fmla="*/ 186 w 1366"/>
                  <a:gd name="T37" fmla="*/ 341 h 900"/>
                  <a:gd name="T38" fmla="*/ 93 w 1366"/>
                  <a:gd name="T39" fmla="*/ 310 h 900"/>
                  <a:gd name="T40" fmla="*/ 0 w 1366"/>
                  <a:gd name="T41" fmla="*/ 372 h 900"/>
                  <a:gd name="T42" fmla="*/ 156 w 1366"/>
                  <a:gd name="T43" fmla="*/ 403 h 900"/>
                  <a:gd name="T44" fmla="*/ 186 w 1366"/>
                  <a:gd name="T45" fmla="*/ 403 h 900"/>
                  <a:gd name="T46" fmla="*/ 280 w 1366"/>
                  <a:gd name="T47" fmla="*/ 372 h 900"/>
                  <a:gd name="T48" fmla="*/ 310 w 1366"/>
                  <a:gd name="T49" fmla="*/ 495 h 900"/>
                  <a:gd name="T50" fmla="*/ 217 w 1366"/>
                  <a:gd name="T51" fmla="*/ 495 h 900"/>
                  <a:gd name="T52" fmla="*/ 124 w 1366"/>
                  <a:gd name="T53" fmla="*/ 527 h 900"/>
                  <a:gd name="T54" fmla="*/ 93 w 1366"/>
                  <a:gd name="T55" fmla="*/ 558 h 900"/>
                  <a:gd name="T56" fmla="*/ 93 w 1366"/>
                  <a:gd name="T57" fmla="*/ 589 h 900"/>
                  <a:gd name="T58" fmla="*/ 124 w 1366"/>
                  <a:gd name="T59" fmla="*/ 619 h 900"/>
                  <a:gd name="T60" fmla="*/ 186 w 1366"/>
                  <a:gd name="T61" fmla="*/ 682 h 900"/>
                  <a:gd name="T62" fmla="*/ 249 w 1366"/>
                  <a:gd name="T63" fmla="*/ 651 h 900"/>
                  <a:gd name="T64" fmla="*/ 280 w 1366"/>
                  <a:gd name="T65" fmla="*/ 743 h 900"/>
                  <a:gd name="T66" fmla="*/ 280 w 1366"/>
                  <a:gd name="T67" fmla="*/ 775 h 900"/>
                  <a:gd name="T68" fmla="*/ 310 w 1366"/>
                  <a:gd name="T69" fmla="*/ 743 h 900"/>
                  <a:gd name="T70" fmla="*/ 373 w 1366"/>
                  <a:gd name="T71" fmla="*/ 775 h 900"/>
                  <a:gd name="T72" fmla="*/ 434 w 1366"/>
                  <a:gd name="T73" fmla="*/ 775 h 900"/>
                  <a:gd name="T74" fmla="*/ 465 w 1366"/>
                  <a:gd name="T75" fmla="*/ 775 h 900"/>
                  <a:gd name="T76" fmla="*/ 528 w 1366"/>
                  <a:gd name="T77" fmla="*/ 806 h 900"/>
                  <a:gd name="T78" fmla="*/ 497 w 1366"/>
                  <a:gd name="T79" fmla="*/ 867 h 900"/>
                  <a:gd name="T80" fmla="*/ 528 w 1366"/>
                  <a:gd name="T81" fmla="*/ 867 h 900"/>
                  <a:gd name="T82" fmla="*/ 621 w 1366"/>
                  <a:gd name="T83" fmla="*/ 806 h 900"/>
                  <a:gd name="T84" fmla="*/ 652 w 1366"/>
                  <a:gd name="T85" fmla="*/ 806 h 900"/>
                  <a:gd name="T86" fmla="*/ 713 w 1366"/>
                  <a:gd name="T87" fmla="*/ 713 h 900"/>
                  <a:gd name="T88" fmla="*/ 776 w 1366"/>
                  <a:gd name="T89" fmla="*/ 651 h 900"/>
                  <a:gd name="T90" fmla="*/ 930 w 1366"/>
                  <a:gd name="T91" fmla="*/ 589 h 900"/>
                  <a:gd name="T92" fmla="*/ 961 w 1366"/>
                  <a:gd name="T93" fmla="*/ 619 h 900"/>
                  <a:gd name="T94" fmla="*/ 1054 w 1366"/>
                  <a:gd name="T95" fmla="*/ 619 h 900"/>
                  <a:gd name="T96" fmla="*/ 1117 w 1366"/>
                  <a:gd name="T97" fmla="*/ 651 h 900"/>
                  <a:gd name="T98" fmla="*/ 1148 w 1366"/>
                  <a:gd name="T99" fmla="*/ 651 h 900"/>
                  <a:gd name="T100" fmla="*/ 1272 w 1366"/>
                  <a:gd name="T101" fmla="*/ 589 h 900"/>
                  <a:gd name="T102" fmla="*/ 1241 w 1366"/>
                  <a:gd name="T103" fmla="*/ 682 h 900"/>
                  <a:gd name="T104" fmla="*/ 1302 w 1366"/>
                  <a:gd name="T105" fmla="*/ 682 h 900"/>
                  <a:gd name="T106" fmla="*/ 1333 w 1366"/>
                  <a:gd name="T107" fmla="*/ 682 h 900"/>
                  <a:gd name="T108" fmla="*/ 1365 w 1366"/>
                  <a:gd name="T109" fmla="*/ 682 h 900"/>
                  <a:gd name="T110" fmla="*/ 1365 w 1366"/>
                  <a:gd name="T111" fmla="*/ 682 h 900"/>
                  <a:gd name="T112" fmla="*/ 1302 w 1366"/>
                  <a:gd name="T113" fmla="*/ 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6" h="900">
                    <a:moveTo>
                      <a:pt x="1302" y="93"/>
                    </a:moveTo>
                    <a:lnTo>
                      <a:pt x="1302" y="93"/>
                    </a:lnTo>
                    <a:lnTo>
                      <a:pt x="1272" y="93"/>
                    </a:lnTo>
                    <a:lnTo>
                      <a:pt x="1241" y="93"/>
                    </a:lnTo>
                    <a:cubicBezTo>
                      <a:pt x="1209" y="93"/>
                      <a:pt x="1209" y="93"/>
                      <a:pt x="1209" y="93"/>
                    </a:cubicBezTo>
                    <a:cubicBezTo>
                      <a:pt x="1178" y="93"/>
                      <a:pt x="1148" y="93"/>
                      <a:pt x="1148" y="93"/>
                    </a:cubicBezTo>
                    <a:lnTo>
                      <a:pt x="1148" y="93"/>
                    </a:lnTo>
                    <a:cubicBezTo>
                      <a:pt x="1148" y="93"/>
                      <a:pt x="1148" y="93"/>
                      <a:pt x="1117" y="93"/>
                    </a:cubicBezTo>
                    <a:cubicBezTo>
                      <a:pt x="1117" y="93"/>
                      <a:pt x="1117" y="93"/>
                      <a:pt x="1085" y="93"/>
                    </a:cubicBezTo>
                    <a:lnTo>
                      <a:pt x="1085" y="93"/>
                    </a:lnTo>
                    <a:cubicBezTo>
                      <a:pt x="1085" y="93"/>
                      <a:pt x="1054" y="93"/>
                      <a:pt x="1024" y="93"/>
                    </a:cubicBezTo>
                    <a:cubicBezTo>
                      <a:pt x="993" y="62"/>
                      <a:pt x="961" y="62"/>
                      <a:pt x="930" y="62"/>
                    </a:cubicBezTo>
                    <a:lnTo>
                      <a:pt x="930" y="62"/>
                    </a:lnTo>
                    <a:cubicBezTo>
                      <a:pt x="930" y="62"/>
                      <a:pt x="900" y="62"/>
                      <a:pt x="869" y="62"/>
                    </a:cubicBezTo>
                    <a:cubicBezTo>
                      <a:pt x="837" y="62"/>
                      <a:pt x="806" y="62"/>
                      <a:pt x="806" y="62"/>
                    </a:cubicBezTo>
                    <a:cubicBezTo>
                      <a:pt x="806" y="62"/>
                      <a:pt x="776" y="62"/>
                      <a:pt x="745" y="62"/>
                    </a:cubicBezTo>
                    <a:cubicBezTo>
                      <a:pt x="713" y="31"/>
                      <a:pt x="713" y="31"/>
                      <a:pt x="713" y="31"/>
                    </a:cubicBezTo>
                    <a:lnTo>
                      <a:pt x="713" y="31"/>
                    </a:lnTo>
                    <a:lnTo>
                      <a:pt x="713" y="31"/>
                    </a:lnTo>
                    <a:lnTo>
                      <a:pt x="682" y="31"/>
                    </a:lnTo>
                    <a:lnTo>
                      <a:pt x="682" y="31"/>
                    </a:lnTo>
                    <a:lnTo>
                      <a:pt x="652" y="31"/>
                    </a:lnTo>
                    <a:cubicBezTo>
                      <a:pt x="652" y="31"/>
                      <a:pt x="652" y="31"/>
                      <a:pt x="621" y="31"/>
                    </a:cubicBezTo>
                    <a:lnTo>
                      <a:pt x="621" y="31"/>
                    </a:lnTo>
                    <a:lnTo>
                      <a:pt x="621" y="31"/>
                    </a:lnTo>
                    <a:cubicBezTo>
                      <a:pt x="528" y="62"/>
                      <a:pt x="528" y="62"/>
                      <a:pt x="528" y="62"/>
                    </a:cubicBezTo>
                    <a:cubicBezTo>
                      <a:pt x="558" y="0"/>
                      <a:pt x="558" y="0"/>
                      <a:pt x="558" y="0"/>
                    </a:cubicBezTo>
                    <a:lnTo>
                      <a:pt x="558" y="0"/>
                    </a:lnTo>
                    <a:cubicBezTo>
                      <a:pt x="528" y="0"/>
                      <a:pt x="528" y="31"/>
                      <a:pt x="497" y="31"/>
                    </a:cubicBezTo>
                    <a:cubicBezTo>
                      <a:pt x="497" y="31"/>
                      <a:pt x="465" y="31"/>
                      <a:pt x="434" y="31"/>
                    </a:cubicBezTo>
                    <a:lnTo>
                      <a:pt x="434" y="62"/>
                    </a:lnTo>
                    <a:cubicBezTo>
                      <a:pt x="404" y="62"/>
                      <a:pt x="373" y="62"/>
                      <a:pt x="373" y="62"/>
                    </a:cubicBezTo>
                    <a:cubicBezTo>
                      <a:pt x="341" y="62"/>
                      <a:pt x="341" y="62"/>
                      <a:pt x="341" y="62"/>
                    </a:cubicBezTo>
                    <a:lnTo>
                      <a:pt x="341" y="62"/>
                    </a:lnTo>
                    <a:cubicBezTo>
                      <a:pt x="310" y="62"/>
                      <a:pt x="280" y="62"/>
                      <a:pt x="280" y="62"/>
                    </a:cubicBezTo>
                    <a:cubicBezTo>
                      <a:pt x="249" y="62"/>
                      <a:pt x="249" y="93"/>
                      <a:pt x="217" y="93"/>
                    </a:cubicBezTo>
                    <a:lnTo>
                      <a:pt x="186" y="124"/>
                    </a:lnTo>
                    <a:cubicBezTo>
                      <a:pt x="156" y="155"/>
                      <a:pt x="156" y="155"/>
                      <a:pt x="156" y="155"/>
                    </a:cubicBezTo>
                    <a:lnTo>
                      <a:pt x="156" y="155"/>
                    </a:lnTo>
                    <a:cubicBezTo>
                      <a:pt x="156" y="155"/>
                      <a:pt x="156" y="155"/>
                      <a:pt x="124" y="155"/>
                    </a:cubicBezTo>
                    <a:cubicBezTo>
                      <a:pt x="93" y="155"/>
                      <a:pt x="62" y="155"/>
                      <a:pt x="62" y="155"/>
                    </a:cubicBezTo>
                    <a:lnTo>
                      <a:pt x="93" y="186"/>
                    </a:lnTo>
                    <a:lnTo>
                      <a:pt x="93" y="186"/>
                    </a:lnTo>
                    <a:cubicBezTo>
                      <a:pt x="124" y="186"/>
                      <a:pt x="156" y="186"/>
                      <a:pt x="156" y="217"/>
                    </a:cubicBezTo>
                    <a:lnTo>
                      <a:pt x="156" y="217"/>
                    </a:lnTo>
                    <a:lnTo>
                      <a:pt x="186" y="217"/>
                    </a:lnTo>
                    <a:cubicBezTo>
                      <a:pt x="217" y="217"/>
                      <a:pt x="217" y="217"/>
                      <a:pt x="217" y="217"/>
                    </a:cubicBezTo>
                    <a:cubicBezTo>
                      <a:pt x="249" y="217"/>
                      <a:pt x="249" y="217"/>
                      <a:pt x="249" y="217"/>
                    </a:cubicBezTo>
                    <a:cubicBezTo>
                      <a:pt x="280" y="217"/>
                      <a:pt x="280" y="217"/>
                      <a:pt x="280" y="217"/>
                    </a:cubicBezTo>
                    <a:cubicBezTo>
                      <a:pt x="280" y="248"/>
                      <a:pt x="280" y="248"/>
                      <a:pt x="280" y="248"/>
                    </a:cubicBezTo>
                    <a:cubicBezTo>
                      <a:pt x="341" y="279"/>
                      <a:pt x="341" y="279"/>
                      <a:pt x="341" y="279"/>
                    </a:cubicBezTo>
                    <a:cubicBezTo>
                      <a:pt x="341" y="341"/>
                      <a:pt x="341" y="341"/>
                      <a:pt x="341" y="341"/>
                    </a:cubicBezTo>
                    <a:cubicBezTo>
                      <a:pt x="310" y="341"/>
                      <a:pt x="310" y="341"/>
                      <a:pt x="310" y="341"/>
                    </a:cubicBezTo>
                    <a:cubicBezTo>
                      <a:pt x="310" y="341"/>
                      <a:pt x="310" y="310"/>
                      <a:pt x="280" y="310"/>
                    </a:cubicBezTo>
                    <a:cubicBezTo>
                      <a:pt x="280" y="310"/>
                      <a:pt x="280" y="310"/>
                      <a:pt x="249" y="310"/>
                    </a:cubicBezTo>
                    <a:cubicBezTo>
                      <a:pt x="249" y="341"/>
                      <a:pt x="217" y="341"/>
                      <a:pt x="186" y="341"/>
                    </a:cubicBezTo>
                    <a:lnTo>
                      <a:pt x="186" y="341"/>
                    </a:lnTo>
                    <a:lnTo>
                      <a:pt x="124" y="341"/>
                    </a:lnTo>
                    <a:cubicBezTo>
                      <a:pt x="124" y="341"/>
                      <a:pt x="93" y="341"/>
                      <a:pt x="93" y="310"/>
                    </a:cubicBezTo>
                    <a:lnTo>
                      <a:pt x="93" y="310"/>
                    </a:lnTo>
                    <a:cubicBezTo>
                      <a:pt x="0" y="341"/>
                      <a:pt x="0" y="341"/>
                      <a:pt x="0" y="341"/>
                    </a:cubicBezTo>
                    <a:lnTo>
                      <a:pt x="0" y="372"/>
                    </a:lnTo>
                    <a:lnTo>
                      <a:pt x="0" y="372"/>
                    </a:lnTo>
                    <a:cubicBezTo>
                      <a:pt x="32" y="403"/>
                      <a:pt x="32" y="403"/>
                      <a:pt x="62" y="403"/>
                    </a:cubicBezTo>
                    <a:lnTo>
                      <a:pt x="62" y="403"/>
                    </a:lnTo>
                    <a:cubicBezTo>
                      <a:pt x="93" y="403"/>
                      <a:pt x="124" y="403"/>
                      <a:pt x="156" y="403"/>
                    </a:cubicBezTo>
                    <a:lnTo>
                      <a:pt x="156" y="403"/>
                    </a:lnTo>
                    <a:cubicBezTo>
                      <a:pt x="186" y="372"/>
                      <a:pt x="186" y="372"/>
                      <a:pt x="186" y="372"/>
                    </a:cubicBezTo>
                    <a:cubicBezTo>
                      <a:pt x="186" y="403"/>
                      <a:pt x="186" y="403"/>
                      <a:pt x="186" y="403"/>
                    </a:cubicBezTo>
                    <a:lnTo>
                      <a:pt x="217" y="403"/>
                    </a:lnTo>
                    <a:lnTo>
                      <a:pt x="217" y="403"/>
                    </a:lnTo>
                    <a:lnTo>
                      <a:pt x="280" y="372"/>
                    </a:lnTo>
                    <a:cubicBezTo>
                      <a:pt x="310" y="341"/>
                      <a:pt x="310" y="341"/>
                      <a:pt x="310" y="341"/>
                    </a:cubicBezTo>
                    <a:cubicBezTo>
                      <a:pt x="310" y="403"/>
                      <a:pt x="310" y="403"/>
                      <a:pt x="310" y="403"/>
                    </a:cubicBezTo>
                    <a:cubicBezTo>
                      <a:pt x="310" y="434"/>
                      <a:pt x="310" y="465"/>
                      <a:pt x="310" y="495"/>
                    </a:cubicBezTo>
                    <a:cubicBezTo>
                      <a:pt x="310" y="495"/>
                      <a:pt x="280" y="527"/>
                      <a:pt x="249" y="527"/>
                    </a:cubicBezTo>
                    <a:lnTo>
                      <a:pt x="249" y="527"/>
                    </a:lnTo>
                    <a:lnTo>
                      <a:pt x="217" y="495"/>
                    </a:lnTo>
                    <a:lnTo>
                      <a:pt x="217" y="495"/>
                    </a:lnTo>
                    <a:lnTo>
                      <a:pt x="186" y="527"/>
                    </a:lnTo>
                    <a:cubicBezTo>
                      <a:pt x="156" y="527"/>
                      <a:pt x="156" y="527"/>
                      <a:pt x="124" y="527"/>
                    </a:cubicBezTo>
                    <a:lnTo>
                      <a:pt x="124" y="527"/>
                    </a:lnTo>
                    <a:lnTo>
                      <a:pt x="124" y="527"/>
                    </a:lnTo>
                    <a:cubicBezTo>
                      <a:pt x="93" y="558"/>
                      <a:pt x="93" y="558"/>
                      <a:pt x="93" y="558"/>
                    </a:cubicBezTo>
                    <a:lnTo>
                      <a:pt x="93" y="558"/>
                    </a:lnTo>
                    <a:cubicBezTo>
                      <a:pt x="62" y="558"/>
                      <a:pt x="62" y="589"/>
                      <a:pt x="62" y="589"/>
                    </a:cubicBezTo>
                    <a:cubicBezTo>
                      <a:pt x="93" y="589"/>
                      <a:pt x="93" y="589"/>
                      <a:pt x="93" y="589"/>
                    </a:cubicBezTo>
                    <a:cubicBezTo>
                      <a:pt x="93" y="619"/>
                      <a:pt x="93" y="619"/>
                      <a:pt x="93" y="619"/>
                    </a:cubicBezTo>
                    <a:lnTo>
                      <a:pt x="93" y="619"/>
                    </a:lnTo>
                    <a:cubicBezTo>
                      <a:pt x="93" y="619"/>
                      <a:pt x="93" y="619"/>
                      <a:pt x="124" y="619"/>
                    </a:cubicBezTo>
                    <a:cubicBezTo>
                      <a:pt x="156" y="619"/>
                      <a:pt x="156" y="619"/>
                      <a:pt x="186" y="651"/>
                    </a:cubicBezTo>
                    <a:cubicBezTo>
                      <a:pt x="186" y="682"/>
                      <a:pt x="186" y="682"/>
                      <a:pt x="186" y="682"/>
                    </a:cubicBezTo>
                    <a:lnTo>
                      <a:pt x="186" y="682"/>
                    </a:lnTo>
                    <a:lnTo>
                      <a:pt x="186" y="682"/>
                    </a:lnTo>
                    <a:cubicBezTo>
                      <a:pt x="217" y="651"/>
                      <a:pt x="217" y="651"/>
                      <a:pt x="217" y="651"/>
                    </a:cubicBezTo>
                    <a:cubicBezTo>
                      <a:pt x="249" y="651"/>
                      <a:pt x="249" y="651"/>
                      <a:pt x="249" y="651"/>
                    </a:cubicBezTo>
                    <a:lnTo>
                      <a:pt x="249" y="651"/>
                    </a:lnTo>
                    <a:cubicBezTo>
                      <a:pt x="249" y="651"/>
                      <a:pt x="280" y="682"/>
                      <a:pt x="280" y="713"/>
                    </a:cubicBezTo>
                    <a:lnTo>
                      <a:pt x="280" y="743"/>
                    </a:lnTo>
                    <a:lnTo>
                      <a:pt x="280" y="743"/>
                    </a:lnTo>
                    <a:lnTo>
                      <a:pt x="280" y="743"/>
                    </a:lnTo>
                    <a:lnTo>
                      <a:pt x="280" y="775"/>
                    </a:lnTo>
                    <a:lnTo>
                      <a:pt x="280" y="775"/>
                    </a:lnTo>
                    <a:lnTo>
                      <a:pt x="280" y="775"/>
                    </a:lnTo>
                    <a:cubicBezTo>
                      <a:pt x="280" y="743"/>
                      <a:pt x="310" y="743"/>
                      <a:pt x="310" y="743"/>
                    </a:cubicBezTo>
                    <a:cubicBezTo>
                      <a:pt x="341" y="743"/>
                      <a:pt x="341" y="743"/>
                      <a:pt x="341" y="775"/>
                    </a:cubicBezTo>
                    <a:cubicBezTo>
                      <a:pt x="341" y="775"/>
                      <a:pt x="341" y="775"/>
                      <a:pt x="373" y="775"/>
                    </a:cubicBezTo>
                    <a:lnTo>
                      <a:pt x="373" y="775"/>
                    </a:lnTo>
                    <a:lnTo>
                      <a:pt x="404" y="775"/>
                    </a:lnTo>
                    <a:cubicBezTo>
                      <a:pt x="434" y="713"/>
                      <a:pt x="434" y="713"/>
                      <a:pt x="434" y="713"/>
                    </a:cubicBezTo>
                    <a:cubicBezTo>
                      <a:pt x="434" y="775"/>
                      <a:pt x="434" y="775"/>
                      <a:pt x="434" y="775"/>
                    </a:cubicBezTo>
                    <a:lnTo>
                      <a:pt x="434" y="775"/>
                    </a:lnTo>
                    <a:cubicBezTo>
                      <a:pt x="465" y="775"/>
                      <a:pt x="465" y="775"/>
                      <a:pt x="465" y="775"/>
                    </a:cubicBezTo>
                    <a:lnTo>
                      <a:pt x="465" y="775"/>
                    </a:lnTo>
                    <a:cubicBezTo>
                      <a:pt x="465" y="775"/>
                      <a:pt x="497" y="775"/>
                      <a:pt x="497" y="743"/>
                    </a:cubicBezTo>
                    <a:cubicBezTo>
                      <a:pt x="652" y="651"/>
                      <a:pt x="652" y="651"/>
                      <a:pt x="652" y="651"/>
                    </a:cubicBezTo>
                    <a:cubicBezTo>
                      <a:pt x="528" y="806"/>
                      <a:pt x="528" y="806"/>
                      <a:pt x="528" y="806"/>
                    </a:cubicBezTo>
                    <a:lnTo>
                      <a:pt x="497" y="837"/>
                    </a:lnTo>
                    <a:lnTo>
                      <a:pt x="497" y="837"/>
                    </a:lnTo>
                    <a:cubicBezTo>
                      <a:pt x="497" y="867"/>
                      <a:pt x="497" y="867"/>
                      <a:pt x="497" y="867"/>
                    </a:cubicBezTo>
                    <a:lnTo>
                      <a:pt x="497" y="899"/>
                    </a:lnTo>
                    <a:cubicBezTo>
                      <a:pt x="497" y="899"/>
                      <a:pt x="497" y="899"/>
                      <a:pt x="528" y="899"/>
                    </a:cubicBezTo>
                    <a:lnTo>
                      <a:pt x="528" y="867"/>
                    </a:lnTo>
                    <a:lnTo>
                      <a:pt x="528" y="867"/>
                    </a:lnTo>
                    <a:cubicBezTo>
                      <a:pt x="589" y="837"/>
                      <a:pt x="589" y="837"/>
                      <a:pt x="589" y="837"/>
                    </a:cubicBezTo>
                    <a:cubicBezTo>
                      <a:pt x="589" y="837"/>
                      <a:pt x="589" y="837"/>
                      <a:pt x="621" y="806"/>
                    </a:cubicBezTo>
                    <a:lnTo>
                      <a:pt x="621" y="806"/>
                    </a:lnTo>
                    <a:cubicBezTo>
                      <a:pt x="621" y="806"/>
                      <a:pt x="621" y="806"/>
                      <a:pt x="652" y="806"/>
                    </a:cubicBezTo>
                    <a:lnTo>
                      <a:pt x="652" y="806"/>
                    </a:lnTo>
                    <a:cubicBezTo>
                      <a:pt x="682" y="775"/>
                      <a:pt x="713" y="743"/>
                      <a:pt x="713" y="743"/>
                    </a:cubicBezTo>
                    <a:cubicBezTo>
                      <a:pt x="713" y="713"/>
                      <a:pt x="713" y="713"/>
                      <a:pt x="713" y="713"/>
                    </a:cubicBezTo>
                    <a:lnTo>
                      <a:pt x="713" y="713"/>
                    </a:lnTo>
                    <a:cubicBezTo>
                      <a:pt x="652" y="651"/>
                      <a:pt x="652" y="651"/>
                      <a:pt x="652" y="651"/>
                    </a:cubicBezTo>
                    <a:cubicBezTo>
                      <a:pt x="745" y="682"/>
                      <a:pt x="745" y="682"/>
                      <a:pt x="745" y="682"/>
                    </a:cubicBezTo>
                    <a:cubicBezTo>
                      <a:pt x="745" y="651"/>
                      <a:pt x="776" y="651"/>
                      <a:pt x="776" y="651"/>
                    </a:cubicBezTo>
                    <a:lnTo>
                      <a:pt x="776" y="619"/>
                    </a:lnTo>
                    <a:cubicBezTo>
                      <a:pt x="806" y="619"/>
                      <a:pt x="806" y="619"/>
                      <a:pt x="837" y="619"/>
                    </a:cubicBezTo>
                    <a:cubicBezTo>
                      <a:pt x="837" y="619"/>
                      <a:pt x="900" y="589"/>
                      <a:pt x="930" y="589"/>
                    </a:cubicBezTo>
                    <a:cubicBezTo>
                      <a:pt x="961" y="651"/>
                      <a:pt x="961" y="651"/>
                      <a:pt x="961" y="651"/>
                    </a:cubicBezTo>
                    <a:lnTo>
                      <a:pt x="961" y="651"/>
                    </a:lnTo>
                    <a:lnTo>
                      <a:pt x="961" y="619"/>
                    </a:lnTo>
                    <a:cubicBezTo>
                      <a:pt x="993" y="619"/>
                      <a:pt x="993" y="619"/>
                      <a:pt x="1024" y="619"/>
                    </a:cubicBezTo>
                    <a:lnTo>
                      <a:pt x="1024" y="619"/>
                    </a:lnTo>
                    <a:cubicBezTo>
                      <a:pt x="1054" y="619"/>
                      <a:pt x="1054" y="619"/>
                      <a:pt x="1054" y="619"/>
                    </a:cubicBezTo>
                    <a:lnTo>
                      <a:pt x="1085" y="651"/>
                    </a:lnTo>
                    <a:lnTo>
                      <a:pt x="1085" y="651"/>
                    </a:lnTo>
                    <a:cubicBezTo>
                      <a:pt x="1117" y="651"/>
                      <a:pt x="1117" y="651"/>
                      <a:pt x="1117" y="651"/>
                    </a:cubicBezTo>
                    <a:lnTo>
                      <a:pt x="1117" y="651"/>
                    </a:lnTo>
                    <a:lnTo>
                      <a:pt x="1117" y="651"/>
                    </a:lnTo>
                    <a:cubicBezTo>
                      <a:pt x="1148" y="651"/>
                      <a:pt x="1148" y="651"/>
                      <a:pt x="1148" y="651"/>
                    </a:cubicBezTo>
                    <a:lnTo>
                      <a:pt x="1148" y="651"/>
                    </a:lnTo>
                    <a:cubicBezTo>
                      <a:pt x="1178" y="651"/>
                      <a:pt x="1178" y="651"/>
                      <a:pt x="1178" y="651"/>
                    </a:cubicBezTo>
                    <a:cubicBezTo>
                      <a:pt x="1272" y="589"/>
                      <a:pt x="1272" y="589"/>
                      <a:pt x="1272" y="589"/>
                    </a:cubicBezTo>
                    <a:cubicBezTo>
                      <a:pt x="1209" y="682"/>
                      <a:pt x="1209" y="682"/>
                      <a:pt x="1209" y="682"/>
                    </a:cubicBezTo>
                    <a:lnTo>
                      <a:pt x="1209" y="682"/>
                    </a:lnTo>
                    <a:cubicBezTo>
                      <a:pt x="1241" y="682"/>
                      <a:pt x="1241" y="682"/>
                      <a:pt x="1241" y="682"/>
                    </a:cubicBezTo>
                    <a:lnTo>
                      <a:pt x="1272" y="682"/>
                    </a:lnTo>
                    <a:cubicBezTo>
                      <a:pt x="1272" y="682"/>
                      <a:pt x="1272" y="682"/>
                      <a:pt x="1302" y="682"/>
                    </a:cubicBezTo>
                    <a:lnTo>
                      <a:pt x="1302" y="682"/>
                    </a:lnTo>
                    <a:cubicBezTo>
                      <a:pt x="1333" y="682"/>
                      <a:pt x="1333" y="682"/>
                      <a:pt x="1333" y="682"/>
                    </a:cubicBezTo>
                    <a:lnTo>
                      <a:pt x="1333" y="682"/>
                    </a:lnTo>
                    <a:lnTo>
                      <a:pt x="1333" y="682"/>
                    </a:lnTo>
                    <a:lnTo>
                      <a:pt x="1365" y="682"/>
                    </a:lnTo>
                    <a:lnTo>
                      <a:pt x="1365" y="682"/>
                    </a:lnTo>
                    <a:lnTo>
                      <a:pt x="1365" y="682"/>
                    </a:lnTo>
                    <a:lnTo>
                      <a:pt x="1365" y="682"/>
                    </a:lnTo>
                    <a:lnTo>
                      <a:pt x="1365" y="682"/>
                    </a:lnTo>
                    <a:lnTo>
                      <a:pt x="1365" y="682"/>
                    </a:lnTo>
                    <a:cubicBezTo>
                      <a:pt x="1365" y="124"/>
                      <a:pt x="1365" y="124"/>
                      <a:pt x="1365" y="124"/>
                    </a:cubicBezTo>
                    <a:cubicBezTo>
                      <a:pt x="1365" y="124"/>
                      <a:pt x="1365" y="93"/>
                      <a:pt x="1333" y="93"/>
                    </a:cubicBezTo>
                    <a:lnTo>
                      <a:pt x="1302" y="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9" name="Freeform 180"/>
              <p:cNvSpPr>
                <a:spLocks noChangeArrowheads="1"/>
              </p:cNvSpPr>
              <p:nvPr/>
            </p:nvSpPr>
            <p:spPr bwMode="auto">
              <a:xfrm>
                <a:off x="1838325" y="2249488"/>
                <a:ext cx="44450" cy="77787"/>
              </a:xfrm>
              <a:custGeom>
                <a:avLst/>
                <a:gdLst>
                  <a:gd name="T0" fmla="*/ 124 w 125"/>
                  <a:gd name="T1" fmla="*/ 186 h 217"/>
                  <a:gd name="T2" fmla="*/ 124 w 125"/>
                  <a:gd name="T3" fmla="*/ 186 h 217"/>
                  <a:gd name="T4" fmla="*/ 124 w 125"/>
                  <a:gd name="T5" fmla="*/ 154 h 217"/>
                  <a:gd name="T6" fmla="*/ 124 w 125"/>
                  <a:gd name="T7" fmla="*/ 124 h 217"/>
                  <a:gd name="T8" fmla="*/ 124 w 125"/>
                  <a:gd name="T9" fmla="*/ 124 h 217"/>
                  <a:gd name="T10" fmla="*/ 124 w 125"/>
                  <a:gd name="T11" fmla="*/ 93 h 217"/>
                  <a:gd name="T12" fmla="*/ 124 w 125"/>
                  <a:gd name="T13" fmla="*/ 31 h 217"/>
                  <a:gd name="T14" fmla="*/ 124 w 125"/>
                  <a:gd name="T15" fmla="*/ 0 h 217"/>
                  <a:gd name="T16" fmla="*/ 62 w 125"/>
                  <a:gd name="T17" fmla="*/ 0 h 217"/>
                  <a:gd name="T18" fmla="*/ 62 w 125"/>
                  <a:gd name="T19" fmla="*/ 0 h 217"/>
                  <a:gd name="T20" fmla="*/ 62 w 125"/>
                  <a:gd name="T21" fmla="*/ 0 h 217"/>
                  <a:gd name="T22" fmla="*/ 62 w 125"/>
                  <a:gd name="T23" fmla="*/ 0 h 217"/>
                  <a:gd name="T24" fmla="*/ 93 w 125"/>
                  <a:gd name="T25" fmla="*/ 31 h 217"/>
                  <a:gd name="T26" fmla="*/ 93 w 125"/>
                  <a:gd name="T27" fmla="*/ 31 h 217"/>
                  <a:gd name="T28" fmla="*/ 93 w 125"/>
                  <a:gd name="T29" fmla="*/ 63 h 217"/>
                  <a:gd name="T30" fmla="*/ 93 w 125"/>
                  <a:gd name="T31" fmla="*/ 63 h 217"/>
                  <a:gd name="T32" fmla="*/ 93 w 125"/>
                  <a:gd name="T33" fmla="*/ 63 h 217"/>
                  <a:gd name="T34" fmla="*/ 93 w 125"/>
                  <a:gd name="T35" fmla="*/ 93 h 217"/>
                  <a:gd name="T36" fmla="*/ 62 w 125"/>
                  <a:gd name="T37" fmla="*/ 124 h 217"/>
                  <a:gd name="T38" fmla="*/ 62 w 125"/>
                  <a:gd name="T39" fmla="*/ 124 h 217"/>
                  <a:gd name="T40" fmla="*/ 62 w 125"/>
                  <a:gd name="T41" fmla="*/ 124 h 217"/>
                  <a:gd name="T42" fmla="*/ 31 w 125"/>
                  <a:gd name="T43" fmla="*/ 124 h 217"/>
                  <a:gd name="T44" fmla="*/ 0 w 125"/>
                  <a:gd name="T45" fmla="*/ 124 h 217"/>
                  <a:gd name="T46" fmla="*/ 0 w 125"/>
                  <a:gd name="T47" fmla="*/ 124 h 217"/>
                  <a:gd name="T48" fmla="*/ 0 w 125"/>
                  <a:gd name="T49" fmla="*/ 124 h 217"/>
                  <a:gd name="T50" fmla="*/ 0 w 125"/>
                  <a:gd name="T51" fmla="*/ 124 h 217"/>
                  <a:gd name="T52" fmla="*/ 0 w 125"/>
                  <a:gd name="T53" fmla="*/ 154 h 217"/>
                  <a:gd name="T54" fmla="*/ 0 w 125"/>
                  <a:gd name="T55" fmla="*/ 154 h 217"/>
                  <a:gd name="T56" fmla="*/ 62 w 125"/>
                  <a:gd name="T57" fmla="*/ 216 h 217"/>
                  <a:gd name="T58" fmla="*/ 62 w 125"/>
                  <a:gd name="T59" fmla="*/ 216 h 217"/>
                  <a:gd name="T60" fmla="*/ 93 w 125"/>
                  <a:gd name="T61" fmla="*/ 186 h 217"/>
                  <a:gd name="T62" fmla="*/ 124 w 125"/>
                  <a:gd name="T63" fmla="*/ 1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217">
                    <a:moveTo>
                      <a:pt x="124" y="186"/>
                    </a:moveTo>
                    <a:lnTo>
                      <a:pt x="124" y="186"/>
                    </a:lnTo>
                    <a:lnTo>
                      <a:pt x="124" y="154"/>
                    </a:lnTo>
                    <a:cubicBezTo>
                      <a:pt x="124" y="154"/>
                      <a:pt x="124" y="154"/>
                      <a:pt x="124" y="124"/>
                    </a:cubicBezTo>
                    <a:lnTo>
                      <a:pt x="124" y="124"/>
                    </a:lnTo>
                    <a:cubicBezTo>
                      <a:pt x="124" y="93"/>
                      <a:pt x="124" y="93"/>
                      <a:pt x="124" y="93"/>
                    </a:cubicBezTo>
                    <a:cubicBezTo>
                      <a:pt x="124" y="93"/>
                      <a:pt x="124" y="63"/>
                      <a:pt x="124" y="31"/>
                    </a:cubicBezTo>
                    <a:cubicBezTo>
                      <a:pt x="124" y="31"/>
                      <a:pt x="124" y="31"/>
                      <a:pt x="124" y="0"/>
                    </a:cubicBezTo>
                    <a:cubicBezTo>
                      <a:pt x="62" y="0"/>
                      <a:pt x="62" y="0"/>
                      <a:pt x="62" y="0"/>
                    </a:cubicBezTo>
                    <a:lnTo>
                      <a:pt x="62" y="0"/>
                    </a:lnTo>
                    <a:lnTo>
                      <a:pt x="62" y="0"/>
                    </a:lnTo>
                    <a:lnTo>
                      <a:pt x="62" y="0"/>
                    </a:lnTo>
                    <a:cubicBezTo>
                      <a:pt x="62" y="0"/>
                      <a:pt x="93" y="0"/>
                      <a:pt x="93" y="31"/>
                    </a:cubicBezTo>
                    <a:lnTo>
                      <a:pt x="93" y="31"/>
                    </a:lnTo>
                    <a:cubicBezTo>
                      <a:pt x="93" y="63"/>
                      <a:pt x="93" y="63"/>
                      <a:pt x="93" y="63"/>
                    </a:cubicBezTo>
                    <a:lnTo>
                      <a:pt x="93" y="63"/>
                    </a:lnTo>
                    <a:lnTo>
                      <a:pt x="93" y="63"/>
                    </a:lnTo>
                    <a:cubicBezTo>
                      <a:pt x="93" y="63"/>
                      <a:pt x="93" y="63"/>
                      <a:pt x="93" y="93"/>
                    </a:cubicBezTo>
                    <a:cubicBezTo>
                      <a:pt x="93" y="93"/>
                      <a:pt x="93" y="93"/>
                      <a:pt x="62" y="124"/>
                    </a:cubicBezTo>
                    <a:lnTo>
                      <a:pt x="62" y="124"/>
                    </a:lnTo>
                    <a:lnTo>
                      <a:pt x="62" y="124"/>
                    </a:lnTo>
                    <a:cubicBezTo>
                      <a:pt x="62" y="124"/>
                      <a:pt x="62" y="124"/>
                      <a:pt x="31" y="124"/>
                    </a:cubicBezTo>
                    <a:cubicBezTo>
                      <a:pt x="31" y="124"/>
                      <a:pt x="31" y="124"/>
                      <a:pt x="0" y="124"/>
                    </a:cubicBezTo>
                    <a:lnTo>
                      <a:pt x="0" y="124"/>
                    </a:lnTo>
                    <a:lnTo>
                      <a:pt x="0" y="124"/>
                    </a:lnTo>
                    <a:lnTo>
                      <a:pt x="0" y="124"/>
                    </a:lnTo>
                    <a:cubicBezTo>
                      <a:pt x="0" y="124"/>
                      <a:pt x="0" y="124"/>
                      <a:pt x="0" y="154"/>
                    </a:cubicBezTo>
                    <a:lnTo>
                      <a:pt x="0" y="154"/>
                    </a:lnTo>
                    <a:cubicBezTo>
                      <a:pt x="0" y="186"/>
                      <a:pt x="31" y="216"/>
                      <a:pt x="62" y="216"/>
                    </a:cubicBezTo>
                    <a:lnTo>
                      <a:pt x="62" y="216"/>
                    </a:lnTo>
                    <a:cubicBezTo>
                      <a:pt x="62" y="186"/>
                      <a:pt x="93" y="186"/>
                      <a:pt x="93" y="186"/>
                    </a:cubicBezTo>
                    <a:lnTo>
                      <a:pt x="124" y="18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0" name="Freeform 181"/>
              <p:cNvSpPr>
                <a:spLocks noChangeArrowheads="1"/>
              </p:cNvSpPr>
              <p:nvPr/>
            </p:nvSpPr>
            <p:spPr bwMode="auto">
              <a:xfrm>
                <a:off x="2239963" y="2205038"/>
                <a:ext cx="33337" cy="23812"/>
              </a:xfrm>
              <a:custGeom>
                <a:avLst/>
                <a:gdLst>
                  <a:gd name="T0" fmla="*/ 31 w 94"/>
                  <a:gd name="T1" fmla="*/ 31 h 64"/>
                  <a:gd name="T2" fmla="*/ 31 w 94"/>
                  <a:gd name="T3" fmla="*/ 31 h 64"/>
                  <a:gd name="T4" fmla="*/ 61 w 94"/>
                  <a:gd name="T5" fmla="*/ 63 h 64"/>
                  <a:gd name="T6" fmla="*/ 93 w 94"/>
                  <a:gd name="T7" fmla="*/ 31 h 64"/>
                  <a:gd name="T8" fmla="*/ 93 w 94"/>
                  <a:gd name="T9" fmla="*/ 31 h 64"/>
                  <a:gd name="T10" fmla="*/ 61 w 94"/>
                  <a:gd name="T11" fmla="*/ 31 h 64"/>
                  <a:gd name="T12" fmla="*/ 61 w 94"/>
                  <a:gd name="T13" fmla="*/ 0 h 64"/>
                  <a:gd name="T14" fmla="*/ 61 w 94"/>
                  <a:gd name="T15" fmla="*/ 0 h 64"/>
                  <a:gd name="T16" fmla="*/ 31 w 94"/>
                  <a:gd name="T17" fmla="*/ 0 h 64"/>
                  <a:gd name="T18" fmla="*/ 31 w 94"/>
                  <a:gd name="T19" fmla="*/ 0 h 64"/>
                  <a:gd name="T20" fmla="*/ 0 w 94"/>
                  <a:gd name="T21" fmla="*/ 31 h 64"/>
                  <a:gd name="T22" fmla="*/ 31 w 94"/>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4">
                    <a:moveTo>
                      <a:pt x="31" y="31"/>
                    </a:moveTo>
                    <a:lnTo>
                      <a:pt x="31" y="31"/>
                    </a:lnTo>
                    <a:lnTo>
                      <a:pt x="61" y="63"/>
                    </a:lnTo>
                    <a:cubicBezTo>
                      <a:pt x="61" y="31"/>
                      <a:pt x="93" y="31"/>
                      <a:pt x="93" y="31"/>
                    </a:cubicBezTo>
                    <a:lnTo>
                      <a:pt x="93" y="31"/>
                    </a:lnTo>
                    <a:cubicBezTo>
                      <a:pt x="93" y="31"/>
                      <a:pt x="93" y="31"/>
                      <a:pt x="61" y="31"/>
                    </a:cubicBezTo>
                    <a:lnTo>
                      <a:pt x="61" y="0"/>
                    </a:lnTo>
                    <a:lnTo>
                      <a:pt x="61" y="0"/>
                    </a:lnTo>
                    <a:lnTo>
                      <a:pt x="31" y="0"/>
                    </a:lnTo>
                    <a:lnTo>
                      <a:pt x="31" y="0"/>
                    </a:lnTo>
                    <a:cubicBezTo>
                      <a:pt x="31" y="31"/>
                      <a:pt x="31" y="31"/>
                      <a:pt x="0" y="31"/>
                    </a:cubicBezTo>
                    <a:cubicBezTo>
                      <a:pt x="31" y="31"/>
                      <a:pt x="31" y="31"/>
                      <a:pt x="31"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1" name="Freeform 182"/>
              <p:cNvSpPr>
                <a:spLocks noChangeArrowheads="1"/>
              </p:cNvSpPr>
              <p:nvPr/>
            </p:nvSpPr>
            <p:spPr bwMode="auto">
              <a:xfrm>
                <a:off x="1169988" y="942975"/>
                <a:ext cx="168275" cy="55563"/>
              </a:xfrm>
              <a:custGeom>
                <a:avLst/>
                <a:gdLst>
                  <a:gd name="T0" fmla="*/ 466 w 467"/>
                  <a:gd name="T1" fmla="*/ 31 h 156"/>
                  <a:gd name="T2" fmla="*/ 466 w 467"/>
                  <a:gd name="T3" fmla="*/ 31 h 156"/>
                  <a:gd name="T4" fmla="*/ 434 w 467"/>
                  <a:gd name="T5" fmla="*/ 0 h 156"/>
                  <a:gd name="T6" fmla="*/ 403 w 467"/>
                  <a:gd name="T7" fmla="*/ 0 h 156"/>
                  <a:gd name="T8" fmla="*/ 342 w 467"/>
                  <a:gd name="T9" fmla="*/ 31 h 156"/>
                  <a:gd name="T10" fmla="*/ 310 w 467"/>
                  <a:gd name="T11" fmla="*/ 31 h 156"/>
                  <a:gd name="T12" fmla="*/ 248 w 467"/>
                  <a:gd name="T13" fmla="*/ 0 h 156"/>
                  <a:gd name="T14" fmla="*/ 186 w 467"/>
                  <a:gd name="T15" fmla="*/ 0 h 156"/>
                  <a:gd name="T16" fmla="*/ 186 w 467"/>
                  <a:gd name="T17" fmla="*/ 0 h 156"/>
                  <a:gd name="T18" fmla="*/ 94 w 467"/>
                  <a:gd name="T19" fmla="*/ 0 h 156"/>
                  <a:gd name="T20" fmla="*/ 94 w 467"/>
                  <a:gd name="T21" fmla="*/ 31 h 156"/>
                  <a:gd name="T22" fmla="*/ 94 w 467"/>
                  <a:gd name="T23" fmla="*/ 62 h 156"/>
                  <a:gd name="T24" fmla="*/ 94 w 467"/>
                  <a:gd name="T25" fmla="*/ 62 h 156"/>
                  <a:gd name="T26" fmla="*/ 62 w 467"/>
                  <a:gd name="T27" fmla="*/ 93 h 156"/>
                  <a:gd name="T28" fmla="*/ 31 w 467"/>
                  <a:gd name="T29" fmla="*/ 93 h 156"/>
                  <a:gd name="T30" fmla="*/ 31 w 467"/>
                  <a:gd name="T31" fmla="*/ 93 h 156"/>
                  <a:gd name="T32" fmla="*/ 0 w 467"/>
                  <a:gd name="T33" fmla="*/ 93 h 156"/>
                  <a:gd name="T34" fmla="*/ 31 w 467"/>
                  <a:gd name="T35" fmla="*/ 93 h 156"/>
                  <a:gd name="T36" fmla="*/ 62 w 467"/>
                  <a:gd name="T37" fmla="*/ 124 h 156"/>
                  <a:gd name="T38" fmla="*/ 94 w 467"/>
                  <a:gd name="T39" fmla="*/ 155 h 156"/>
                  <a:gd name="T40" fmla="*/ 124 w 467"/>
                  <a:gd name="T41" fmla="*/ 155 h 156"/>
                  <a:gd name="T42" fmla="*/ 124 w 467"/>
                  <a:gd name="T43" fmla="*/ 155 h 156"/>
                  <a:gd name="T44" fmla="*/ 248 w 467"/>
                  <a:gd name="T45" fmla="*/ 124 h 156"/>
                  <a:gd name="T46" fmla="*/ 248 w 467"/>
                  <a:gd name="T47" fmla="*/ 124 h 156"/>
                  <a:gd name="T48" fmla="*/ 248 w 467"/>
                  <a:gd name="T49" fmla="*/ 93 h 156"/>
                  <a:gd name="T50" fmla="*/ 310 w 467"/>
                  <a:gd name="T51" fmla="*/ 62 h 156"/>
                  <a:gd name="T52" fmla="*/ 310 w 467"/>
                  <a:gd name="T53" fmla="*/ 62 h 156"/>
                  <a:gd name="T54" fmla="*/ 310 w 467"/>
                  <a:gd name="T55" fmla="*/ 62 h 156"/>
                  <a:gd name="T56" fmla="*/ 310 w 467"/>
                  <a:gd name="T57" fmla="*/ 62 h 156"/>
                  <a:gd name="T58" fmla="*/ 342 w 467"/>
                  <a:gd name="T59" fmla="*/ 62 h 156"/>
                  <a:gd name="T60" fmla="*/ 403 w 467"/>
                  <a:gd name="T61" fmla="*/ 31 h 156"/>
                  <a:gd name="T62" fmla="*/ 466 w 467"/>
                  <a:gd name="T63"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156">
                    <a:moveTo>
                      <a:pt x="466" y="31"/>
                    </a:moveTo>
                    <a:lnTo>
                      <a:pt x="466" y="31"/>
                    </a:lnTo>
                    <a:cubicBezTo>
                      <a:pt x="466" y="31"/>
                      <a:pt x="434" y="31"/>
                      <a:pt x="434" y="0"/>
                    </a:cubicBezTo>
                    <a:lnTo>
                      <a:pt x="403" y="0"/>
                    </a:lnTo>
                    <a:cubicBezTo>
                      <a:pt x="372" y="0"/>
                      <a:pt x="372" y="0"/>
                      <a:pt x="342" y="31"/>
                    </a:cubicBezTo>
                    <a:cubicBezTo>
                      <a:pt x="342" y="31"/>
                      <a:pt x="342" y="31"/>
                      <a:pt x="310" y="31"/>
                    </a:cubicBezTo>
                    <a:cubicBezTo>
                      <a:pt x="279" y="31"/>
                      <a:pt x="279" y="31"/>
                      <a:pt x="248" y="0"/>
                    </a:cubicBezTo>
                    <a:cubicBezTo>
                      <a:pt x="218" y="0"/>
                      <a:pt x="218" y="0"/>
                      <a:pt x="186" y="0"/>
                    </a:cubicBezTo>
                    <a:lnTo>
                      <a:pt x="186" y="0"/>
                    </a:lnTo>
                    <a:cubicBezTo>
                      <a:pt x="155" y="0"/>
                      <a:pt x="124" y="0"/>
                      <a:pt x="94" y="0"/>
                    </a:cubicBezTo>
                    <a:cubicBezTo>
                      <a:pt x="94" y="0"/>
                      <a:pt x="94" y="0"/>
                      <a:pt x="94" y="31"/>
                    </a:cubicBezTo>
                    <a:lnTo>
                      <a:pt x="94" y="62"/>
                    </a:lnTo>
                    <a:lnTo>
                      <a:pt x="94" y="62"/>
                    </a:lnTo>
                    <a:cubicBezTo>
                      <a:pt x="62" y="62"/>
                      <a:pt x="62" y="62"/>
                      <a:pt x="62" y="93"/>
                    </a:cubicBezTo>
                    <a:cubicBezTo>
                      <a:pt x="62" y="93"/>
                      <a:pt x="62" y="93"/>
                      <a:pt x="31" y="93"/>
                    </a:cubicBezTo>
                    <a:lnTo>
                      <a:pt x="31" y="93"/>
                    </a:lnTo>
                    <a:lnTo>
                      <a:pt x="0" y="93"/>
                    </a:lnTo>
                    <a:lnTo>
                      <a:pt x="31" y="93"/>
                    </a:lnTo>
                    <a:cubicBezTo>
                      <a:pt x="31" y="93"/>
                      <a:pt x="31" y="93"/>
                      <a:pt x="62" y="124"/>
                    </a:cubicBezTo>
                    <a:cubicBezTo>
                      <a:pt x="62" y="124"/>
                      <a:pt x="94" y="124"/>
                      <a:pt x="94" y="155"/>
                    </a:cubicBezTo>
                    <a:lnTo>
                      <a:pt x="124" y="155"/>
                    </a:lnTo>
                    <a:lnTo>
                      <a:pt x="124" y="155"/>
                    </a:lnTo>
                    <a:cubicBezTo>
                      <a:pt x="124" y="155"/>
                      <a:pt x="218" y="124"/>
                      <a:pt x="248" y="124"/>
                    </a:cubicBezTo>
                    <a:lnTo>
                      <a:pt x="248" y="124"/>
                    </a:lnTo>
                    <a:lnTo>
                      <a:pt x="248" y="93"/>
                    </a:lnTo>
                    <a:cubicBezTo>
                      <a:pt x="248" y="62"/>
                      <a:pt x="279" y="62"/>
                      <a:pt x="310" y="62"/>
                    </a:cubicBezTo>
                    <a:lnTo>
                      <a:pt x="310" y="62"/>
                    </a:lnTo>
                    <a:lnTo>
                      <a:pt x="310" y="62"/>
                    </a:lnTo>
                    <a:lnTo>
                      <a:pt x="310" y="62"/>
                    </a:lnTo>
                    <a:cubicBezTo>
                      <a:pt x="342" y="62"/>
                      <a:pt x="342" y="62"/>
                      <a:pt x="342" y="62"/>
                    </a:cubicBezTo>
                    <a:cubicBezTo>
                      <a:pt x="372" y="62"/>
                      <a:pt x="372" y="31"/>
                      <a:pt x="403" y="31"/>
                    </a:cubicBezTo>
                    <a:cubicBezTo>
                      <a:pt x="403" y="31"/>
                      <a:pt x="434" y="31"/>
                      <a:pt x="466"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2" name="Freeform 183"/>
              <p:cNvSpPr>
                <a:spLocks noChangeArrowheads="1"/>
              </p:cNvSpPr>
              <p:nvPr/>
            </p:nvSpPr>
            <p:spPr bwMode="auto">
              <a:xfrm>
                <a:off x="1984375" y="754063"/>
                <a:ext cx="22225" cy="11112"/>
              </a:xfrm>
              <a:custGeom>
                <a:avLst/>
                <a:gdLst>
                  <a:gd name="T0" fmla="*/ 0 w 63"/>
                  <a:gd name="T1" fmla="*/ 0 h 32"/>
                  <a:gd name="T2" fmla="*/ 0 w 63"/>
                  <a:gd name="T3" fmla="*/ 0 h 32"/>
                  <a:gd name="T4" fmla="*/ 0 w 63"/>
                  <a:gd name="T5" fmla="*/ 31 h 32"/>
                  <a:gd name="T6" fmla="*/ 62 w 63"/>
                  <a:gd name="T7" fmla="*/ 31 h 32"/>
                  <a:gd name="T8" fmla="*/ 31 w 63"/>
                  <a:gd name="T9" fmla="*/ 31 h 32"/>
                  <a:gd name="T10" fmla="*/ 0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0" y="0"/>
                    </a:moveTo>
                    <a:lnTo>
                      <a:pt x="0" y="0"/>
                    </a:lnTo>
                    <a:lnTo>
                      <a:pt x="0" y="31"/>
                    </a:lnTo>
                    <a:cubicBezTo>
                      <a:pt x="31" y="31"/>
                      <a:pt x="31" y="31"/>
                      <a:pt x="62" y="31"/>
                    </a:cubicBezTo>
                    <a:cubicBezTo>
                      <a:pt x="62" y="31"/>
                      <a:pt x="62" y="31"/>
                      <a:pt x="31" y="31"/>
                    </a:cubicBezTo>
                    <a:cubicBezTo>
                      <a:pt x="31" y="31"/>
                      <a:pt x="31" y="0"/>
                      <a:pt x="0"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3" name="Freeform 184"/>
              <p:cNvSpPr>
                <a:spLocks noChangeArrowheads="1"/>
              </p:cNvSpPr>
              <p:nvPr/>
            </p:nvSpPr>
            <p:spPr bwMode="auto">
              <a:xfrm>
                <a:off x="1893888" y="865188"/>
                <a:ext cx="123825" cy="11112"/>
              </a:xfrm>
              <a:custGeom>
                <a:avLst/>
                <a:gdLst>
                  <a:gd name="T0" fmla="*/ 279 w 342"/>
                  <a:gd name="T1" fmla="*/ 31 h 32"/>
                  <a:gd name="T2" fmla="*/ 279 w 342"/>
                  <a:gd name="T3" fmla="*/ 31 h 32"/>
                  <a:gd name="T4" fmla="*/ 248 w 342"/>
                  <a:gd name="T5" fmla="*/ 31 h 32"/>
                  <a:gd name="T6" fmla="*/ 248 w 342"/>
                  <a:gd name="T7" fmla="*/ 31 h 32"/>
                  <a:gd name="T8" fmla="*/ 217 w 342"/>
                  <a:gd name="T9" fmla="*/ 31 h 32"/>
                  <a:gd name="T10" fmla="*/ 186 w 342"/>
                  <a:gd name="T11" fmla="*/ 31 h 32"/>
                  <a:gd name="T12" fmla="*/ 155 w 342"/>
                  <a:gd name="T13" fmla="*/ 31 h 32"/>
                  <a:gd name="T14" fmla="*/ 124 w 342"/>
                  <a:gd name="T15" fmla="*/ 0 h 32"/>
                  <a:gd name="T16" fmla="*/ 124 w 342"/>
                  <a:gd name="T17" fmla="*/ 0 h 32"/>
                  <a:gd name="T18" fmla="*/ 93 w 342"/>
                  <a:gd name="T19" fmla="*/ 0 h 32"/>
                  <a:gd name="T20" fmla="*/ 62 w 342"/>
                  <a:gd name="T21" fmla="*/ 0 h 32"/>
                  <a:gd name="T22" fmla="*/ 31 w 342"/>
                  <a:gd name="T23" fmla="*/ 0 h 32"/>
                  <a:gd name="T24" fmla="*/ 31 w 342"/>
                  <a:gd name="T25" fmla="*/ 0 h 32"/>
                  <a:gd name="T26" fmla="*/ 0 w 342"/>
                  <a:gd name="T27" fmla="*/ 31 h 32"/>
                  <a:gd name="T28" fmla="*/ 0 w 342"/>
                  <a:gd name="T29" fmla="*/ 31 h 32"/>
                  <a:gd name="T30" fmla="*/ 31 w 342"/>
                  <a:gd name="T31" fmla="*/ 31 h 32"/>
                  <a:gd name="T32" fmla="*/ 62 w 342"/>
                  <a:gd name="T33" fmla="*/ 31 h 32"/>
                  <a:gd name="T34" fmla="*/ 93 w 342"/>
                  <a:gd name="T35" fmla="*/ 0 h 32"/>
                  <a:gd name="T36" fmla="*/ 93 w 342"/>
                  <a:gd name="T37" fmla="*/ 31 h 32"/>
                  <a:gd name="T38" fmla="*/ 93 w 342"/>
                  <a:gd name="T39" fmla="*/ 31 h 32"/>
                  <a:gd name="T40" fmla="*/ 124 w 342"/>
                  <a:gd name="T41" fmla="*/ 31 h 32"/>
                  <a:gd name="T42" fmla="*/ 155 w 342"/>
                  <a:gd name="T43" fmla="*/ 31 h 32"/>
                  <a:gd name="T44" fmla="*/ 155 w 342"/>
                  <a:gd name="T45" fmla="*/ 31 h 32"/>
                  <a:gd name="T46" fmla="*/ 186 w 342"/>
                  <a:gd name="T47" fmla="*/ 31 h 32"/>
                  <a:gd name="T48" fmla="*/ 186 w 342"/>
                  <a:gd name="T49" fmla="*/ 31 h 32"/>
                  <a:gd name="T50" fmla="*/ 186 w 342"/>
                  <a:gd name="T51" fmla="*/ 31 h 32"/>
                  <a:gd name="T52" fmla="*/ 279 w 342"/>
                  <a:gd name="T53" fmla="*/ 31 h 32"/>
                  <a:gd name="T54" fmla="*/ 279 w 342"/>
                  <a:gd name="T55" fmla="*/ 31 h 32"/>
                  <a:gd name="T56" fmla="*/ 310 w 342"/>
                  <a:gd name="T57" fmla="*/ 31 h 32"/>
                  <a:gd name="T58" fmla="*/ 310 w 342"/>
                  <a:gd name="T59" fmla="*/ 31 h 32"/>
                  <a:gd name="T60" fmla="*/ 341 w 342"/>
                  <a:gd name="T61" fmla="*/ 31 h 32"/>
                  <a:gd name="T62" fmla="*/ 341 w 342"/>
                  <a:gd name="T63" fmla="*/ 31 h 32"/>
                  <a:gd name="T64" fmla="*/ 341 w 342"/>
                  <a:gd name="T65" fmla="*/ 0 h 32"/>
                  <a:gd name="T66" fmla="*/ 341 w 342"/>
                  <a:gd name="T67" fmla="*/ 0 h 32"/>
                  <a:gd name="T68" fmla="*/ 341 w 342"/>
                  <a:gd name="T69" fmla="*/ 0 h 32"/>
                  <a:gd name="T70" fmla="*/ 279 w 342"/>
                  <a:gd name="T7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 h="32">
                    <a:moveTo>
                      <a:pt x="279" y="31"/>
                    </a:moveTo>
                    <a:lnTo>
                      <a:pt x="279" y="31"/>
                    </a:lnTo>
                    <a:lnTo>
                      <a:pt x="248" y="31"/>
                    </a:lnTo>
                    <a:lnTo>
                      <a:pt x="248" y="31"/>
                    </a:lnTo>
                    <a:lnTo>
                      <a:pt x="217" y="31"/>
                    </a:lnTo>
                    <a:lnTo>
                      <a:pt x="186" y="31"/>
                    </a:lnTo>
                    <a:cubicBezTo>
                      <a:pt x="155" y="31"/>
                      <a:pt x="155" y="31"/>
                      <a:pt x="155" y="31"/>
                    </a:cubicBezTo>
                    <a:cubicBezTo>
                      <a:pt x="124" y="0"/>
                      <a:pt x="124" y="0"/>
                      <a:pt x="124" y="0"/>
                    </a:cubicBezTo>
                    <a:lnTo>
                      <a:pt x="124" y="0"/>
                    </a:lnTo>
                    <a:cubicBezTo>
                      <a:pt x="93" y="0"/>
                      <a:pt x="93" y="0"/>
                      <a:pt x="93" y="0"/>
                    </a:cubicBezTo>
                    <a:lnTo>
                      <a:pt x="62" y="0"/>
                    </a:lnTo>
                    <a:lnTo>
                      <a:pt x="31" y="0"/>
                    </a:lnTo>
                    <a:lnTo>
                      <a:pt x="31" y="0"/>
                    </a:lnTo>
                    <a:cubicBezTo>
                      <a:pt x="31" y="0"/>
                      <a:pt x="31" y="31"/>
                      <a:pt x="0" y="31"/>
                    </a:cubicBezTo>
                    <a:lnTo>
                      <a:pt x="0" y="31"/>
                    </a:lnTo>
                    <a:cubicBezTo>
                      <a:pt x="31" y="31"/>
                      <a:pt x="31" y="31"/>
                      <a:pt x="31" y="31"/>
                    </a:cubicBezTo>
                    <a:lnTo>
                      <a:pt x="62" y="31"/>
                    </a:lnTo>
                    <a:cubicBezTo>
                      <a:pt x="62" y="31"/>
                      <a:pt x="62" y="0"/>
                      <a:pt x="93" y="0"/>
                    </a:cubicBezTo>
                    <a:lnTo>
                      <a:pt x="93" y="31"/>
                    </a:lnTo>
                    <a:lnTo>
                      <a:pt x="93" y="31"/>
                    </a:lnTo>
                    <a:cubicBezTo>
                      <a:pt x="124" y="31"/>
                      <a:pt x="124" y="31"/>
                      <a:pt x="124" y="31"/>
                    </a:cubicBezTo>
                    <a:cubicBezTo>
                      <a:pt x="155" y="31"/>
                      <a:pt x="155" y="31"/>
                      <a:pt x="155" y="31"/>
                    </a:cubicBezTo>
                    <a:lnTo>
                      <a:pt x="155" y="31"/>
                    </a:lnTo>
                    <a:cubicBezTo>
                      <a:pt x="186" y="31"/>
                      <a:pt x="186" y="31"/>
                      <a:pt x="186" y="31"/>
                    </a:cubicBezTo>
                    <a:lnTo>
                      <a:pt x="186" y="31"/>
                    </a:lnTo>
                    <a:lnTo>
                      <a:pt x="186" y="31"/>
                    </a:lnTo>
                    <a:cubicBezTo>
                      <a:pt x="217" y="31"/>
                      <a:pt x="248" y="31"/>
                      <a:pt x="279" y="31"/>
                    </a:cubicBezTo>
                    <a:lnTo>
                      <a:pt x="279" y="31"/>
                    </a:lnTo>
                    <a:cubicBezTo>
                      <a:pt x="279" y="31"/>
                      <a:pt x="279" y="31"/>
                      <a:pt x="310" y="31"/>
                    </a:cubicBezTo>
                    <a:lnTo>
                      <a:pt x="310" y="31"/>
                    </a:lnTo>
                    <a:lnTo>
                      <a:pt x="341" y="31"/>
                    </a:lnTo>
                    <a:lnTo>
                      <a:pt x="341" y="31"/>
                    </a:lnTo>
                    <a:lnTo>
                      <a:pt x="341" y="0"/>
                    </a:lnTo>
                    <a:lnTo>
                      <a:pt x="341" y="0"/>
                    </a:lnTo>
                    <a:lnTo>
                      <a:pt x="341" y="0"/>
                    </a:lnTo>
                    <a:cubicBezTo>
                      <a:pt x="341" y="0"/>
                      <a:pt x="310" y="31"/>
                      <a:pt x="279"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4" name="Freeform 185"/>
              <p:cNvSpPr>
                <a:spLocks noChangeArrowheads="1"/>
              </p:cNvSpPr>
              <p:nvPr/>
            </p:nvSpPr>
            <p:spPr bwMode="auto">
              <a:xfrm>
                <a:off x="1995488" y="842963"/>
                <a:ext cx="22225" cy="1587"/>
              </a:xfrm>
              <a:custGeom>
                <a:avLst/>
                <a:gdLst>
                  <a:gd name="T0" fmla="*/ 0 w 63"/>
                  <a:gd name="T1" fmla="*/ 0 h 1"/>
                  <a:gd name="T2" fmla="*/ 0 w 63"/>
                  <a:gd name="T3" fmla="*/ 0 h 1"/>
                  <a:gd name="T4" fmla="*/ 0 w 63"/>
                  <a:gd name="T5" fmla="*/ 0 h 1"/>
                  <a:gd name="T6" fmla="*/ 0 w 63"/>
                  <a:gd name="T7" fmla="*/ 0 h 1"/>
                  <a:gd name="T8" fmla="*/ 62 w 63"/>
                  <a:gd name="T9" fmla="*/ 0 h 1"/>
                  <a:gd name="T10" fmla="*/ 31 w 63"/>
                  <a:gd name="T11" fmla="*/ 0 h 1"/>
                  <a:gd name="T12" fmla="*/ 0 w 6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3" h="1">
                    <a:moveTo>
                      <a:pt x="0" y="0"/>
                    </a:moveTo>
                    <a:lnTo>
                      <a:pt x="0" y="0"/>
                    </a:lnTo>
                    <a:lnTo>
                      <a:pt x="0" y="0"/>
                    </a:lnTo>
                    <a:lnTo>
                      <a:pt x="0" y="0"/>
                    </a:lnTo>
                    <a:cubicBezTo>
                      <a:pt x="62" y="0"/>
                      <a:pt x="62" y="0"/>
                      <a:pt x="62" y="0"/>
                    </a:cubicBezTo>
                    <a:lnTo>
                      <a:pt x="31" y="0"/>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5" name="Freeform 186"/>
              <p:cNvSpPr>
                <a:spLocks noChangeArrowheads="1"/>
              </p:cNvSpPr>
              <p:nvPr/>
            </p:nvSpPr>
            <p:spPr bwMode="auto">
              <a:xfrm>
                <a:off x="2062163" y="742950"/>
                <a:ext cx="77787" cy="22225"/>
              </a:xfrm>
              <a:custGeom>
                <a:avLst/>
                <a:gdLst>
                  <a:gd name="T0" fmla="*/ 186 w 218"/>
                  <a:gd name="T1" fmla="*/ 0 h 63"/>
                  <a:gd name="T2" fmla="*/ 186 w 218"/>
                  <a:gd name="T3" fmla="*/ 0 h 63"/>
                  <a:gd name="T4" fmla="*/ 186 w 218"/>
                  <a:gd name="T5" fmla="*/ 0 h 63"/>
                  <a:gd name="T6" fmla="*/ 124 w 218"/>
                  <a:gd name="T7" fmla="*/ 0 h 63"/>
                  <a:gd name="T8" fmla="*/ 92 w 218"/>
                  <a:gd name="T9" fmla="*/ 0 h 63"/>
                  <a:gd name="T10" fmla="*/ 62 w 218"/>
                  <a:gd name="T11" fmla="*/ 31 h 63"/>
                  <a:gd name="T12" fmla="*/ 62 w 218"/>
                  <a:gd name="T13" fmla="*/ 31 h 63"/>
                  <a:gd name="T14" fmla="*/ 0 w 218"/>
                  <a:gd name="T15" fmla="*/ 0 h 63"/>
                  <a:gd name="T16" fmla="*/ 0 w 218"/>
                  <a:gd name="T17" fmla="*/ 0 h 63"/>
                  <a:gd name="T18" fmla="*/ 0 w 218"/>
                  <a:gd name="T19" fmla="*/ 0 h 63"/>
                  <a:gd name="T20" fmla="*/ 0 w 218"/>
                  <a:gd name="T21" fmla="*/ 31 h 63"/>
                  <a:gd name="T22" fmla="*/ 62 w 218"/>
                  <a:gd name="T23" fmla="*/ 31 h 63"/>
                  <a:gd name="T24" fmla="*/ 62 w 218"/>
                  <a:gd name="T25" fmla="*/ 62 h 63"/>
                  <a:gd name="T26" fmla="*/ 62 w 218"/>
                  <a:gd name="T27" fmla="*/ 62 h 63"/>
                  <a:gd name="T28" fmla="*/ 62 w 218"/>
                  <a:gd name="T29" fmla="*/ 62 h 63"/>
                  <a:gd name="T30" fmla="*/ 92 w 218"/>
                  <a:gd name="T31" fmla="*/ 62 h 63"/>
                  <a:gd name="T32" fmla="*/ 92 w 218"/>
                  <a:gd name="T33" fmla="*/ 62 h 63"/>
                  <a:gd name="T34" fmla="*/ 124 w 218"/>
                  <a:gd name="T35" fmla="*/ 62 h 63"/>
                  <a:gd name="T36" fmla="*/ 186 w 218"/>
                  <a:gd name="T37" fmla="*/ 31 h 63"/>
                  <a:gd name="T38" fmla="*/ 217 w 218"/>
                  <a:gd name="T39" fmla="*/ 31 h 63"/>
                  <a:gd name="T40" fmla="*/ 186 w 218"/>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63">
                    <a:moveTo>
                      <a:pt x="186" y="0"/>
                    </a:moveTo>
                    <a:lnTo>
                      <a:pt x="186" y="0"/>
                    </a:lnTo>
                    <a:lnTo>
                      <a:pt x="186" y="0"/>
                    </a:lnTo>
                    <a:cubicBezTo>
                      <a:pt x="155" y="0"/>
                      <a:pt x="155" y="0"/>
                      <a:pt x="124" y="0"/>
                    </a:cubicBezTo>
                    <a:lnTo>
                      <a:pt x="92" y="0"/>
                    </a:lnTo>
                    <a:cubicBezTo>
                      <a:pt x="92" y="31"/>
                      <a:pt x="62" y="31"/>
                      <a:pt x="62" y="31"/>
                    </a:cubicBezTo>
                    <a:lnTo>
                      <a:pt x="62" y="31"/>
                    </a:lnTo>
                    <a:cubicBezTo>
                      <a:pt x="31" y="31"/>
                      <a:pt x="31" y="0"/>
                      <a:pt x="0" y="0"/>
                    </a:cubicBezTo>
                    <a:lnTo>
                      <a:pt x="0" y="0"/>
                    </a:lnTo>
                    <a:lnTo>
                      <a:pt x="0" y="0"/>
                    </a:lnTo>
                    <a:lnTo>
                      <a:pt x="0" y="31"/>
                    </a:lnTo>
                    <a:cubicBezTo>
                      <a:pt x="31" y="31"/>
                      <a:pt x="62" y="31"/>
                      <a:pt x="62" y="31"/>
                    </a:cubicBezTo>
                    <a:cubicBezTo>
                      <a:pt x="62" y="62"/>
                      <a:pt x="62" y="62"/>
                      <a:pt x="62" y="62"/>
                    </a:cubicBezTo>
                    <a:lnTo>
                      <a:pt x="62" y="62"/>
                    </a:lnTo>
                    <a:lnTo>
                      <a:pt x="62" y="62"/>
                    </a:lnTo>
                    <a:lnTo>
                      <a:pt x="92" y="62"/>
                    </a:lnTo>
                    <a:lnTo>
                      <a:pt x="92" y="62"/>
                    </a:lnTo>
                    <a:cubicBezTo>
                      <a:pt x="92" y="62"/>
                      <a:pt x="92" y="62"/>
                      <a:pt x="124" y="62"/>
                    </a:cubicBezTo>
                    <a:cubicBezTo>
                      <a:pt x="155" y="62"/>
                      <a:pt x="186" y="31"/>
                      <a:pt x="186" y="31"/>
                    </a:cubicBezTo>
                    <a:lnTo>
                      <a:pt x="217" y="31"/>
                    </a:lnTo>
                    <a:cubicBezTo>
                      <a:pt x="186" y="0"/>
                      <a:pt x="186" y="0"/>
                      <a:pt x="186"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6" name="Freeform 187"/>
              <p:cNvSpPr>
                <a:spLocks noChangeArrowheads="1"/>
              </p:cNvSpPr>
              <p:nvPr/>
            </p:nvSpPr>
            <p:spPr bwMode="auto">
              <a:xfrm>
                <a:off x="2039938" y="776288"/>
                <a:ext cx="33337" cy="1587"/>
              </a:xfrm>
              <a:custGeom>
                <a:avLst/>
                <a:gdLst>
                  <a:gd name="T0" fmla="*/ 0 w 94"/>
                  <a:gd name="T1" fmla="*/ 0 h 1"/>
                  <a:gd name="T2" fmla="*/ 0 w 94"/>
                  <a:gd name="T3" fmla="*/ 0 h 1"/>
                  <a:gd name="T4" fmla="*/ 31 w 94"/>
                  <a:gd name="T5" fmla="*/ 0 h 1"/>
                  <a:gd name="T6" fmla="*/ 62 w 94"/>
                  <a:gd name="T7" fmla="*/ 0 h 1"/>
                  <a:gd name="T8" fmla="*/ 93 w 94"/>
                  <a:gd name="T9" fmla="*/ 0 h 1"/>
                  <a:gd name="T10" fmla="*/ 93 w 94"/>
                  <a:gd name="T11" fmla="*/ 0 h 1"/>
                  <a:gd name="T12" fmla="*/ 62 w 94"/>
                  <a:gd name="T13" fmla="*/ 0 h 1"/>
                  <a:gd name="T14" fmla="*/ 0 w 9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
                    <a:moveTo>
                      <a:pt x="0" y="0"/>
                    </a:moveTo>
                    <a:lnTo>
                      <a:pt x="0" y="0"/>
                    </a:lnTo>
                    <a:cubicBezTo>
                      <a:pt x="31" y="0"/>
                      <a:pt x="31" y="0"/>
                      <a:pt x="31" y="0"/>
                    </a:cubicBezTo>
                    <a:cubicBezTo>
                      <a:pt x="62" y="0"/>
                      <a:pt x="62" y="0"/>
                      <a:pt x="62" y="0"/>
                    </a:cubicBezTo>
                    <a:lnTo>
                      <a:pt x="93" y="0"/>
                    </a:lnTo>
                    <a:lnTo>
                      <a:pt x="93" y="0"/>
                    </a:lnTo>
                    <a:lnTo>
                      <a:pt x="62" y="0"/>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7" name="Freeform 188"/>
              <p:cNvSpPr>
                <a:spLocks noChangeArrowheads="1"/>
              </p:cNvSpPr>
              <p:nvPr/>
            </p:nvSpPr>
            <p:spPr bwMode="auto">
              <a:xfrm>
                <a:off x="2039938" y="742950"/>
                <a:ext cx="368300" cy="112713"/>
              </a:xfrm>
              <a:custGeom>
                <a:avLst/>
                <a:gdLst>
                  <a:gd name="T0" fmla="*/ 930 w 1024"/>
                  <a:gd name="T1" fmla="*/ 62 h 311"/>
                  <a:gd name="T2" fmla="*/ 961 w 1024"/>
                  <a:gd name="T3" fmla="*/ 31 h 311"/>
                  <a:gd name="T4" fmla="*/ 991 w 1024"/>
                  <a:gd name="T5" fmla="*/ 31 h 311"/>
                  <a:gd name="T6" fmla="*/ 1023 w 1024"/>
                  <a:gd name="T7" fmla="*/ 31 h 311"/>
                  <a:gd name="T8" fmla="*/ 991 w 1024"/>
                  <a:gd name="T9" fmla="*/ 0 h 311"/>
                  <a:gd name="T10" fmla="*/ 930 w 1024"/>
                  <a:gd name="T11" fmla="*/ 0 h 311"/>
                  <a:gd name="T12" fmla="*/ 899 w 1024"/>
                  <a:gd name="T13" fmla="*/ 0 h 311"/>
                  <a:gd name="T14" fmla="*/ 806 w 1024"/>
                  <a:gd name="T15" fmla="*/ 31 h 311"/>
                  <a:gd name="T16" fmla="*/ 743 w 1024"/>
                  <a:gd name="T17" fmla="*/ 31 h 311"/>
                  <a:gd name="T18" fmla="*/ 713 w 1024"/>
                  <a:gd name="T19" fmla="*/ 0 h 311"/>
                  <a:gd name="T20" fmla="*/ 682 w 1024"/>
                  <a:gd name="T21" fmla="*/ 0 h 311"/>
                  <a:gd name="T22" fmla="*/ 651 w 1024"/>
                  <a:gd name="T23" fmla="*/ 0 h 311"/>
                  <a:gd name="T24" fmla="*/ 589 w 1024"/>
                  <a:gd name="T25" fmla="*/ 0 h 311"/>
                  <a:gd name="T26" fmla="*/ 558 w 1024"/>
                  <a:gd name="T27" fmla="*/ 0 h 311"/>
                  <a:gd name="T28" fmla="*/ 495 w 1024"/>
                  <a:gd name="T29" fmla="*/ 0 h 311"/>
                  <a:gd name="T30" fmla="*/ 434 w 1024"/>
                  <a:gd name="T31" fmla="*/ 31 h 311"/>
                  <a:gd name="T32" fmla="*/ 310 w 1024"/>
                  <a:gd name="T33" fmla="*/ 0 h 311"/>
                  <a:gd name="T34" fmla="*/ 310 w 1024"/>
                  <a:gd name="T35" fmla="*/ 124 h 311"/>
                  <a:gd name="T36" fmla="*/ 248 w 1024"/>
                  <a:gd name="T37" fmla="*/ 124 h 311"/>
                  <a:gd name="T38" fmla="*/ 217 w 1024"/>
                  <a:gd name="T39" fmla="*/ 155 h 311"/>
                  <a:gd name="T40" fmla="*/ 154 w 1024"/>
                  <a:gd name="T41" fmla="*/ 155 h 311"/>
                  <a:gd name="T42" fmla="*/ 93 w 1024"/>
                  <a:gd name="T43" fmla="*/ 186 h 311"/>
                  <a:gd name="T44" fmla="*/ 31 w 1024"/>
                  <a:gd name="T45" fmla="*/ 217 h 311"/>
                  <a:gd name="T46" fmla="*/ 31 w 1024"/>
                  <a:gd name="T47" fmla="*/ 217 h 311"/>
                  <a:gd name="T48" fmla="*/ 0 w 1024"/>
                  <a:gd name="T49" fmla="*/ 248 h 311"/>
                  <a:gd name="T50" fmla="*/ 0 w 1024"/>
                  <a:gd name="T51" fmla="*/ 310 h 311"/>
                  <a:gd name="T52" fmla="*/ 31 w 1024"/>
                  <a:gd name="T53" fmla="*/ 310 h 311"/>
                  <a:gd name="T54" fmla="*/ 93 w 1024"/>
                  <a:gd name="T55" fmla="*/ 310 h 311"/>
                  <a:gd name="T56" fmla="*/ 186 w 1024"/>
                  <a:gd name="T57" fmla="*/ 310 h 311"/>
                  <a:gd name="T58" fmla="*/ 217 w 1024"/>
                  <a:gd name="T59" fmla="*/ 279 h 311"/>
                  <a:gd name="T60" fmla="*/ 248 w 1024"/>
                  <a:gd name="T61" fmla="*/ 279 h 311"/>
                  <a:gd name="T62" fmla="*/ 279 w 1024"/>
                  <a:gd name="T63" fmla="*/ 248 h 311"/>
                  <a:gd name="T64" fmla="*/ 217 w 1024"/>
                  <a:gd name="T65" fmla="*/ 248 h 311"/>
                  <a:gd name="T66" fmla="*/ 154 w 1024"/>
                  <a:gd name="T67" fmla="*/ 217 h 311"/>
                  <a:gd name="T68" fmla="*/ 217 w 1024"/>
                  <a:gd name="T69" fmla="*/ 186 h 311"/>
                  <a:gd name="T70" fmla="*/ 279 w 1024"/>
                  <a:gd name="T71" fmla="*/ 186 h 311"/>
                  <a:gd name="T72" fmla="*/ 341 w 1024"/>
                  <a:gd name="T73" fmla="*/ 186 h 311"/>
                  <a:gd name="T74" fmla="*/ 371 w 1024"/>
                  <a:gd name="T75" fmla="*/ 186 h 311"/>
                  <a:gd name="T76" fmla="*/ 403 w 1024"/>
                  <a:gd name="T77" fmla="*/ 155 h 311"/>
                  <a:gd name="T78" fmla="*/ 495 w 1024"/>
                  <a:gd name="T79" fmla="*/ 155 h 311"/>
                  <a:gd name="T80" fmla="*/ 527 w 1024"/>
                  <a:gd name="T81" fmla="*/ 155 h 311"/>
                  <a:gd name="T82" fmla="*/ 558 w 1024"/>
                  <a:gd name="T83" fmla="*/ 155 h 311"/>
                  <a:gd name="T84" fmla="*/ 558 w 1024"/>
                  <a:gd name="T85" fmla="*/ 93 h 311"/>
                  <a:gd name="T86" fmla="*/ 651 w 1024"/>
                  <a:gd name="T87" fmla="*/ 124 h 311"/>
                  <a:gd name="T88" fmla="*/ 775 w 1024"/>
                  <a:gd name="T89" fmla="*/ 93 h 311"/>
                  <a:gd name="T90" fmla="*/ 775 w 1024"/>
                  <a:gd name="T91" fmla="*/ 93 h 311"/>
                  <a:gd name="T92" fmla="*/ 899 w 1024"/>
                  <a:gd name="T93"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4" h="311">
                    <a:moveTo>
                      <a:pt x="930" y="62"/>
                    </a:moveTo>
                    <a:lnTo>
                      <a:pt x="930" y="62"/>
                    </a:lnTo>
                    <a:cubicBezTo>
                      <a:pt x="930" y="62"/>
                      <a:pt x="930" y="62"/>
                      <a:pt x="930" y="31"/>
                    </a:cubicBezTo>
                    <a:cubicBezTo>
                      <a:pt x="961" y="31"/>
                      <a:pt x="961" y="31"/>
                      <a:pt x="961" y="31"/>
                    </a:cubicBezTo>
                    <a:lnTo>
                      <a:pt x="991" y="31"/>
                    </a:lnTo>
                    <a:lnTo>
                      <a:pt x="991" y="31"/>
                    </a:lnTo>
                    <a:cubicBezTo>
                      <a:pt x="1023" y="31"/>
                      <a:pt x="1023" y="31"/>
                      <a:pt x="1023" y="31"/>
                    </a:cubicBezTo>
                    <a:lnTo>
                      <a:pt x="1023" y="31"/>
                    </a:lnTo>
                    <a:lnTo>
                      <a:pt x="1023" y="31"/>
                    </a:lnTo>
                    <a:cubicBezTo>
                      <a:pt x="991" y="31"/>
                      <a:pt x="991" y="31"/>
                      <a:pt x="991" y="0"/>
                    </a:cubicBezTo>
                    <a:lnTo>
                      <a:pt x="961" y="0"/>
                    </a:lnTo>
                    <a:cubicBezTo>
                      <a:pt x="961" y="0"/>
                      <a:pt x="961" y="0"/>
                      <a:pt x="930" y="0"/>
                    </a:cubicBezTo>
                    <a:cubicBezTo>
                      <a:pt x="930" y="0"/>
                      <a:pt x="930" y="0"/>
                      <a:pt x="899" y="0"/>
                    </a:cubicBezTo>
                    <a:lnTo>
                      <a:pt x="899" y="0"/>
                    </a:lnTo>
                    <a:lnTo>
                      <a:pt x="867" y="0"/>
                    </a:lnTo>
                    <a:cubicBezTo>
                      <a:pt x="867" y="0"/>
                      <a:pt x="837" y="0"/>
                      <a:pt x="806" y="31"/>
                    </a:cubicBezTo>
                    <a:lnTo>
                      <a:pt x="806" y="31"/>
                    </a:lnTo>
                    <a:cubicBezTo>
                      <a:pt x="775" y="31"/>
                      <a:pt x="775" y="31"/>
                      <a:pt x="743" y="31"/>
                    </a:cubicBezTo>
                    <a:lnTo>
                      <a:pt x="743" y="31"/>
                    </a:lnTo>
                    <a:cubicBezTo>
                      <a:pt x="743" y="0"/>
                      <a:pt x="713" y="0"/>
                      <a:pt x="713" y="0"/>
                    </a:cubicBezTo>
                    <a:lnTo>
                      <a:pt x="713" y="0"/>
                    </a:lnTo>
                    <a:cubicBezTo>
                      <a:pt x="713" y="0"/>
                      <a:pt x="713" y="0"/>
                      <a:pt x="682" y="0"/>
                    </a:cubicBezTo>
                    <a:lnTo>
                      <a:pt x="682" y="0"/>
                    </a:lnTo>
                    <a:lnTo>
                      <a:pt x="651" y="0"/>
                    </a:lnTo>
                    <a:lnTo>
                      <a:pt x="651" y="0"/>
                    </a:lnTo>
                    <a:cubicBezTo>
                      <a:pt x="619" y="0"/>
                      <a:pt x="589" y="0"/>
                      <a:pt x="589" y="0"/>
                    </a:cubicBezTo>
                    <a:lnTo>
                      <a:pt x="558" y="0"/>
                    </a:lnTo>
                    <a:lnTo>
                      <a:pt x="558" y="0"/>
                    </a:lnTo>
                    <a:cubicBezTo>
                      <a:pt x="527" y="0"/>
                      <a:pt x="527" y="0"/>
                      <a:pt x="495" y="0"/>
                    </a:cubicBezTo>
                    <a:lnTo>
                      <a:pt x="495" y="0"/>
                    </a:lnTo>
                    <a:cubicBezTo>
                      <a:pt x="495" y="31"/>
                      <a:pt x="495" y="31"/>
                      <a:pt x="465" y="31"/>
                    </a:cubicBezTo>
                    <a:cubicBezTo>
                      <a:pt x="465" y="31"/>
                      <a:pt x="465" y="31"/>
                      <a:pt x="434" y="31"/>
                    </a:cubicBezTo>
                    <a:cubicBezTo>
                      <a:pt x="403" y="0"/>
                      <a:pt x="371" y="0"/>
                      <a:pt x="341" y="0"/>
                    </a:cubicBezTo>
                    <a:lnTo>
                      <a:pt x="310" y="0"/>
                    </a:lnTo>
                    <a:cubicBezTo>
                      <a:pt x="310" y="124"/>
                      <a:pt x="310" y="124"/>
                      <a:pt x="310" y="124"/>
                    </a:cubicBezTo>
                    <a:lnTo>
                      <a:pt x="310" y="124"/>
                    </a:lnTo>
                    <a:lnTo>
                      <a:pt x="279" y="124"/>
                    </a:lnTo>
                    <a:lnTo>
                      <a:pt x="248" y="124"/>
                    </a:lnTo>
                    <a:lnTo>
                      <a:pt x="217" y="124"/>
                    </a:lnTo>
                    <a:lnTo>
                      <a:pt x="217" y="155"/>
                    </a:lnTo>
                    <a:cubicBezTo>
                      <a:pt x="217" y="155"/>
                      <a:pt x="217" y="155"/>
                      <a:pt x="186" y="155"/>
                    </a:cubicBezTo>
                    <a:cubicBezTo>
                      <a:pt x="186" y="155"/>
                      <a:pt x="186" y="155"/>
                      <a:pt x="154" y="155"/>
                    </a:cubicBezTo>
                    <a:cubicBezTo>
                      <a:pt x="154" y="155"/>
                      <a:pt x="124" y="155"/>
                      <a:pt x="62" y="155"/>
                    </a:cubicBezTo>
                    <a:cubicBezTo>
                      <a:pt x="93" y="186"/>
                      <a:pt x="93" y="186"/>
                      <a:pt x="93" y="186"/>
                    </a:cubicBezTo>
                    <a:cubicBezTo>
                      <a:pt x="93" y="186"/>
                      <a:pt x="93" y="217"/>
                      <a:pt x="62" y="217"/>
                    </a:cubicBezTo>
                    <a:cubicBezTo>
                      <a:pt x="62" y="217"/>
                      <a:pt x="62" y="217"/>
                      <a:pt x="31" y="217"/>
                    </a:cubicBezTo>
                    <a:lnTo>
                      <a:pt x="31" y="217"/>
                    </a:lnTo>
                    <a:lnTo>
                      <a:pt x="31" y="217"/>
                    </a:lnTo>
                    <a:cubicBezTo>
                      <a:pt x="31" y="217"/>
                      <a:pt x="31" y="248"/>
                      <a:pt x="0" y="248"/>
                    </a:cubicBezTo>
                    <a:lnTo>
                      <a:pt x="0" y="248"/>
                    </a:lnTo>
                    <a:cubicBezTo>
                      <a:pt x="62" y="248"/>
                      <a:pt x="62" y="248"/>
                      <a:pt x="62" y="248"/>
                    </a:cubicBezTo>
                    <a:cubicBezTo>
                      <a:pt x="0" y="310"/>
                      <a:pt x="0" y="310"/>
                      <a:pt x="0" y="310"/>
                    </a:cubicBezTo>
                    <a:lnTo>
                      <a:pt x="0" y="310"/>
                    </a:lnTo>
                    <a:cubicBezTo>
                      <a:pt x="31" y="310"/>
                      <a:pt x="31" y="310"/>
                      <a:pt x="31" y="310"/>
                    </a:cubicBezTo>
                    <a:cubicBezTo>
                      <a:pt x="62" y="310"/>
                      <a:pt x="62" y="310"/>
                      <a:pt x="62" y="310"/>
                    </a:cubicBezTo>
                    <a:cubicBezTo>
                      <a:pt x="62" y="310"/>
                      <a:pt x="62" y="310"/>
                      <a:pt x="93" y="310"/>
                    </a:cubicBezTo>
                    <a:cubicBezTo>
                      <a:pt x="93" y="310"/>
                      <a:pt x="124" y="310"/>
                      <a:pt x="154" y="310"/>
                    </a:cubicBezTo>
                    <a:cubicBezTo>
                      <a:pt x="154" y="310"/>
                      <a:pt x="154" y="310"/>
                      <a:pt x="186" y="310"/>
                    </a:cubicBezTo>
                    <a:cubicBezTo>
                      <a:pt x="186" y="310"/>
                      <a:pt x="154" y="310"/>
                      <a:pt x="186" y="279"/>
                    </a:cubicBezTo>
                    <a:cubicBezTo>
                      <a:pt x="186" y="279"/>
                      <a:pt x="186" y="279"/>
                      <a:pt x="217" y="279"/>
                    </a:cubicBezTo>
                    <a:lnTo>
                      <a:pt x="217" y="279"/>
                    </a:lnTo>
                    <a:lnTo>
                      <a:pt x="248" y="279"/>
                    </a:lnTo>
                    <a:lnTo>
                      <a:pt x="279" y="279"/>
                    </a:lnTo>
                    <a:lnTo>
                      <a:pt x="279" y="248"/>
                    </a:lnTo>
                    <a:cubicBezTo>
                      <a:pt x="248" y="248"/>
                      <a:pt x="248" y="248"/>
                      <a:pt x="248" y="248"/>
                    </a:cubicBezTo>
                    <a:cubicBezTo>
                      <a:pt x="248" y="248"/>
                      <a:pt x="248" y="248"/>
                      <a:pt x="217" y="248"/>
                    </a:cubicBezTo>
                    <a:lnTo>
                      <a:pt x="186" y="248"/>
                    </a:lnTo>
                    <a:cubicBezTo>
                      <a:pt x="186" y="248"/>
                      <a:pt x="154" y="248"/>
                      <a:pt x="154" y="217"/>
                    </a:cubicBezTo>
                    <a:cubicBezTo>
                      <a:pt x="154" y="217"/>
                      <a:pt x="154" y="186"/>
                      <a:pt x="186" y="186"/>
                    </a:cubicBezTo>
                    <a:lnTo>
                      <a:pt x="217" y="186"/>
                    </a:lnTo>
                    <a:cubicBezTo>
                      <a:pt x="248" y="186"/>
                      <a:pt x="248" y="186"/>
                      <a:pt x="248" y="186"/>
                    </a:cubicBezTo>
                    <a:cubicBezTo>
                      <a:pt x="279" y="186"/>
                      <a:pt x="279" y="186"/>
                      <a:pt x="279" y="186"/>
                    </a:cubicBezTo>
                    <a:cubicBezTo>
                      <a:pt x="310" y="186"/>
                      <a:pt x="310" y="186"/>
                      <a:pt x="310" y="186"/>
                    </a:cubicBezTo>
                    <a:cubicBezTo>
                      <a:pt x="341" y="186"/>
                      <a:pt x="341" y="186"/>
                      <a:pt x="341" y="186"/>
                    </a:cubicBezTo>
                    <a:lnTo>
                      <a:pt x="371" y="186"/>
                    </a:lnTo>
                    <a:lnTo>
                      <a:pt x="371" y="186"/>
                    </a:lnTo>
                    <a:cubicBezTo>
                      <a:pt x="371" y="155"/>
                      <a:pt x="371" y="155"/>
                      <a:pt x="403" y="155"/>
                    </a:cubicBezTo>
                    <a:lnTo>
                      <a:pt x="403" y="155"/>
                    </a:lnTo>
                    <a:lnTo>
                      <a:pt x="434" y="155"/>
                    </a:lnTo>
                    <a:cubicBezTo>
                      <a:pt x="465" y="155"/>
                      <a:pt x="465" y="155"/>
                      <a:pt x="495" y="155"/>
                    </a:cubicBezTo>
                    <a:lnTo>
                      <a:pt x="495" y="155"/>
                    </a:lnTo>
                    <a:lnTo>
                      <a:pt x="527" y="155"/>
                    </a:lnTo>
                    <a:lnTo>
                      <a:pt x="527" y="155"/>
                    </a:lnTo>
                    <a:cubicBezTo>
                      <a:pt x="558" y="155"/>
                      <a:pt x="558" y="155"/>
                      <a:pt x="558" y="155"/>
                    </a:cubicBezTo>
                    <a:lnTo>
                      <a:pt x="558" y="124"/>
                    </a:lnTo>
                    <a:cubicBezTo>
                      <a:pt x="558" y="93"/>
                      <a:pt x="558" y="93"/>
                      <a:pt x="558" y="93"/>
                    </a:cubicBezTo>
                    <a:cubicBezTo>
                      <a:pt x="589" y="124"/>
                      <a:pt x="589" y="124"/>
                      <a:pt x="589" y="124"/>
                    </a:cubicBezTo>
                    <a:cubicBezTo>
                      <a:pt x="589" y="124"/>
                      <a:pt x="619" y="124"/>
                      <a:pt x="651" y="124"/>
                    </a:cubicBezTo>
                    <a:lnTo>
                      <a:pt x="651" y="124"/>
                    </a:lnTo>
                    <a:cubicBezTo>
                      <a:pt x="682" y="93"/>
                      <a:pt x="743" y="93"/>
                      <a:pt x="775" y="93"/>
                    </a:cubicBezTo>
                    <a:lnTo>
                      <a:pt x="775" y="93"/>
                    </a:lnTo>
                    <a:lnTo>
                      <a:pt x="775" y="93"/>
                    </a:lnTo>
                    <a:cubicBezTo>
                      <a:pt x="775" y="93"/>
                      <a:pt x="806" y="93"/>
                      <a:pt x="837" y="93"/>
                    </a:cubicBezTo>
                    <a:cubicBezTo>
                      <a:pt x="837" y="62"/>
                      <a:pt x="867" y="62"/>
                      <a:pt x="899" y="62"/>
                    </a:cubicBezTo>
                    <a:lnTo>
                      <a:pt x="930"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8" name="Freeform 189"/>
              <p:cNvSpPr>
                <a:spLocks noChangeArrowheads="1"/>
              </p:cNvSpPr>
              <p:nvPr/>
            </p:nvSpPr>
            <p:spPr bwMode="auto">
              <a:xfrm>
                <a:off x="1973263" y="809625"/>
                <a:ext cx="55562" cy="11113"/>
              </a:xfrm>
              <a:custGeom>
                <a:avLst/>
                <a:gdLst>
                  <a:gd name="T0" fmla="*/ 124 w 156"/>
                  <a:gd name="T1" fmla="*/ 31 h 32"/>
                  <a:gd name="T2" fmla="*/ 124 w 156"/>
                  <a:gd name="T3" fmla="*/ 31 h 32"/>
                  <a:gd name="T4" fmla="*/ 62 w 156"/>
                  <a:gd name="T5" fmla="*/ 0 h 32"/>
                  <a:gd name="T6" fmla="*/ 0 w 156"/>
                  <a:gd name="T7" fmla="*/ 0 h 32"/>
                  <a:gd name="T8" fmla="*/ 31 w 156"/>
                  <a:gd name="T9" fmla="*/ 0 h 32"/>
                  <a:gd name="T10" fmla="*/ 31 w 156"/>
                  <a:gd name="T11" fmla="*/ 0 h 32"/>
                  <a:gd name="T12" fmla="*/ 31 w 156"/>
                  <a:gd name="T13" fmla="*/ 0 h 32"/>
                  <a:gd name="T14" fmla="*/ 62 w 156"/>
                  <a:gd name="T15" fmla="*/ 0 h 32"/>
                  <a:gd name="T16" fmla="*/ 124 w 156"/>
                  <a:gd name="T17" fmla="*/ 31 h 32"/>
                  <a:gd name="T18" fmla="*/ 124 w 156"/>
                  <a:gd name="T19" fmla="*/ 31 h 32"/>
                  <a:gd name="T20" fmla="*/ 155 w 156"/>
                  <a:gd name="T21" fmla="*/ 31 h 32"/>
                  <a:gd name="T22" fmla="*/ 155 w 156"/>
                  <a:gd name="T23" fmla="*/ 31 h 32"/>
                  <a:gd name="T24" fmla="*/ 124 w 156"/>
                  <a:gd name="T2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32">
                    <a:moveTo>
                      <a:pt x="124" y="31"/>
                    </a:moveTo>
                    <a:lnTo>
                      <a:pt x="124" y="31"/>
                    </a:lnTo>
                    <a:cubicBezTo>
                      <a:pt x="93" y="0"/>
                      <a:pt x="93" y="0"/>
                      <a:pt x="62" y="0"/>
                    </a:cubicBezTo>
                    <a:cubicBezTo>
                      <a:pt x="62" y="0"/>
                      <a:pt x="31" y="0"/>
                      <a:pt x="0" y="0"/>
                    </a:cubicBezTo>
                    <a:cubicBezTo>
                      <a:pt x="31" y="0"/>
                      <a:pt x="31" y="0"/>
                      <a:pt x="31" y="0"/>
                    </a:cubicBezTo>
                    <a:lnTo>
                      <a:pt x="31" y="0"/>
                    </a:lnTo>
                    <a:lnTo>
                      <a:pt x="31" y="0"/>
                    </a:lnTo>
                    <a:cubicBezTo>
                      <a:pt x="31" y="0"/>
                      <a:pt x="31" y="0"/>
                      <a:pt x="62" y="0"/>
                    </a:cubicBezTo>
                    <a:cubicBezTo>
                      <a:pt x="93" y="0"/>
                      <a:pt x="93" y="31"/>
                      <a:pt x="124" y="31"/>
                    </a:cubicBezTo>
                    <a:lnTo>
                      <a:pt x="124" y="31"/>
                    </a:lnTo>
                    <a:lnTo>
                      <a:pt x="155" y="31"/>
                    </a:lnTo>
                    <a:lnTo>
                      <a:pt x="155" y="31"/>
                    </a:lnTo>
                    <a:lnTo>
                      <a:pt x="124"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9" name="Freeform 190"/>
              <p:cNvSpPr>
                <a:spLocks noChangeArrowheads="1"/>
              </p:cNvSpPr>
              <p:nvPr/>
            </p:nvSpPr>
            <p:spPr bwMode="auto">
              <a:xfrm>
                <a:off x="2062163" y="876300"/>
                <a:ext cx="22225" cy="11113"/>
              </a:xfrm>
              <a:custGeom>
                <a:avLst/>
                <a:gdLst>
                  <a:gd name="T0" fmla="*/ 62 w 63"/>
                  <a:gd name="T1" fmla="*/ 0 h 32"/>
                  <a:gd name="T2" fmla="*/ 62 w 63"/>
                  <a:gd name="T3" fmla="*/ 0 h 32"/>
                  <a:gd name="T4" fmla="*/ 62 w 63"/>
                  <a:gd name="T5" fmla="*/ 0 h 32"/>
                  <a:gd name="T6" fmla="*/ 62 w 63"/>
                  <a:gd name="T7" fmla="*/ 0 h 32"/>
                  <a:gd name="T8" fmla="*/ 31 w 63"/>
                  <a:gd name="T9" fmla="*/ 0 h 32"/>
                  <a:gd name="T10" fmla="*/ 0 w 63"/>
                  <a:gd name="T11" fmla="*/ 0 h 32"/>
                  <a:gd name="T12" fmla="*/ 0 w 63"/>
                  <a:gd name="T13" fmla="*/ 0 h 32"/>
                  <a:gd name="T14" fmla="*/ 0 w 63"/>
                  <a:gd name="T15" fmla="*/ 31 h 32"/>
                  <a:gd name="T16" fmla="*/ 62 w 6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2">
                    <a:moveTo>
                      <a:pt x="62" y="0"/>
                    </a:moveTo>
                    <a:lnTo>
                      <a:pt x="62" y="0"/>
                    </a:lnTo>
                    <a:lnTo>
                      <a:pt x="62" y="0"/>
                    </a:lnTo>
                    <a:lnTo>
                      <a:pt x="62" y="0"/>
                    </a:lnTo>
                    <a:cubicBezTo>
                      <a:pt x="62" y="0"/>
                      <a:pt x="62" y="0"/>
                      <a:pt x="31" y="0"/>
                    </a:cubicBezTo>
                    <a:cubicBezTo>
                      <a:pt x="31" y="0"/>
                      <a:pt x="31" y="0"/>
                      <a:pt x="0" y="0"/>
                    </a:cubicBezTo>
                    <a:lnTo>
                      <a:pt x="0" y="0"/>
                    </a:lnTo>
                    <a:cubicBezTo>
                      <a:pt x="0" y="0"/>
                      <a:pt x="0" y="0"/>
                      <a:pt x="0" y="31"/>
                    </a:cubicBezTo>
                    <a:cubicBezTo>
                      <a:pt x="31" y="31"/>
                      <a:pt x="31" y="31"/>
                      <a:pt x="6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0" name="Freeform 191"/>
              <p:cNvSpPr>
                <a:spLocks noChangeArrowheads="1"/>
              </p:cNvSpPr>
              <p:nvPr/>
            </p:nvSpPr>
            <p:spPr bwMode="auto">
              <a:xfrm>
                <a:off x="1882775" y="765175"/>
                <a:ext cx="66675" cy="11113"/>
              </a:xfrm>
              <a:custGeom>
                <a:avLst/>
                <a:gdLst>
                  <a:gd name="T0" fmla="*/ 155 w 187"/>
                  <a:gd name="T1" fmla="*/ 0 h 32"/>
                  <a:gd name="T2" fmla="*/ 155 w 187"/>
                  <a:gd name="T3" fmla="*/ 0 h 32"/>
                  <a:gd name="T4" fmla="*/ 93 w 187"/>
                  <a:gd name="T5" fmla="*/ 0 h 32"/>
                  <a:gd name="T6" fmla="*/ 31 w 187"/>
                  <a:gd name="T7" fmla="*/ 0 h 32"/>
                  <a:gd name="T8" fmla="*/ 0 w 187"/>
                  <a:gd name="T9" fmla="*/ 31 h 32"/>
                  <a:gd name="T10" fmla="*/ 31 w 187"/>
                  <a:gd name="T11" fmla="*/ 31 h 32"/>
                  <a:gd name="T12" fmla="*/ 62 w 187"/>
                  <a:gd name="T13" fmla="*/ 31 h 32"/>
                  <a:gd name="T14" fmla="*/ 93 w 187"/>
                  <a:gd name="T15" fmla="*/ 31 h 32"/>
                  <a:gd name="T16" fmla="*/ 155 w 187"/>
                  <a:gd name="T17" fmla="*/ 31 h 32"/>
                  <a:gd name="T18" fmla="*/ 155 w 187"/>
                  <a:gd name="T19" fmla="*/ 0 h 32"/>
                  <a:gd name="T20" fmla="*/ 186 w 187"/>
                  <a:gd name="T21" fmla="*/ 0 h 32"/>
                  <a:gd name="T22" fmla="*/ 155 w 18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32">
                    <a:moveTo>
                      <a:pt x="155" y="0"/>
                    </a:moveTo>
                    <a:lnTo>
                      <a:pt x="155" y="0"/>
                    </a:lnTo>
                    <a:cubicBezTo>
                      <a:pt x="124" y="0"/>
                      <a:pt x="124" y="0"/>
                      <a:pt x="93" y="0"/>
                    </a:cubicBezTo>
                    <a:cubicBezTo>
                      <a:pt x="93" y="0"/>
                      <a:pt x="62" y="0"/>
                      <a:pt x="31" y="0"/>
                    </a:cubicBezTo>
                    <a:cubicBezTo>
                      <a:pt x="31" y="31"/>
                      <a:pt x="0" y="31"/>
                      <a:pt x="0" y="31"/>
                    </a:cubicBezTo>
                    <a:lnTo>
                      <a:pt x="31" y="31"/>
                    </a:lnTo>
                    <a:lnTo>
                      <a:pt x="62" y="31"/>
                    </a:lnTo>
                    <a:cubicBezTo>
                      <a:pt x="93" y="31"/>
                      <a:pt x="93" y="31"/>
                      <a:pt x="93" y="31"/>
                    </a:cubicBezTo>
                    <a:cubicBezTo>
                      <a:pt x="93" y="31"/>
                      <a:pt x="124" y="31"/>
                      <a:pt x="155" y="31"/>
                    </a:cubicBezTo>
                    <a:lnTo>
                      <a:pt x="155" y="0"/>
                    </a:lnTo>
                    <a:lnTo>
                      <a:pt x="186" y="0"/>
                    </a:lnTo>
                    <a:lnTo>
                      <a:pt x="15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1" name="Freeform 192"/>
              <p:cNvSpPr>
                <a:spLocks noChangeArrowheads="1"/>
              </p:cNvSpPr>
              <p:nvPr/>
            </p:nvSpPr>
            <p:spPr bwMode="auto">
              <a:xfrm>
                <a:off x="2017713" y="1166813"/>
                <a:ext cx="11112" cy="11112"/>
              </a:xfrm>
              <a:custGeom>
                <a:avLst/>
                <a:gdLst>
                  <a:gd name="T0" fmla="*/ 31 w 32"/>
                  <a:gd name="T1" fmla="*/ 31 h 32"/>
                  <a:gd name="T2" fmla="*/ 31 w 32"/>
                  <a:gd name="T3" fmla="*/ 31 h 32"/>
                  <a:gd name="T4" fmla="*/ 31 w 32"/>
                  <a:gd name="T5" fmla="*/ 0 h 32"/>
                  <a:gd name="T6" fmla="*/ 0 w 32"/>
                  <a:gd name="T7" fmla="*/ 0 h 32"/>
                  <a:gd name="T8" fmla="*/ 0 w 32"/>
                  <a:gd name="T9" fmla="*/ 0 h 32"/>
                  <a:gd name="T10" fmla="*/ 31 w 32"/>
                  <a:gd name="T11" fmla="*/ 31 h 32"/>
                </a:gdLst>
                <a:ahLst/>
                <a:cxnLst>
                  <a:cxn ang="0">
                    <a:pos x="T0" y="T1"/>
                  </a:cxn>
                  <a:cxn ang="0">
                    <a:pos x="T2" y="T3"/>
                  </a:cxn>
                  <a:cxn ang="0">
                    <a:pos x="T4" y="T5"/>
                  </a:cxn>
                  <a:cxn ang="0">
                    <a:pos x="T6" y="T7"/>
                  </a:cxn>
                  <a:cxn ang="0">
                    <a:pos x="T8" y="T9"/>
                  </a:cxn>
                  <a:cxn ang="0">
                    <a:pos x="T10" y="T11"/>
                  </a:cxn>
                </a:cxnLst>
                <a:rect l="0" t="0" r="r" b="b"/>
                <a:pathLst>
                  <a:path w="32" h="32">
                    <a:moveTo>
                      <a:pt x="31" y="31"/>
                    </a:moveTo>
                    <a:lnTo>
                      <a:pt x="31" y="31"/>
                    </a:lnTo>
                    <a:cubicBezTo>
                      <a:pt x="31" y="0"/>
                      <a:pt x="31" y="0"/>
                      <a:pt x="31" y="0"/>
                    </a:cubicBezTo>
                    <a:cubicBezTo>
                      <a:pt x="31" y="0"/>
                      <a:pt x="31" y="0"/>
                      <a:pt x="0" y="0"/>
                    </a:cubicBezTo>
                    <a:lnTo>
                      <a:pt x="0" y="0"/>
                    </a:lnTo>
                    <a:cubicBezTo>
                      <a:pt x="31" y="0"/>
                      <a:pt x="31" y="31"/>
                      <a:pt x="31"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2" name="Freeform 193"/>
              <p:cNvSpPr>
                <a:spLocks noChangeArrowheads="1"/>
              </p:cNvSpPr>
              <p:nvPr/>
            </p:nvSpPr>
            <p:spPr bwMode="auto">
              <a:xfrm>
                <a:off x="1951038" y="1144588"/>
                <a:ext cx="55562" cy="33337"/>
              </a:xfrm>
              <a:custGeom>
                <a:avLst/>
                <a:gdLst>
                  <a:gd name="T0" fmla="*/ 62 w 156"/>
                  <a:gd name="T1" fmla="*/ 31 h 94"/>
                  <a:gd name="T2" fmla="*/ 62 w 156"/>
                  <a:gd name="T3" fmla="*/ 31 h 94"/>
                  <a:gd name="T4" fmla="*/ 62 w 156"/>
                  <a:gd name="T5" fmla="*/ 62 h 94"/>
                  <a:gd name="T6" fmla="*/ 31 w 156"/>
                  <a:gd name="T7" fmla="*/ 0 h 94"/>
                  <a:gd name="T8" fmla="*/ 0 w 156"/>
                  <a:gd name="T9" fmla="*/ 0 h 94"/>
                  <a:gd name="T10" fmla="*/ 0 w 156"/>
                  <a:gd name="T11" fmla="*/ 0 h 94"/>
                  <a:gd name="T12" fmla="*/ 0 w 156"/>
                  <a:gd name="T13" fmla="*/ 31 h 94"/>
                  <a:gd name="T14" fmla="*/ 0 w 156"/>
                  <a:gd name="T15" fmla="*/ 31 h 94"/>
                  <a:gd name="T16" fmla="*/ 0 w 156"/>
                  <a:gd name="T17" fmla="*/ 62 h 94"/>
                  <a:gd name="T18" fmla="*/ 0 w 156"/>
                  <a:gd name="T19" fmla="*/ 62 h 94"/>
                  <a:gd name="T20" fmla="*/ 31 w 156"/>
                  <a:gd name="T21" fmla="*/ 93 h 94"/>
                  <a:gd name="T22" fmla="*/ 62 w 156"/>
                  <a:gd name="T23" fmla="*/ 93 h 94"/>
                  <a:gd name="T24" fmla="*/ 93 w 156"/>
                  <a:gd name="T25" fmla="*/ 93 h 94"/>
                  <a:gd name="T26" fmla="*/ 124 w 156"/>
                  <a:gd name="T27" fmla="*/ 62 h 94"/>
                  <a:gd name="T28" fmla="*/ 124 w 156"/>
                  <a:gd name="T29" fmla="*/ 62 h 94"/>
                  <a:gd name="T30" fmla="*/ 155 w 156"/>
                  <a:gd name="T31" fmla="*/ 62 h 94"/>
                  <a:gd name="T32" fmla="*/ 155 w 156"/>
                  <a:gd name="T33" fmla="*/ 62 h 94"/>
                  <a:gd name="T34" fmla="*/ 124 w 156"/>
                  <a:gd name="T35" fmla="*/ 31 h 94"/>
                  <a:gd name="T36" fmla="*/ 93 w 156"/>
                  <a:gd name="T37" fmla="*/ 31 h 94"/>
                  <a:gd name="T38" fmla="*/ 93 w 156"/>
                  <a:gd name="T39" fmla="*/ 31 h 94"/>
                  <a:gd name="T40" fmla="*/ 62 w 156"/>
                  <a:gd name="T4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4">
                    <a:moveTo>
                      <a:pt x="62" y="31"/>
                    </a:moveTo>
                    <a:lnTo>
                      <a:pt x="62" y="31"/>
                    </a:lnTo>
                    <a:cubicBezTo>
                      <a:pt x="62" y="62"/>
                      <a:pt x="62" y="62"/>
                      <a:pt x="62" y="62"/>
                    </a:cubicBezTo>
                    <a:cubicBezTo>
                      <a:pt x="31" y="0"/>
                      <a:pt x="31" y="0"/>
                      <a:pt x="31" y="0"/>
                    </a:cubicBezTo>
                    <a:lnTo>
                      <a:pt x="0" y="0"/>
                    </a:lnTo>
                    <a:lnTo>
                      <a:pt x="0" y="0"/>
                    </a:lnTo>
                    <a:cubicBezTo>
                      <a:pt x="0" y="31"/>
                      <a:pt x="0" y="31"/>
                      <a:pt x="0" y="31"/>
                    </a:cubicBezTo>
                    <a:lnTo>
                      <a:pt x="0" y="31"/>
                    </a:lnTo>
                    <a:cubicBezTo>
                      <a:pt x="0" y="62"/>
                      <a:pt x="0" y="62"/>
                      <a:pt x="0" y="62"/>
                    </a:cubicBezTo>
                    <a:lnTo>
                      <a:pt x="0" y="62"/>
                    </a:lnTo>
                    <a:cubicBezTo>
                      <a:pt x="31" y="62"/>
                      <a:pt x="31" y="93"/>
                      <a:pt x="31" y="93"/>
                    </a:cubicBezTo>
                    <a:lnTo>
                      <a:pt x="62" y="93"/>
                    </a:lnTo>
                    <a:lnTo>
                      <a:pt x="93" y="93"/>
                    </a:lnTo>
                    <a:cubicBezTo>
                      <a:pt x="93" y="62"/>
                      <a:pt x="124" y="62"/>
                      <a:pt x="124" y="62"/>
                    </a:cubicBezTo>
                    <a:lnTo>
                      <a:pt x="124" y="62"/>
                    </a:lnTo>
                    <a:lnTo>
                      <a:pt x="155" y="62"/>
                    </a:lnTo>
                    <a:lnTo>
                      <a:pt x="155" y="62"/>
                    </a:lnTo>
                    <a:cubicBezTo>
                      <a:pt x="155" y="31"/>
                      <a:pt x="155" y="31"/>
                      <a:pt x="124" y="31"/>
                    </a:cubicBezTo>
                    <a:lnTo>
                      <a:pt x="93" y="31"/>
                    </a:lnTo>
                    <a:lnTo>
                      <a:pt x="93" y="31"/>
                    </a:lnTo>
                    <a:cubicBezTo>
                      <a:pt x="62" y="31"/>
                      <a:pt x="62" y="31"/>
                      <a:pt x="62"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3" name="Freeform 194"/>
              <p:cNvSpPr>
                <a:spLocks noChangeArrowheads="1"/>
              </p:cNvSpPr>
              <p:nvPr/>
            </p:nvSpPr>
            <p:spPr bwMode="auto">
              <a:xfrm>
                <a:off x="2419350" y="1122363"/>
                <a:ext cx="1588" cy="11112"/>
              </a:xfrm>
              <a:custGeom>
                <a:avLst/>
                <a:gdLst>
                  <a:gd name="T0" fmla="*/ 0 w 1"/>
                  <a:gd name="T1" fmla="*/ 31 h 32"/>
                  <a:gd name="T2" fmla="*/ 0 w 1"/>
                  <a:gd name="T3" fmla="*/ 31 h 32"/>
                  <a:gd name="T4" fmla="*/ 0 w 1"/>
                  <a:gd name="T5" fmla="*/ 0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cubicBezTo>
                      <a:pt x="0" y="0"/>
                      <a:pt x="0" y="0"/>
                      <a:pt x="0" y="0"/>
                    </a:cubicBezTo>
                    <a:lnTo>
                      <a:pt x="0" y="0"/>
                    </a:lnTo>
                    <a:cubicBezTo>
                      <a:pt x="0" y="0"/>
                      <a:pt x="0" y="0"/>
                      <a:pt x="0"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4" name="Freeform 195"/>
              <p:cNvSpPr>
                <a:spLocks noChangeArrowheads="1"/>
              </p:cNvSpPr>
              <p:nvPr/>
            </p:nvSpPr>
            <p:spPr bwMode="auto">
              <a:xfrm>
                <a:off x="2017713" y="987425"/>
                <a:ext cx="401637" cy="223838"/>
              </a:xfrm>
              <a:custGeom>
                <a:avLst/>
                <a:gdLst>
                  <a:gd name="T0" fmla="*/ 248 w 1117"/>
                  <a:gd name="T1" fmla="*/ 31 h 621"/>
                  <a:gd name="T2" fmla="*/ 186 w 1117"/>
                  <a:gd name="T3" fmla="*/ 31 h 621"/>
                  <a:gd name="T4" fmla="*/ 155 w 1117"/>
                  <a:gd name="T5" fmla="*/ 0 h 621"/>
                  <a:gd name="T6" fmla="*/ 0 w 1117"/>
                  <a:gd name="T7" fmla="*/ 62 h 621"/>
                  <a:gd name="T8" fmla="*/ 31 w 1117"/>
                  <a:gd name="T9" fmla="*/ 93 h 621"/>
                  <a:gd name="T10" fmla="*/ 62 w 1117"/>
                  <a:gd name="T11" fmla="*/ 93 h 621"/>
                  <a:gd name="T12" fmla="*/ 124 w 1117"/>
                  <a:gd name="T13" fmla="*/ 124 h 621"/>
                  <a:gd name="T14" fmla="*/ 186 w 1117"/>
                  <a:gd name="T15" fmla="*/ 93 h 621"/>
                  <a:gd name="T16" fmla="*/ 248 w 1117"/>
                  <a:gd name="T17" fmla="*/ 93 h 621"/>
                  <a:gd name="T18" fmla="*/ 341 w 1117"/>
                  <a:gd name="T19" fmla="*/ 93 h 621"/>
                  <a:gd name="T20" fmla="*/ 372 w 1117"/>
                  <a:gd name="T21" fmla="*/ 155 h 621"/>
                  <a:gd name="T22" fmla="*/ 433 w 1117"/>
                  <a:gd name="T23" fmla="*/ 155 h 621"/>
                  <a:gd name="T24" fmla="*/ 433 w 1117"/>
                  <a:gd name="T25" fmla="*/ 186 h 621"/>
                  <a:gd name="T26" fmla="*/ 496 w 1117"/>
                  <a:gd name="T27" fmla="*/ 217 h 621"/>
                  <a:gd name="T28" fmla="*/ 557 w 1117"/>
                  <a:gd name="T29" fmla="*/ 248 h 621"/>
                  <a:gd name="T30" fmla="*/ 589 w 1117"/>
                  <a:gd name="T31" fmla="*/ 341 h 621"/>
                  <a:gd name="T32" fmla="*/ 496 w 1117"/>
                  <a:gd name="T33" fmla="*/ 372 h 621"/>
                  <a:gd name="T34" fmla="*/ 527 w 1117"/>
                  <a:gd name="T35" fmla="*/ 465 h 621"/>
                  <a:gd name="T36" fmla="*/ 589 w 1117"/>
                  <a:gd name="T37" fmla="*/ 527 h 621"/>
                  <a:gd name="T38" fmla="*/ 651 w 1117"/>
                  <a:gd name="T39" fmla="*/ 557 h 621"/>
                  <a:gd name="T40" fmla="*/ 713 w 1117"/>
                  <a:gd name="T41" fmla="*/ 557 h 621"/>
                  <a:gd name="T42" fmla="*/ 805 w 1117"/>
                  <a:gd name="T43" fmla="*/ 620 h 621"/>
                  <a:gd name="T44" fmla="*/ 899 w 1117"/>
                  <a:gd name="T45" fmla="*/ 620 h 621"/>
                  <a:gd name="T46" fmla="*/ 929 w 1117"/>
                  <a:gd name="T47" fmla="*/ 620 h 621"/>
                  <a:gd name="T48" fmla="*/ 992 w 1117"/>
                  <a:gd name="T49" fmla="*/ 557 h 621"/>
                  <a:gd name="T50" fmla="*/ 992 w 1117"/>
                  <a:gd name="T51" fmla="*/ 527 h 621"/>
                  <a:gd name="T52" fmla="*/ 929 w 1117"/>
                  <a:gd name="T53" fmla="*/ 496 h 621"/>
                  <a:gd name="T54" fmla="*/ 899 w 1117"/>
                  <a:gd name="T55" fmla="*/ 496 h 621"/>
                  <a:gd name="T56" fmla="*/ 837 w 1117"/>
                  <a:gd name="T57" fmla="*/ 465 h 621"/>
                  <a:gd name="T58" fmla="*/ 744 w 1117"/>
                  <a:gd name="T59" fmla="*/ 403 h 621"/>
                  <a:gd name="T60" fmla="*/ 837 w 1117"/>
                  <a:gd name="T61" fmla="*/ 310 h 621"/>
                  <a:gd name="T62" fmla="*/ 929 w 1117"/>
                  <a:gd name="T63" fmla="*/ 341 h 621"/>
                  <a:gd name="T64" fmla="*/ 961 w 1117"/>
                  <a:gd name="T65" fmla="*/ 310 h 621"/>
                  <a:gd name="T66" fmla="*/ 1023 w 1117"/>
                  <a:gd name="T67" fmla="*/ 341 h 621"/>
                  <a:gd name="T68" fmla="*/ 1053 w 1117"/>
                  <a:gd name="T69" fmla="*/ 403 h 621"/>
                  <a:gd name="T70" fmla="*/ 1116 w 1117"/>
                  <a:gd name="T71" fmla="*/ 372 h 621"/>
                  <a:gd name="T72" fmla="*/ 1116 w 1117"/>
                  <a:gd name="T73" fmla="*/ 372 h 621"/>
                  <a:gd name="T74" fmla="*/ 1085 w 1117"/>
                  <a:gd name="T75" fmla="*/ 341 h 621"/>
                  <a:gd name="T76" fmla="*/ 1053 w 1117"/>
                  <a:gd name="T77" fmla="*/ 341 h 621"/>
                  <a:gd name="T78" fmla="*/ 1023 w 1117"/>
                  <a:gd name="T79" fmla="*/ 310 h 621"/>
                  <a:gd name="T80" fmla="*/ 961 w 1117"/>
                  <a:gd name="T81" fmla="*/ 279 h 621"/>
                  <a:gd name="T82" fmla="*/ 929 w 1117"/>
                  <a:gd name="T83" fmla="*/ 279 h 621"/>
                  <a:gd name="T84" fmla="*/ 899 w 1117"/>
                  <a:gd name="T85" fmla="*/ 279 h 621"/>
                  <a:gd name="T86" fmla="*/ 868 w 1117"/>
                  <a:gd name="T87" fmla="*/ 279 h 621"/>
                  <a:gd name="T88" fmla="*/ 775 w 1117"/>
                  <a:gd name="T89" fmla="*/ 217 h 621"/>
                  <a:gd name="T90" fmla="*/ 713 w 1117"/>
                  <a:gd name="T91" fmla="*/ 155 h 621"/>
                  <a:gd name="T92" fmla="*/ 713 w 1117"/>
                  <a:gd name="T93" fmla="*/ 93 h 621"/>
                  <a:gd name="T94" fmla="*/ 651 w 1117"/>
                  <a:gd name="T95" fmla="*/ 124 h 621"/>
                  <a:gd name="T96" fmla="*/ 620 w 1117"/>
                  <a:gd name="T97" fmla="*/ 155 h 621"/>
                  <a:gd name="T98" fmla="*/ 527 w 1117"/>
                  <a:gd name="T99" fmla="*/ 93 h 621"/>
                  <a:gd name="T100" fmla="*/ 527 w 1117"/>
                  <a:gd name="T101" fmla="*/ 93 h 621"/>
                  <a:gd name="T102" fmla="*/ 433 w 1117"/>
                  <a:gd name="T103" fmla="*/ 62 h 621"/>
                  <a:gd name="T104" fmla="*/ 403 w 1117"/>
                  <a:gd name="T105" fmla="*/ 62 h 621"/>
                  <a:gd name="T106" fmla="*/ 403 w 1117"/>
                  <a:gd name="T107" fmla="*/ 0 h 621"/>
                  <a:gd name="T108" fmla="*/ 310 w 1117"/>
                  <a:gd name="T10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7" h="621">
                    <a:moveTo>
                      <a:pt x="279" y="31"/>
                    </a:moveTo>
                    <a:lnTo>
                      <a:pt x="279" y="31"/>
                    </a:lnTo>
                    <a:cubicBezTo>
                      <a:pt x="248" y="31"/>
                      <a:pt x="248" y="31"/>
                      <a:pt x="248" y="31"/>
                    </a:cubicBezTo>
                    <a:cubicBezTo>
                      <a:pt x="216" y="31"/>
                      <a:pt x="216" y="31"/>
                      <a:pt x="216" y="31"/>
                    </a:cubicBezTo>
                    <a:lnTo>
                      <a:pt x="216" y="31"/>
                    </a:lnTo>
                    <a:lnTo>
                      <a:pt x="186" y="31"/>
                    </a:lnTo>
                    <a:cubicBezTo>
                      <a:pt x="186" y="31"/>
                      <a:pt x="186" y="31"/>
                      <a:pt x="155" y="31"/>
                    </a:cubicBezTo>
                    <a:cubicBezTo>
                      <a:pt x="155" y="0"/>
                      <a:pt x="155" y="0"/>
                      <a:pt x="155" y="0"/>
                    </a:cubicBezTo>
                    <a:lnTo>
                      <a:pt x="155" y="0"/>
                    </a:lnTo>
                    <a:lnTo>
                      <a:pt x="155" y="0"/>
                    </a:lnTo>
                    <a:cubicBezTo>
                      <a:pt x="155" y="0"/>
                      <a:pt x="124" y="0"/>
                      <a:pt x="124" y="31"/>
                    </a:cubicBezTo>
                    <a:cubicBezTo>
                      <a:pt x="0" y="62"/>
                      <a:pt x="0" y="62"/>
                      <a:pt x="0" y="62"/>
                    </a:cubicBezTo>
                    <a:lnTo>
                      <a:pt x="31" y="93"/>
                    </a:lnTo>
                    <a:lnTo>
                      <a:pt x="31" y="93"/>
                    </a:lnTo>
                    <a:lnTo>
                      <a:pt x="31" y="93"/>
                    </a:lnTo>
                    <a:lnTo>
                      <a:pt x="31" y="93"/>
                    </a:lnTo>
                    <a:lnTo>
                      <a:pt x="62" y="93"/>
                    </a:lnTo>
                    <a:lnTo>
                      <a:pt x="62" y="93"/>
                    </a:lnTo>
                    <a:cubicBezTo>
                      <a:pt x="93" y="93"/>
                      <a:pt x="93" y="124"/>
                      <a:pt x="93" y="124"/>
                    </a:cubicBezTo>
                    <a:lnTo>
                      <a:pt x="93" y="124"/>
                    </a:lnTo>
                    <a:cubicBezTo>
                      <a:pt x="124" y="124"/>
                      <a:pt x="124" y="124"/>
                      <a:pt x="124" y="124"/>
                    </a:cubicBezTo>
                    <a:cubicBezTo>
                      <a:pt x="155" y="124"/>
                      <a:pt x="155" y="124"/>
                      <a:pt x="155" y="124"/>
                    </a:cubicBezTo>
                    <a:lnTo>
                      <a:pt x="155" y="124"/>
                    </a:lnTo>
                    <a:cubicBezTo>
                      <a:pt x="186" y="93"/>
                      <a:pt x="186" y="93"/>
                      <a:pt x="186" y="93"/>
                    </a:cubicBezTo>
                    <a:cubicBezTo>
                      <a:pt x="186" y="93"/>
                      <a:pt x="186" y="62"/>
                      <a:pt x="216" y="62"/>
                    </a:cubicBezTo>
                    <a:cubicBezTo>
                      <a:pt x="216" y="62"/>
                      <a:pt x="216" y="62"/>
                      <a:pt x="248" y="62"/>
                    </a:cubicBezTo>
                    <a:cubicBezTo>
                      <a:pt x="248" y="93"/>
                      <a:pt x="248" y="93"/>
                      <a:pt x="248" y="93"/>
                    </a:cubicBezTo>
                    <a:lnTo>
                      <a:pt x="248" y="93"/>
                    </a:lnTo>
                    <a:cubicBezTo>
                      <a:pt x="279" y="93"/>
                      <a:pt x="279" y="93"/>
                      <a:pt x="310" y="124"/>
                    </a:cubicBezTo>
                    <a:cubicBezTo>
                      <a:pt x="341" y="93"/>
                      <a:pt x="341" y="93"/>
                      <a:pt x="341" y="93"/>
                    </a:cubicBezTo>
                    <a:cubicBezTo>
                      <a:pt x="341" y="155"/>
                      <a:pt x="341" y="155"/>
                      <a:pt x="341" y="155"/>
                    </a:cubicBezTo>
                    <a:cubicBezTo>
                      <a:pt x="341" y="155"/>
                      <a:pt x="341" y="155"/>
                      <a:pt x="372" y="155"/>
                    </a:cubicBezTo>
                    <a:lnTo>
                      <a:pt x="372" y="155"/>
                    </a:lnTo>
                    <a:cubicBezTo>
                      <a:pt x="372" y="155"/>
                      <a:pt x="372" y="155"/>
                      <a:pt x="372" y="186"/>
                    </a:cubicBezTo>
                    <a:cubicBezTo>
                      <a:pt x="403" y="186"/>
                      <a:pt x="403" y="186"/>
                      <a:pt x="403" y="186"/>
                    </a:cubicBezTo>
                    <a:cubicBezTo>
                      <a:pt x="433" y="155"/>
                      <a:pt x="433" y="155"/>
                      <a:pt x="433" y="155"/>
                    </a:cubicBezTo>
                    <a:cubicBezTo>
                      <a:pt x="433" y="186"/>
                      <a:pt x="433" y="186"/>
                      <a:pt x="433" y="186"/>
                    </a:cubicBezTo>
                    <a:lnTo>
                      <a:pt x="433" y="186"/>
                    </a:lnTo>
                    <a:lnTo>
                      <a:pt x="433" y="186"/>
                    </a:lnTo>
                    <a:lnTo>
                      <a:pt x="465" y="186"/>
                    </a:lnTo>
                    <a:cubicBezTo>
                      <a:pt x="496" y="186"/>
                      <a:pt x="496" y="186"/>
                      <a:pt x="496" y="217"/>
                    </a:cubicBezTo>
                    <a:lnTo>
                      <a:pt x="496" y="217"/>
                    </a:lnTo>
                    <a:cubicBezTo>
                      <a:pt x="496" y="217"/>
                      <a:pt x="496" y="217"/>
                      <a:pt x="527" y="217"/>
                    </a:cubicBezTo>
                    <a:lnTo>
                      <a:pt x="527" y="217"/>
                    </a:lnTo>
                    <a:cubicBezTo>
                      <a:pt x="557" y="217"/>
                      <a:pt x="557" y="217"/>
                      <a:pt x="557" y="248"/>
                    </a:cubicBezTo>
                    <a:lnTo>
                      <a:pt x="589" y="279"/>
                    </a:lnTo>
                    <a:lnTo>
                      <a:pt x="589" y="279"/>
                    </a:lnTo>
                    <a:cubicBezTo>
                      <a:pt x="589" y="341"/>
                      <a:pt x="589" y="341"/>
                      <a:pt x="589" y="341"/>
                    </a:cubicBezTo>
                    <a:lnTo>
                      <a:pt x="589" y="341"/>
                    </a:lnTo>
                    <a:cubicBezTo>
                      <a:pt x="557" y="341"/>
                      <a:pt x="527" y="372"/>
                      <a:pt x="496" y="372"/>
                    </a:cubicBezTo>
                    <a:lnTo>
                      <a:pt x="496" y="372"/>
                    </a:lnTo>
                    <a:cubicBezTo>
                      <a:pt x="496" y="403"/>
                      <a:pt x="527" y="403"/>
                      <a:pt x="527" y="403"/>
                    </a:cubicBezTo>
                    <a:cubicBezTo>
                      <a:pt x="527" y="465"/>
                      <a:pt x="527" y="465"/>
                      <a:pt x="527" y="465"/>
                    </a:cubicBezTo>
                    <a:lnTo>
                      <a:pt x="527" y="465"/>
                    </a:lnTo>
                    <a:lnTo>
                      <a:pt x="527" y="465"/>
                    </a:lnTo>
                    <a:cubicBezTo>
                      <a:pt x="557" y="465"/>
                      <a:pt x="557" y="465"/>
                      <a:pt x="557" y="496"/>
                    </a:cubicBezTo>
                    <a:cubicBezTo>
                      <a:pt x="589" y="496"/>
                      <a:pt x="589" y="496"/>
                      <a:pt x="589" y="527"/>
                    </a:cubicBezTo>
                    <a:cubicBezTo>
                      <a:pt x="713" y="527"/>
                      <a:pt x="713" y="527"/>
                      <a:pt x="713" y="527"/>
                    </a:cubicBezTo>
                    <a:cubicBezTo>
                      <a:pt x="651" y="557"/>
                      <a:pt x="651" y="557"/>
                      <a:pt x="651" y="557"/>
                    </a:cubicBezTo>
                    <a:lnTo>
                      <a:pt x="651" y="557"/>
                    </a:lnTo>
                    <a:cubicBezTo>
                      <a:pt x="651" y="557"/>
                      <a:pt x="681" y="557"/>
                      <a:pt x="681" y="589"/>
                    </a:cubicBezTo>
                    <a:cubicBezTo>
                      <a:pt x="681" y="557"/>
                      <a:pt x="713" y="557"/>
                      <a:pt x="713" y="557"/>
                    </a:cubicBezTo>
                    <a:lnTo>
                      <a:pt x="713" y="557"/>
                    </a:lnTo>
                    <a:cubicBezTo>
                      <a:pt x="744" y="557"/>
                      <a:pt x="775" y="589"/>
                      <a:pt x="775" y="589"/>
                    </a:cubicBezTo>
                    <a:lnTo>
                      <a:pt x="805" y="589"/>
                    </a:lnTo>
                    <a:cubicBezTo>
                      <a:pt x="805" y="620"/>
                      <a:pt x="805" y="620"/>
                      <a:pt x="805" y="620"/>
                    </a:cubicBezTo>
                    <a:cubicBezTo>
                      <a:pt x="805" y="620"/>
                      <a:pt x="805" y="620"/>
                      <a:pt x="837" y="620"/>
                    </a:cubicBezTo>
                    <a:lnTo>
                      <a:pt x="837" y="620"/>
                    </a:lnTo>
                    <a:cubicBezTo>
                      <a:pt x="868" y="620"/>
                      <a:pt x="868" y="620"/>
                      <a:pt x="899" y="620"/>
                    </a:cubicBezTo>
                    <a:lnTo>
                      <a:pt x="899" y="620"/>
                    </a:lnTo>
                    <a:lnTo>
                      <a:pt x="899" y="620"/>
                    </a:lnTo>
                    <a:cubicBezTo>
                      <a:pt x="899" y="620"/>
                      <a:pt x="899" y="620"/>
                      <a:pt x="929" y="620"/>
                    </a:cubicBezTo>
                    <a:cubicBezTo>
                      <a:pt x="929" y="620"/>
                      <a:pt x="929" y="620"/>
                      <a:pt x="929" y="589"/>
                    </a:cubicBezTo>
                    <a:cubicBezTo>
                      <a:pt x="929" y="589"/>
                      <a:pt x="929" y="557"/>
                      <a:pt x="961" y="557"/>
                    </a:cubicBezTo>
                    <a:cubicBezTo>
                      <a:pt x="961" y="557"/>
                      <a:pt x="961" y="557"/>
                      <a:pt x="992" y="557"/>
                    </a:cubicBezTo>
                    <a:lnTo>
                      <a:pt x="992" y="557"/>
                    </a:lnTo>
                    <a:lnTo>
                      <a:pt x="992" y="527"/>
                    </a:lnTo>
                    <a:lnTo>
                      <a:pt x="992" y="527"/>
                    </a:lnTo>
                    <a:cubicBezTo>
                      <a:pt x="961" y="527"/>
                      <a:pt x="961" y="527"/>
                      <a:pt x="961" y="527"/>
                    </a:cubicBezTo>
                    <a:lnTo>
                      <a:pt x="929" y="496"/>
                    </a:lnTo>
                    <a:lnTo>
                      <a:pt x="929" y="496"/>
                    </a:lnTo>
                    <a:lnTo>
                      <a:pt x="929" y="496"/>
                    </a:lnTo>
                    <a:lnTo>
                      <a:pt x="899" y="496"/>
                    </a:lnTo>
                    <a:lnTo>
                      <a:pt x="899" y="496"/>
                    </a:lnTo>
                    <a:cubicBezTo>
                      <a:pt x="899" y="496"/>
                      <a:pt x="899" y="496"/>
                      <a:pt x="868" y="496"/>
                    </a:cubicBezTo>
                    <a:lnTo>
                      <a:pt x="868" y="496"/>
                    </a:lnTo>
                    <a:cubicBezTo>
                      <a:pt x="868" y="465"/>
                      <a:pt x="837" y="465"/>
                      <a:pt x="837" y="465"/>
                    </a:cubicBezTo>
                    <a:cubicBezTo>
                      <a:pt x="837" y="434"/>
                      <a:pt x="805" y="434"/>
                      <a:pt x="805" y="403"/>
                    </a:cubicBezTo>
                    <a:lnTo>
                      <a:pt x="775" y="403"/>
                    </a:lnTo>
                    <a:cubicBezTo>
                      <a:pt x="744" y="403"/>
                      <a:pt x="744" y="403"/>
                      <a:pt x="744" y="403"/>
                    </a:cubicBezTo>
                    <a:cubicBezTo>
                      <a:pt x="775" y="341"/>
                      <a:pt x="775" y="341"/>
                      <a:pt x="775" y="341"/>
                    </a:cubicBezTo>
                    <a:cubicBezTo>
                      <a:pt x="775" y="341"/>
                      <a:pt x="805" y="310"/>
                      <a:pt x="837" y="310"/>
                    </a:cubicBezTo>
                    <a:lnTo>
                      <a:pt x="837" y="310"/>
                    </a:lnTo>
                    <a:cubicBezTo>
                      <a:pt x="868" y="310"/>
                      <a:pt x="868" y="310"/>
                      <a:pt x="868" y="310"/>
                    </a:cubicBezTo>
                    <a:cubicBezTo>
                      <a:pt x="868" y="310"/>
                      <a:pt x="899" y="310"/>
                      <a:pt x="899" y="341"/>
                    </a:cubicBezTo>
                    <a:lnTo>
                      <a:pt x="929" y="341"/>
                    </a:lnTo>
                    <a:lnTo>
                      <a:pt x="929" y="341"/>
                    </a:lnTo>
                    <a:lnTo>
                      <a:pt x="929" y="341"/>
                    </a:lnTo>
                    <a:cubicBezTo>
                      <a:pt x="961" y="310"/>
                      <a:pt x="961" y="310"/>
                      <a:pt x="961" y="310"/>
                    </a:cubicBezTo>
                    <a:cubicBezTo>
                      <a:pt x="961" y="341"/>
                      <a:pt x="961" y="341"/>
                      <a:pt x="961" y="341"/>
                    </a:cubicBezTo>
                    <a:cubicBezTo>
                      <a:pt x="992" y="341"/>
                      <a:pt x="1023" y="341"/>
                      <a:pt x="1023" y="341"/>
                    </a:cubicBezTo>
                    <a:lnTo>
                      <a:pt x="1023" y="341"/>
                    </a:lnTo>
                    <a:cubicBezTo>
                      <a:pt x="1023" y="341"/>
                      <a:pt x="1053" y="372"/>
                      <a:pt x="1053" y="403"/>
                    </a:cubicBezTo>
                    <a:lnTo>
                      <a:pt x="1053" y="403"/>
                    </a:lnTo>
                    <a:lnTo>
                      <a:pt x="1053" y="403"/>
                    </a:lnTo>
                    <a:lnTo>
                      <a:pt x="1053" y="372"/>
                    </a:lnTo>
                    <a:lnTo>
                      <a:pt x="1053" y="372"/>
                    </a:lnTo>
                    <a:cubicBezTo>
                      <a:pt x="1116" y="372"/>
                      <a:pt x="1116" y="372"/>
                      <a:pt x="1116" y="372"/>
                    </a:cubicBezTo>
                    <a:lnTo>
                      <a:pt x="1116" y="372"/>
                    </a:lnTo>
                    <a:lnTo>
                      <a:pt x="1116" y="372"/>
                    </a:lnTo>
                    <a:lnTo>
                      <a:pt x="1116" y="372"/>
                    </a:lnTo>
                    <a:cubicBezTo>
                      <a:pt x="1116" y="341"/>
                      <a:pt x="1116" y="341"/>
                      <a:pt x="1085" y="341"/>
                    </a:cubicBezTo>
                    <a:lnTo>
                      <a:pt x="1085" y="341"/>
                    </a:lnTo>
                    <a:lnTo>
                      <a:pt x="1085" y="341"/>
                    </a:lnTo>
                    <a:lnTo>
                      <a:pt x="1085" y="341"/>
                    </a:lnTo>
                    <a:cubicBezTo>
                      <a:pt x="1053" y="341"/>
                      <a:pt x="1053" y="341"/>
                      <a:pt x="1053" y="341"/>
                    </a:cubicBezTo>
                    <a:lnTo>
                      <a:pt x="1053" y="341"/>
                    </a:lnTo>
                    <a:cubicBezTo>
                      <a:pt x="1053" y="310"/>
                      <a:pt x="1023" y="310"/>
                      <a:pt x="1023" y="310"/>
                    </a:cubicBezTo>
                    <a:lnTo>
                      <a:pt x="1023" y="310"/>
                    </a:lnTo>
                    <a:lnTo>
                      <a:pt x="1023" y="310"/>
                    </a:lnTo>
                    <a:lnTo>
                      <a:pt x="992" y="279"/>
                    </a:lnTo>
                    <a:cubicBezTo>
                      <a:pt x="992" y="279"/>
                      <a:pt x="992" y="279"/>
                      <a:pt x="961" y="279"/>
                    </a:cubicBezTo>
                    <a:lnTo>
                      <a:pt x="961" y="279"/>
                    </a:lnTo>
                    <a:lnTo>
                      <a:pt x="961" y="279"/>
                    </a:lnTo>
                    <a:lnTo>
                      <a:pt x="961" y="279"/>
                    </a:lnTo>
                    <a:cubicBezTo>
                      <a:pt x="929" y="279"/>
                      <a:pt x="929" y="279"/>
                      <a:pt x="929" y="279"/>
                    </a:cubicBezTo>
                    <a:cubicBezTo>
                      <a:pt x="929" y="279"/>
                      <a:pt x="929" y="279"/>
                      <a:pt x="899" y="279"/>
                    </a:cubicBezTo>
                    <a:lnTo>
                      <a:pt x="899" y="279"/>
                    </a:lnTo>
                    <a:lnTo>
                      <a:pt x="899" y="279"/>
                    </a:lnTo>
                    <a:lnTo>
                      <a:pt x="899" y="279"/>
                    </a:lnTo>
                    <a:cubicBezTo>
                      <a:pt x="868" y="279"/>
                      <a:pt x="868" y="279"/>
                      <a:pt x="868" y="279"/>
                    </a:cubicBezTo>
                    <a:lnTo>
                      <a:pt x="868" y="279"/>
                    </a:lnTo>
                    <a:cubicBezTo>
                      <a:pt x="868" y="279"/>
                      <a:pt x="837" y="279"/>
                      <a:pt x="837" y="248"/>
                    </a:cubicBezTo>
                    <a:lnTo>
                      <a:pt x="805" y="248"/>
                    </a:lnTo>
                    <a:cubicBezTo>
                      <a:pt x="775" y="248"/>
                      <a:pt x="775" y="248"/>
                      <a:pt x="775" y="217"/>
                    </a:cubicBezTo>
                    <a:cubicBezTo>
                      <a:pt x="744" y="217"/>
                      <a:pt x="713" y="217"/>
                      <a:pt x="713" y="186"/>
                    </a:cubicBezTo>
                    <a:cubicBezTo>
                      <a:pt x="713" y="186"/>
                      <a:pt x="713" y="186"/>
                      <a:pt x="744" y="155"/>
                    </a:cubicBezTo>
                    <a:cubicBezTo>
                      <a:pt x="713" y="155"/>
                      <a:pt x="713" y="155"/>
                      <a:pt x="713" y="155"/>
                    </a:cubicBezTo>
                    <a:cubicBezTo>
                      <a:pt x="713" y="155"/>
                      <a:pt x="713" y="124"/>
                      <a:pt x="744" y="124"/>
                    </a:cubicBezTo>
                    <a:lnTo>
                      <a:pt x="713" y="124"/>
                    </a:lnTo>
                    <a:cubicBezTo>
                      <a:pt x="713" y="93"/>
                      <a:pt x="713" y="93"/>
                      <a:pt x="713" y="93"/>
                    </a:cubicBezTo>
                    <a:lnTo>
                      <a:pt x="713" y="93"/>
                    </a:lnTo>
                    <a:cubicBezTo>
                      <a:pt x="681" y="93"/>
                      <a:pt x="681" y="93"/>
                      <a:pt x="681" y="93"/>
                    </a:cubicBezTo>
                    <a:lnTo>
                      <a:pt x="651" y="124"/>
                    </a:lnTo>
                    <a:lnTo>
                      <a:pt x="651" y="124"/>
                    </a:lnTo>
                    <a:lnTo>
                      <a:pt x="651" y="124"/>
                    </a:lnTo>
                    <a:lnTo>
                      <a:pt x="620" y="155"/>
                    </a:lnTo>
                    <a:cubicBezTo>
                      <a:pt x="589" y="155"/>
                      <a:pt x="589" y="155"/>
                      <a:pt x="589" y="124"/>
                    </a:cubicBezTo>
                    <a:cubicBezTo>
                      <a:pt x="557" y="124"/>
                      <a:pt x="557" y="124"/>
                      <a:pt x="557" y="124"/>
                    </a:cubicBezTo>
                    <a:cubicBezTo>
                      <a:pt x="527" y="93"/>
                      <a:pt x="527" y="93"/>
                      <a:pt x="527" y="93"/>
                    </a:cubicBezTo>
                    <a:lnTo>
                      <a:pt x="527" y="93"/>
                    </a:lnTo>
                    <a:cubicBezTo>
                      <a:pt x="527" y="62"/>
                      <a:pt x="557" y="62"/>
                      <a:pt x="557" y="62"/>
                    </a:cubicBezTo>
                    <a:cubicBezTo>
                      <a:pt x="527" y="62"/>
                      <a:pt x="527" y="62"/>
                      <a:pt x="527" y="93"/>
                    </a:cubicBezTo>
                    <a:cubicBezTo>
                      <a:pt x="496" y="93"/>
                      <a:pt x="496" y="93"/>
                      <a:pt x="496" y="93"/>
                    </a:cubicBezTo>
                    <a:cubicBezTo>
                      <a:pt x="465" y="62"/>
                      <a:pt x="465" y="62"/>
                      <a:pt x="465" y="62"/>
                    </a:cubicBezTo>
                    <a:cubicBezTo>
                      <a:pt x="433" y="62"/>
                      <a:pt x="433" y="62"/>
                      <a:pt x="433" y="62"/>
                    </a:cubicBezTo>
                    <a:lnTo>
                      <a:pt x="433" y="62"/>
                    </a:lnTo>
                    <a:lnTo>
                      <a:pt x="433" y="62"/>
                    </a:lnTo>
                    <a:cubicBezTo>
                      <a:pt x="403" y="62"/>
                      <a:pt x="403" y="62"/>
                      <a:pt x="403" y="62"/>
                    </a:cubicBezTo>
                    <a:lnTo>
                      <a:pt x="403" y="31"/>
                    </a:lnTo>
                    <a:lnTo>
                      <a:pt x="403" y="0"/>
                    </a:lnTo>
                    <a:lnTo>
                      <a:pt x="403" y="0"/>
                    </a:lnTo>
                    <a:lnTo>
                      <a:pt x="403" y="0"/>
                    </a:lnTo>
                    <a:cubicBezTo>
                      <a:pt x="372" y="0"/>
                      <a:pt x="372" y="0"/>
                      <a:pt x="372" y="0"/>
                    </a:cubicBezTo>
                    <a:cubicBezTo>
                      <a:pt x="341" y="0"/>
                      <a:pt x="341" y="0"/>
                      <a:pt x="310" y="0"/>
                    </a:cubicBezTo>
                    <a:lnTo>
                      <a:pt x="310" y="0"/>
                    </a:lnTo>
                    <a:cubicBezTo>
                      <a:pt x="310" y="31"/>
                      <a:pt x="279" y="31"/>
                      <a:pt x="279"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5" name="Freeform 196"/>
              <p:cNvSpPr>
                <a:spLocks noChangeArrowheads="1"/>
              </p:cNvSpPr>
              <p:nvPr/>
            </p:nvSpPr>
            <p:spPr bwMode="auto">
              <a:xfrm>
                <a:off x="1882775" y="954088"/>
                <a:ext cx="55563" cy="66675"/>
              </a:xfrm>
              <a:custGeom>
                <a:avLst/>
                <a:gdLst>
                  <a:gd name="T0" fmla="*/ 124 w 156"/>
                  <a:gd name="T1" fmla="*/ 124 h 187"/>
                  <a:gd name="T2" fmla="*/ 124 w 156"/>
                  <a:gd name="T3" fmla="*/ 124 h 187"/>
                  <a:gd name="T4" fmla="*/ 124 w 156"/>
                  <a:gd name="T5" fmla="*/ 124 h 187"/>
                  <a:gd name="T6" fmla="*/ 124 w 156"/>
                  <a:gd name="T7" fmla="*/ 124 h 187"/>
                  <a:gd name="T8" fmla="*/ 124 w 156"/>
                  <a:gd name="T9" fmla="*/ 93 h 187"/>
                  <a:gd name="T10" fmla="*/ 124 w 156"/>
                  <a:gd name="T11" fmla="*/ 93 h 187"/>
                  <a:gd name="T12" fmla="*/ 124 w 156"/>
                  <a:gd name="T13" fmla="*/ 31 h 187"/>
                  <a:gd name="T14" fmla="*/ 155 w 156"/>
                  <a:gd name="T15" fmla="*/ 31 h 187"/>
                  <a:gd name="T16" fmla="*/ 155 w 156"/>
                  <a:gd name="T17" fmla="*/ 0 h 187"/>
                  <a:gd name="T18" fmla="*/ 155 w 156"/>
                  <a:gd name="T19" fmla="*/ 0 h 187"/>
                  <a:gd name="T20" fmla="*/ 124 w 156"/>
                  <a:gd name="T21" fmla="*/ 0 h 187"/>
                  <a:gd name="T22" fmla="*/ 31 w 156"/>
                  <a:gd name="T23" fmla="*/ 31 h 187"/>
                  <a:gd name="T24" fmla="*/ 31 w 156"/>
                  <a:gd name="T25" fmla="*/ 62 h 187"/>
                  <a:gd name="T26" fmla="*/ 31 w 156"/>
                  <a:gd name="T27" fmla="*/ 93 h 187"/>
                  <a:gd name="T28" fmla="*/ 0 w 156"/>
                  <a:gd name="T29" fmla="*/ 124 h 187"/>
                  <a:gd name="T30" fmla="*/ 0 w 156"/>
                  <a:gd name="T31" fmla="*/ 124 h 187"/>
                  <a:gd name="T32" fmla="*/ 0 w 156"/>
                  <a:gd name="T33" fmla="*/ 124 h 187"/>
                  <a:gd name="T34" fmla="*/ 31 w 156"/>
                  <a:gd name="T35" fmla="*/ 186 h 187"/>
                  <a:gd name="T36" fmla="*/ 62 w 156"/>
                  <a:gd name="T37" fmla="*/ 186 h 187"/>
                  <a:gd name="T38" fmla="*/ 93 w 156"/>
                  <a:gd name="T39" fmla="*/ 186 h 187"/>
                  <a:gd name="T40" fmla="*/ 124 w 156"/>
                  <a:gd name="T41" fmla="*/ 186 h 187"/>
                  <a:gd name="T42" fmla="*/ 124 w 156"/>
                  <a:gd name="T43" fmla="*/ 186 h 187"/>
                  <a:gd name="T44" fmla="*/ 155 w 156"/>
                  <a:gd name="T45" fmla="*/ 186 h 187"/>
                  <a:gd name="T46" fmla="*/ 124 w 156"/>
                  <a:gd name="T47" fmla="*/ 186 h 187"/>
                  <a:gd name="T48" fmla="*/ 124 w 156"/>
                  <a:gd name="T49"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7">
                    <a:moveTo>
                      <a:pt x="124" y="124"/>
                    </a:moveTo>
                    <a:lnTo>
                      <a:pt x="124" y="124"/>
                    </a:lnTo>
                    <a:lnTo>
                      <a:pt x="124" y="124"/>
                    </a:lnTo>
                    <a:lnTo>
                      <a:pt x="124" y="124"/>
                    </a:lnTo>
                    <a:cubicBezTo>
                      <a:pt x="124" y="124"/>
                      <a:pt x="155" y="93"/>
                      <a:pt x="124" y="93"/>
                    </a:cubicBezTo>
                    <a:lnTo>
                      <a:pt x="124" y="93"/>
                    </a:lnTo>
                    <a:cubicBezTo>
                      <a:pt x="124" y="62"/>
                      <a:pt x="124" y="62"/>
                      <a:pt x="124" y="31"/>
                    </a:cubicBezTo>
                    <a:cubicBezTo>
                      <a:pt x="124" y="31"/>
                      <a:pt x="124" y="31"/>
                      <a:pt x="155" y="31"/>
                    </a:cubicBezTo>
                    <a:cubicBezTo>
                      <a:pt x="155" y="0"/>
                      <a:pt x="155" y="0"/>
                      <a:pt x="155" y="0"/>
                    </a:cubicBezTo>
                    <a:lnTo>
                      <a:pt x="155" y="0"/>
                    </a:lnTo>
                    <a:lnTo>
                      <a:pt x="124" y="0"/>
                    </a:lnTo>
                    <a:cubicBezTo>
                      <a:pt x="93" y="31"/>
                      <a:pt x="62" y="31"/>
                      <a:pt x="31" y="31"/>
                    </a:cubicBezTo>
                    <a:cubicBezTo>
                      <a:pt x="31" y="62"/>
                      <a:pt x="31" y="62"/>
                      <a:pt x="31" y="62"/>
                    </a:cubicBezTo>
                    <a:lnTo>
                      <a:pt x="31" y="93"/>
                    </a:lnTo>
                    <a:cubicBezTo>
                      <a:pt x="0" y="93"/>
                      <a:pt x="0" y="124"/>
                      <a:pt x="0" y="124"/>
                    </a:cubicBezTo>
                    <a:lnTo>
                      <a:pt x="0" y="124"/>
                    </a:lnTo>
                    <a:lnTo>
                      <a:pt x="0" y="124"/>
                    </a:lnTo>
                    <a:cubicBezTo>
                      <a:pt x="31" y="155"/>
                      <a:pt x="31" y="155"/>
                      <a:pt x="31" y="186"/>
                    </a:cubicBezTo>
                    <a:lnTo>
                      <a:pt x="62" y="186"/>
                    </a:lnTo>
                    <a:lnTo>
                      <a:pt x="93" y="186"/>
                    </a:lnTo>
                    <a:lnTo>
                      <a:pt x="124" y="186"/>
                    </a:lnTo>
                    <a:lnTo>
                      <a:pt x="124" y="186"/>
                    </a:lnTo>
                    <a:cubicBezTo>
                      <a:pt x="124" y="186"/>
                      <a:pt x="124" y="186"/>
                      <a:pt x="155" y="186"/>
                    </a:cubicBezTo>
                    <a:cubicBezTo>
                      <a:pt x="155" y="186"/>
                      <a:pt x="155" y="186"/>
                      <a:pt x="124" y="186"/>
                    </a:cubicBezTo>
                    <a:cubicBezTo>
                      <a:pt x="124" y="186"/>
                      <a:pt x="124" y="155"/>
                      <a:pt x="124" y="1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6" name="Freeform 197"/>
              <p:cNvSpPr>
                <a:spLocks noChangeArrowheads="1"/>
              </p:cNvSpPr>
              <p:nvPr/>
            </p:nvSpPr>
            <p:spPr bwMode="auto">
              <a:xfrm>
                <a:off x="2173288" y="1144588"/>
                <a:ext cx="23812" cy="11112"/>
              </a:xfrm>
              <a:custGeom>
                <a:avLst/>
                <a:gdLst>
                  <a:gd name="T0" fmla="*/ 0 w 64"/>
                  <a:gd name="T1" fmla="*/ 31 h 32"/>
                  <a:gd name="T2" fmla="*/ 0 w 64"/>
                  <a:gd name="T3" fmla="*/ 31 h 32"/>
                  <a:gd name="T4" fmla="*/ 0 w 64"/>
                  <a:gd name="T5" fmla="*/ 31 h 32"/>
                  <a:gd name="T6" fmla="*/ 32 w 64"/>
                  <a:gd name="T7" fmla="*/ 31 h 32"/>
                  <a:gd name="T8" fmla="*/ 63 w 64"/>
                  <a:gd name="T9" fmla="*/ 31 h 32"/>
                  <a:gd name="T10" fmla="*/ 63 w 64"/>
                  <a:gd name="T11" fmla="*/ 31 h 32"/>
                  <a:gd name="T12" fmla="*/ 63 w 64"/>
                  <a:gd name="T13" fmla="*/ 0 h 32"/>
                  <a:gd name="T14" fmla="*/ 0 w 6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0" y="31"/>
                    </a:moveTo>
                    <a:lnTo>
                      <a:pt x="0" y="31"/>
                    </a:lnTo>
                    <a:lnTo>
                      <a:pt x="0" y="31"/>
                    </a:lnTo>
                    <a:cubicBezTo>
                      <a:pt x="32" y="31"/>
                      <a:pt x="32" y="31"/>
                      <a:pt x="32" y="31"/>
                    </a:cubicBezTo>
                    <a:lnTo>
                      <a:pt x="63" y="31"/>
                    </a:lnTo>
                    <a:lnTo>
                      <a:pt x="63" y="31"/>
                    </a:lnTo>
                    <a:cubicBezTo>
                      <a:pt x="63" y="0"/>
                      <a:pt x="63" y="0"/>
                      <a:pt x="63" y="0"/>
                    </a:cubicBezTo>
                    <a:cubicBezTo>
                      <a:pt x="32" y="0"/>
                      <a:pt x="32" y="31"/>
                      <a:pt x="0"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7" name="Freeform 198"/>
              <p:cNvSpPr>
                <a:spLocks noChangeArrowheads="1"/>
              </p:cNvSpPr>
              <p:nvPr/>
            </p:nvSpPr>
            <p:spPr bwMode="auto">
              <a:xfrm>
                <a:off x="1962150" y="954088"/>
                <a:ext cx="88900" cy="66675"/>
              </a:xfrm>
              <a:custGeom>
                <a:avLst/>
                <a:gdLst>
                  <a:gd name="T0" fmla="*/ 248 w 249"/>
                  <a:gd name="T1" fmla="*/ 62 h 187"/>
                  <a:gd name="T2" fmla="*/ 248 w 249"/>
                  <a:gd name="T3" fmla="*/ 62 h 187"/>
                  <a:gd name="T4" fmla="*/ 186 w 249"/>
                  <a:gd name="T5" fmla="*/ 0 h 187"/>
                  <a:gd name="T6" fmla="*/ 186 w 249"/>
                  <a:gd name="T7" fmla="*/ 0 h 187"/>
                  <a:gd name="T8" fmla="*/ 124 w 249"/>
                  <a:gd name="T9" fmla="*/ 31 h 187"/>
                  <a:gd name="T10" fmla="*/ 93 w 249"/>
                  <a:gd name="T11" fmla="*/ 31 h 187"/>
                  <a:gd name="T12" fmla="*/ 62 w 249"/>
                  <a:gd name="T13" fmla="*/ 31 h 187"/>
                  <a:gd name="T14" fmla="*/ 62 w 249"/>
                  <a:gd name="T15" fmla="*/ 31 h 187"/>
                  <a:gd name="T16" fmla="*/ 62 w 249"/>
                  <a:gd name="T17" fmla="*/ 31 h 187"/>
                  <a:gd name="T18" fmla="*/ 0 w 249"/>
                  <a:gd name="T19" fmla="*/ 62 h 187"/>
                  <a:gd name="T20" fmla="*/ 0 w 249"/>
                  <a:gd name="T21" fmla="*/ 93 h 187"/>
                  <a:gd name="T22" fmla="*/ 0 w 249"/>
                  <a:gd name="T23" fmla="*/ 93 h 187"/>
                  <a:gd name="T24" fmla="*/ 31 w 249"/>
                  <a:gd name="T25" fmla="*/ 93 h 187"/>
                  <a:gd name="T26" fmla="*/ 62 w 249"/>
                  <a:gd name="T27" fmla="*/ 93 h 187"/>
                  <a:gd name="T28" fmla="*/ 62 w 249"/>
                  <a:gd name="T29" fmla="*/ 155 h 187"/>
                  <a:gd name="T30" fmla="*/ 62 w 249"/>
                  <a:gd name="T31" fmla="*/ 155 h 187"/>
                  <a:gd name="T32" fmla="*/ 62 w 249"/>
                  <a:gd name="T33" fmla="*/ 186 h 187"/>
                  <a:gd name="T34" fmla="*/ 31 w 249"/>
                  <a:gd name="T35" fmla="*/ 186 h 187"/>
                  <a:gd name="T36" fmla="*/ 0 w 249"/>
                  <a:gd name="T37" fmla="*/ 186 h 187"/>
                  <a:gd name="T38" fmla="*/ 0 w 249"/>
                  <a:gd name="T39" fmla="*/ 186 h 187"/>
                  <a:gd name="T40" fmla="*/ 0 w 249"/>
                  <a:gd name="T41" fmla="*/ 186 h 187"/>
                  <a:gd name="T42" fmla="*/ 0 w 249"/>
                  <a:gd name="T43" fmla="*/ 186 h 187"/>
                  <a:gd name="T44" fmla="*/ 0 w 249"/>
                  <a:gd name="T45" fmla="*/ 186 h 187"/>
                  <a:gd name="T46" fmla="*/ 31 w 249"/>
                  <a:gd name="T47" fmla="*/ 186 h 187"/>
                  <a:gd name="T48" fmla="*/ 62 w 249"/>
                  <a:gd name="T49" fmla="*/ 186 h 187"/>
                  <a:gd name="T50" fmla="*/ 93 w 249"/>
                  <a:gd name="T51" fmla="*/ 186 h 187"/>
                  <a:gd name="T52" fmla="*/ 124 w 249"/>
                  <a:gd name="T53" fmla="*/ 186 h 187"/>
                  <a:gd name="T54" fmla="*/ 124 w 249"/>
                  <a:gd name="T55" fmla="*/ 186 h 187"/>
                  <a:gd name="T56" fmla="*/ 124 w 249"/>
                  <a:gd name="T57" fmla="*/ 186 h 187"/>
                  <a:gd name="T58" fmla="*/ 93 w 249"/>
                  <a:gd name="T59" fmla="*/ 186 h 187"/>
                  <a:gd name="T60" fmla="*/ 248 w 249"/>
                  <a:gd name="T6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187">
                    <a:moveTo>
                      <a:pt x="248" y="62"/>
                    </a:moveTo>
                    <a:lnTo>
                      <a:pt x="248" y="62"/>
                    </a:lnTo>
                    <a:cubicBezTo>
                      <a:pt x="248" y="31"/>
                      <a:pt x="217" y="0"/>
                      <a:pt x="186" y="0"/>
                    </a:cubicBezTo>
                    <a:lnTo>
                      <a:pt x="186" y="0"/>
                    </a:lnTo>
                    <a:cubicBezTo>
                      <a:pt x="155" y="0"/>
                      <a:pt x="124" y="31"/>
                      <a:pt x="124" y="31"/>
                    </a:cubicBezTo>
                    <a:cubicBezTo>
                      <a:pt x="93" y="31"/>
                      <a:pt x="93" y="31"/>
                      <a:pt x="93" y="31"/>
                    </a:cubicBezTo>
                    <a:lnTo>
                      <a:pt x="62" y="31"/>
                    </a:lnTo>
                    <a:lnTo>
                      <a:pt x="62" y="31"/>
                    </a:lnTo>
                    <a:lnTo>
                      <a:pt x="62" y="31"/>
                    </a:lnTo>
                    <a:cubicBezTo>
                      <a:pt x="31" y="31"/>
                      <a:pt x="0" y="62"/>
                      <a:pt x="0" y="62"/>
                    </a:cubicBezTo>
                    <a:cubicBezTo>
                      <a:pt x="0" y="62"/>
                      <a:pt x="0" y="62"/>
                      <a:pt x="0" y="93"/>
                    </a:cubicBezTo>
                    <a:lnTo>
                      <a:pt x="0" y="93"/>
                    </a:lnTo>
                    <a:lnTo>
                      <a:pt x="31" y="93"/>
                    </a:lnTo>
                    <a:cubicBezTo>
                      <a:pt x="62" y="93"/>
                      <a:pt x="62" y="93"/>
                      <a:pt x="62" y="93"/>
                    </a:cubicBezTo>
                    <a:cubicBezTo>
                      <a:pt x="62" y="124"/>
                      <a:pt x="62" y="124"/>
                      <a:pt x="62" y="155"/>
                    </a:cubicBezTo>
                    <a:lnTo>
                      <a:pt x="62" y="155"/>
                    </a:lnTo>
                    <a:cubicBezTo>
                      <a:pt x="62" y="186"/>
                      <a:pt x="62" y="186"/>
                      <a:pt x="62" y="186"/>
                    </a:cubicBezTo>
                    <a:cubicBezTo>
                      <a:pt x="31" y="186"/>
                      <a:pt x="31" y="186"/>
                      <a:pt x="31" y="186"/>
                    </a:cubicBezTo>
                    <a:lnTo>
                      <a:pt x="0" y="186"/>
                    </a:lnTo>
                    <a:lnTo>
                      <a:pt x="0" y="186"/>
                    </a:lnTo>
                    <a:lnTo>
                      <a:pt x="0" y="186"/>
                    </a:lnTo>
                    <a:lnTo>
                      <a:pt x="0" y="186"/>
                    </a:lnTo>
                    <a:lnTo>
                      <a:pt x="0" y="186"/>
                    </a:lnTo>
                    <a:lnTo>
                      <a:pt x="31" y="186"/>
                    </a:lnTo>
                    <a:lnTo>
                      <a:pt x="62" y="186"/>
                    </a:lnTo>
                    <a:lnTo>
                      <a:pt x="93" y="186"/>
                    </a:lnTo>
                    <a:cubicBezTo>
                      <a:pt x="124" y="186"/>
                      <a:pt x="124" y="186"/>
                      <a:pt x="124" y="186"/>
                    </a:cubicBezTo>
                    <a:lnTo>
                      <a:pt x="124" y="186"/>
                    </a:lnTo>
                    <a:lnTo>
                      <a:pt x="124" y="186"/>
                    </a:lnTo>
                    <a:cubicBezTo>
                      <a:pt x="93" y="186"/>
                      <a:pt x="93" y="186"/>
                      <a:pt x="93" y="186"/>
                    </a:cubicBezTo>
                    <a:cubicBezTo>
                      <a:pt x="248" y="62"/>
                      <a:pt x="248" y="62"/>
                      <a:pt x="248"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8" name="Freeform 199"/>
              <p:cNvSpPr>
                <a:spLocks noChangeArrowheads="1"/>
              </p:cNvSpPr>
              <p:nvPr/>
            </p:nvSpPr>
            <p:spPr bwMode="auto">
              <a:xfrm>
                <a:off x="1771650" y="954088"/>
                <a:ext cx="77788" cy="22225"/>
              </a:xfrm>
              <a:custGeom>
                <a:avLst/>
                <a:gdLst>
                  <a:gd name="T0" fmla="*/ 0 w 218"/>
                  <a:gd name="T1" fmla="*/ 62 h 63"/>
                  <a:gd name="T2" fmla="*/ 0 w 218"/>
                  <a:gd name="T3" fmla="*/ 62 h 63"/>
                  <a:gd name="T4" fmla="*/ 0 w 218"/>
                  <a:gd name="T5" fmla="*/ 62 h 63"/>
                  <a:gd name="T6" fmla="*/ 31 w 218"/>
                  <a:gd name="T7" fmla="*/ 62 h 63"/>
                  <a:gd name="T8" fmla="*/ 31 w 218"/>
                  <a:gd name="T9" fmla="*/ 31 h 63"/>
                  <a:gd name="T10" fmla="*/ 31 w 218"/>
                  <a:gd name="T11" fmla="*/ 0 h 63"/>
                  <a:gd name="T12" fmla="*/ 62 w 218"/>
                  <a:gd name="T13" fmla="*/ 0 h 63"/>
                  <a:gd name="T14" fmla="*/ 124 w 218"/>
                  <a:gd name="T15" fmla="*/ 31 h 63"/>
                  <a:gd name="T16" fmla="*/ 155 w 218"/>
                  <a:gd name="T17" fmla="*/ 31 h 63"/>
                  <a:gd name="T18" fmla="*/ 155 w 218"/>
                  <a:gd name="T19" fmla="*/ 31 h 63"/>
                  <a:gd name="T20" fmla="*/ 155 w 218"/>
                  <a:gd name="T21" fmla="*/ 31 h 63"/>
                  <a:gd name="T22" fmla="*/ 186 w 218"/>
                  <a:gd name="T23" fmla="*/ 0 h 63"/>
                  <a:gd name="T24" fmla="*/ 217 w 218"/>
                  <a:gd name="T25" fmla="*/ 0 h 63"/>
                  <a:gd name="T26" fmla="*/ 217 w 218"/>
                  <a:gd name="T27" fmla="*/ 0 h 63"/>
                  <a:gd name="T28" fmla="*/ 186 w 218"/>
                  <a:gd name="T29" fmla="*/ 0 h 63"/>
                  <a:gd name="T30" fmla="*/ 155 w 218"/>
                  <a:gd name="T31" fmla="*/ 0 h 63"/>
                  <a:gd name="T32" fmla="*/ 155 w 218"/>
                  <a:gd name="T33" fmla="*/ 0 h 63"/>
                  <a:gd name="T34" fmla="*/ 124 w 218"/>
                  <a:gd name="T35" fmla="*/ 0 h 63"/>
                  <a:gd name="T36" fmla="*/ 93 w 218"/>
                  <a:gd name="T37" fmla="*/ 0 h 63"/>
                  <a:gd name="T38" fmla="*/ 93 w 218"/>
                  <a:gd name="T39" fmla="*/ 0 h 63"/>
                  <a:gd name="T40" fmla="*/ 93 w 218"/>
                  <a:gd name="T41" fmla="*/ 0 h 63"/>
                  <a:gd name="T42" fmla="*/ 62 w 218"/>
                  <a:gd name="T43" fmla="*/ 0 h 63"/>
                  <a:gd name="T44" fmla="*/ 31 w 218"/>
                  <a:gd name="T45" fmla="*/ 0 h 63"/>
                  <a:gd name="T46" fmla="*/ 0 w 218"/>
                  <a:gd name="T47" fmla="*/ 0 h 63"/>
                  <a:gd name="T48" fmla="*/ 0 w 218"/>
                  <a:gd name="T49" fmla="*/ 0 h 63"/>
                  <a:gd name="T50" fmla="*/ 0 w 218"/>
                  <a:gd name="T51" fmla="*/ 0 h 63"/>
                  <a:gd name="T52" fmla="*/ 0 w 218"/>
                  <a:gd name="T53" fmla="*/ 31 h 63"/>
                  <a:gd name="T54" fmla="*/ 0 w 218"/>
                  <a:gd name="T5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 h="63">
                    <a:moveTo>
                      <a:pt x="0" y="62"/>
                    </a:moveTo>
                    <a:lnTo>
                      <a:pt x="0" y="62"/>
                    </a:lnTo>
                    <a:lnTo>
                      <a:pt x="0" y="62"/>
                    </a:lnTo>
                    <a:cubicBezTo>
                      <a:pt x="0" y="62"/>
                      <a:pt x="0" y="62"/>
                      <a:pt x="31" y="62"/>
                    </a:cubicBezTo>
                    <a:cubicBezTo>
                      <a:pt x="31" y="62"/>
                      <a:pt x="31" y="62"/>
                      <a:pt x="31" y="31"/>
                    </a:cubicBezTo>
                    <a:cubicBezTo>
                      <a:pt x="31" y="31"/>
                      <a:pt x="31" y="31"/>
                      <a:pt x="31" y="0"/>
                    </a:cubicBezTo>
                    <a:lnTo>
                      <a:pt x="62" y="0"/>
                    </a:lnTo>
                    <a:cubicBezTo>
                      <a:pt x="62" y="0"/>
                      <a:pt x="93" y="31"/>
                      <a:pt x="124" y="31"/>
                    </a:cubicBezTo>
                    <a:lnTo>
                      <a:pt x="155" y="31"/>
                    </a:lnTo>
                    <a:lnTo>
                      <a:pt x="155" y="31"/>
                    </a:lnTo>
                    <a:lnTo>
                      <a:pt x="155" y="31"/>
                    </a:lnTo>
                    <a:cubicBezTo>
                      <a:pt x="155" y="0"/>
                      <a:pt x="186" y="0"/>
                      <a:pt x="186" y="0"/>
                    </a:cubicBezTo>
                    <a:cubicBezTo>
                      <a:pt x="186" y="0"/>
                      <a:pt x="186" y="0"/>
                      <a:pt x="217" y="0"/>
                    </a:cubicBezTo>
                    <a:lnTo>
                      <a:pt x="217" y="0"/>
                    </a:lnTo>
                    <a:lnTo>
                      <a:pt x="186" y="0"/>
                    </a:lnTo>
                    <a:cubicBezTo>
                      <a:pt x="186" y="0"/>
                      <a:pt x="186" y="0"/>
                      <a:pt x="155" y="0"/>
                    </a:cubicBezTo>
                    <a:lnTo>
                      <a:pt x="155" y="0"/>
                    </a:lnTo>
                    <a:cubicBezTo>
                      <a:pt x="124" y="0"/>
                      <a:pt x="124" y="0"/>
                      <a:pt x="124" y="0"/>
                    </a:cubicBezTo>
                    <a:cubicBezTo>
                      <a:pt x="124" y="0"/>
                      <a:pt x="124" y="0"/>
                      <a:pt x="93" y="0"/>
                    </a:cubicBezTo>
                    <a:lnTo>
                      <a:pt x="93" y="0"/>
                    </a:lnTo>
                    <a:lnTo>
                      <a:pt x="93" y="0"/>
                    </a:lnTo>
                    <a:cubicBezTo>
                      <a:pt x="62" y="0"/>
                      <a:pt x="62" y="0"/>
                      <a:pt x="62" y="0"/>
                    </a:cubicBezTo>
                    <a:lnTo>
                      <a:pt x="31" y="0"/>
                    </a:lnTo>
                    <a:cubicBezTo>
                      <a:pt x="31" y="0"/>
                      <a:pt x="31" y="0"/>
                      <a:pt x="0" y="0"/>
                    </a:cubicBezTo>
                    <a:lnTo>
                      <a:pt x="0" y="0"/>
                    </a:lnTo>
                    <a:lnTo>
                      <a:pt x="0" y="0"/>
                    </a:lnTo>
                    <a:cubicBezTo>
                      <a:pt x="0" y="31"/>
                      <a:pt x="0" y="31"/>
                      <a:pt x="0" y="31"/>
                    </a:cubicBezTo>
                    <a:cubicBezTo>
                      <a:pt x="0" y="62"/>
                      <a:pt x="0" y="62"/>
                      <a:pt x="0"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9" name="Freeform 200"/>
              <p:cNvSpPr>
                <a:spLocks noChangeArrowheads="1"/>
              </p:cNvSpPr>
              <p:nvPr/>
            </p:nvSpPr>
            <p:spPr bwMode="auto">
              <a:xfrm>
                <a:off x="1325563" y="965200"/>
                <a:ext cx="312737" cy="100013"/>
              </a:xfrm>
              <a:custGeom>
                <a:avLst/>
                <a:gdLst>
                  <a:gd name="T0" fmla="*/ 62 w 869"/>
                  <a:gd name="T1" fmla="*/ 124 h 280"/>
                  <a:gd name="T2" fmla="*/ 186 w 869"/>
                  <a:gd name="T3" fmla="*/ 124 h 280"/>
                  <a:gd name="T4" fmla="*/ 310 w 869"/>
                  <a:gd name="T5" fmla="*/ 124 h 280"/>
                  <a:gd name="T6" fmla="*/ 341 w 869"/>
                  <a:gd name="T7" fmla="*/ 155 h 280"/>
                  <a:gd name="T8" fmla="*/ 280 w 869"/>
                  <a:gd name="T9" fmla="*/ 217 h 280"/>
                  <a:gd name="T10" fmla="*/ 186 w 869"/>
                  <a:gd name="T11" fmla="*/ 186 h 280"/>
                  <a:gd name="T12" fmla="*/ 93 w 869"/>
                  <a:gd name="T13" fmla="*/ 217 h 280"/>
                  <a:gd name="T14" fmla="*/ 156 w 869"/>
                  <a:gd name="T15" fmla="*/ 217 h 280"/>
                  <a:gd name="T16" fmla="*/ 186 w 869"/>
                  <a:gd name="T17" fmla="*/ 217 h 280"/>
                  <a:gd name="T18" fmla="*/ 248 w 869"/>
                  <a:gd name="T19" fmla="*/ 279 h 280"/>
                  <a:gd name="T20" fmla="*/ 248 w 869"/>
                  <a:gd name="T21" fmla="*/ 279 h 280"/>
                  <a:gd name="T22" fmla="*/ 310 w 869"/>
                  <a:gd name="T23" fmla="*/ 279 h 280"/>
                  <a:gd name="T24" fmla="*/ 341 w 869"/>
                  <a:gd name="T25" fmla="*/ 279 h 280"/>
                  <a:gd name="T26" fmla="*/ 404 w 869"/>
                  <a:gd name="T27" fmla="*/ 248 h 280"/>
                  <a:gd name="T28" fmla="*/ 465 w 869"/>
                  <a:gd name="T29" fmla="*/ 248 h 280"/>
                  <a:gd name="T30" fmla="*/ 558 w 869"/>
                  <a:gd name="T31" fmla="*/ 217 h 280"/>
                  <a:gd name="T32" fmla="*/ 620 w 869"/>
                  <a:gd name="T33" fmla="*/ 186 h 280"/>
                  <a:gd name="T34" fmla="*/ 620 w 869"/>
                  <a:gd name="T35" fmla="*/ 217 h 280"/>
                  <a:gd name="T36" fmla="*/ 682 w 869"/>
                  <a:gd name="T37" fmla="*/ 248 h 280"/>
                  <a:gd name="T38" fmla="*/ 806 w 869"/>
                  <a:gd name="T39" fmla="*/ 248 h 280"/>
                  <a:gd name="T40" fmla="*/ 868 w 869"/>
                  <a:gd name="T41" fmla="*/ 186 h 280"/>
                  <a:gd name="T42" fmla="*/ 806 w 869"/>
                  <a:gd name="T43" fmla="*/ 155 h 280"/>
                  <a:gd name="T44" fmla="*/ 775 w 869"/>
                  <a:gd name="T45" fmla="*/ 186 h 280"/>
                  <a:gd name="T46" fmla="*/ 713 w 869"/>
                  <a:gd name="T47" fmla="*/ 155 h 280"/>
                  <a:gd name="T48" fmla="*/ 651 w 869"/>
                  <a:gd name="T49" fmla="*/ 31 h 280"/>
                  <a:gd name="T50" fmla="*/ 589 w 869"/>
                  <a:gd name="T51" fmla="*/ 0 h 280"/>
                  <a:gd name="T52" fmla="*/ 558 w 869"/>
                  <a:gd name="T53" fmla="*/ 31 h 280"/>
                  <a:gd name="T54" fmla="*/ 589 w 869"/>
                  <a:gd name="T55" fmla="*/ 62 h 280"/>
                  <a:gd name="T56" fmla="*/ 528 w 869"/>
                  <a:gd name="T57" fmla="*/ 124 h 280"/>
                  <a:gd name="T58" fmla="*/ 496 w 869"/>
                  <a:gd name="T59" fmla="*/ 93 h 280"/>
                  <a:gd name="T60" fmla="*/ 496 w 869"/>
                  <a:gd name="T61" fmla="*/ 62 h 280"/>
                  <a:gd name="T62" fmla="*/ 465 w 869"/>
                  <a:gd name="T63" fmla="*/ 62 h 280"/>
                  <a:gd name="T64" fmla="*/ 372 w 869"/>
                  <a:gd name="T65" fmla="*/ 62 h 280"/>
                  <a:gd name="T66" fmla="*/ 341 w 869"/>
                  <a:gd name="T67" fmla="*/ 62 h 280"/>
                  <a:gd name="T68" fmla="*/ 310 w 869"/>
                  <a:gd name="T69" fmla="*/ 93 h 280"/>
                  <a:gd name="T70" fmla="*/ 310 w 869"/>
                  <a:gd name="T71" fmla="*/ 62 h 280"/>
                  <a:gd name="T72" fmla="*/ 280 w 869"/>
                  <a:gd name="T73" fmla="*/ 31 h 280"/>
                  <a:gd name="T74" fmla="*/ 248 w 869"/>
                  <a:gd name="T75" fmla="*/ 31 h 280"/>
                  <a:gd name="T76" fmla="*/ 186 w 869"/>
                  <a:gd name="T77" fmla="*/ 62 h 280"/>
                  <a:gd name="T78" fmla="*/ 156 w 869"/>
                  <a:gd name="T79" fmla="*/ 31 h 280"/>
                  <a:gd name="T80" fmla="*/ 156 w 869"/>
                  <a:gd name="T81" fmla="*/ 0 h 280"/>
                  <a:gd name="T82" fmla="*/ 93 w 869"/>
                  <a:gd name="T83" fmla="*/ 0 h 280"/>
                  <a:gd name="T84" fmla="*/ 93 w 869"/>
                  <a:gd name="T85" fmla="*/ 0 h 280"/>
                  <a:gd name="T86" fmla="*/ 32 w 869"/>
                  <a:gd name="T87" fmla="*/ 31 h 280"/>
                  <a:gd name="T88" fmla="*/ 0 w 869"/>
                  <a:gd name="T89" fmla="*/ 62 h 280"/>
                  <a:gd name="T90" fmla="*/ 0 w 869"/>
                  <a:gd name="T91" fmla="*/ 124 h 280"/>
                  <a:gd name="T92" fmla="*/ 0 w 869"/>
                  <a:gd name="T93" fmla="*/ 124 h 280"/>
                  <a:gd name="T94" fmla="*/ 32 w 869"/>
                  <a:gd name="T95"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9" h="280">
                    <a:moveTo>
                      <a:pt x="62" y="124"/>
                    </a:moveTo>
                    <a:lnTo>
                      <a:pt x="62" y="124"/>
                    </a:lnTo>
                    <a:cubicBezTo>
                      <a:pt x="62" y="124"/>
                      <a:pt x="93" y="124"/>
                      <a:pt x="124" y="124"/>
                    </a:cubicBezTo>
                    <a:cubicBezTo>
                      <a:pt x="156" y="124"/>
                      <a:pt x="186" y="124"/>
                      <a:pt x="186" y="124"/>
                    </a:cubicBezTo>
                    <a:cubicBezTo>
                      <a:pt x="186" y="124"/>
                      <a:pt x="217" y="124"/>
                      <a:pt x="248" y="124"/>
                    </a:cubicBezTo>
                    <a:cubicBezTo>
                      <a:pt x="280" y="124"/>
                      <a:pt x="310" y="124"/>
                      <a:pt x="310" y="124"/>
                    </a:cubicBezTo>
                    <a:cubicBezTo>
                      <a:pt x="310" y="124"/>
                      <a:pt x="310" y="124"/>
                      <a:pt x="341" y="124"/>
                    </a:cubicBezTo>
                    <a:lnTo>
                      <a:pt x="341" y="155"/>
                    </a:lnTo>
                    <a:cubicBezTo>
                      <a:pt x="341" y="186"/>
                      <a:pt x="341" y="186"/>
                      <a:pt x="310" y="186"/>
                    </a:cubicBezTo>
                    <a:cubicBezTo>
                      <a:pt x="310" y="217"/>
                      <a:pt x="280" y="217"/>
                      <a:pt x="280" y="217"/>
                    </a:cubicBezTo>
                    <a:cubicBezTo>
                      <a:pt x="248" y="217"/>
                      <a:pt x="248" y="217"/>
                      <a:pt x="217" y="217"/>
                    </a:cubicBezTo>
                    <a:cubicBezTo>
                      <a:pt x="217" y="186"/>
                      <a:pt x="217" y="186"/>
                      <a:pt x="186" y="186"/>
                    </a:cubicBezTo>
                    <a:lnTo>
                      <a:pt x="186" y="186"/>
                    </a:lnTo>
                    <a:cubicBezTo>
                      <a:pt x="156" y="186"/>
                      <a:pt x="124" y="217"/>
                      <a:pt x="93" y="217"/>
                    </a:cubicBezTo>
                    <a:lnTo>
                      <a:pt x="93" y="217"/>
                    </a:lnTo>
                    <a:cubicBezTo>
                      <a:pt x="124" y="217"/>
                      <a:pt x="156" y="217"/>
                      <a:pt x="156" y="217"/>
                    </a:cubicBezTo>
                    <a:lnTo>
                      <a:pt x="186" y="217"/>
                    </a:lnTo>
                    <a:lnTo>
                      <a:pt x="186" y="217"/>
                    </a:lnTo>
                    <a:cubicBezTo>
                      <a:pt x="217" y="217"/>
                      <a:pt x="217" y="248"/>
                      <a:pt x="248" y="248"/>
                    </a:cubicBezTo>
                    <a:cubicBezTo>
                      <a:pt x="248" y="248"/>
                      <a:pt x="248" y="248"/>
                      <a:pt x="248" y="279"/>
                    </a:cubicBezTo>
                    <a:lnTo>
                      <a:pt x="248" y="279"/>
                    </a:lnTo>
                    <a:lnTo>
                      <a:pt x="248" y="279"/>
                    </a:lnTo>
                    <a:lnTo>
                      <a:pt x="248" y="279"/>
                    </a:lnTo>
                    <a:cubicBezTo>
                      <a:pt x="280" y="279"/>
                      <a:pt x="280" y="279"/>
                      <a:pt x="310" y="279"/>
                    </a:cubicBezTo>
                    <a:cubicBezTo>
                      <a:pt x="310" y="279"/>
                      <a:pt x="310" y="279"/>
                      <a:pt x="341" y="279"/>
                    </a:cubicBezTo>
                    <a:lnTo>
                      <a:pt x="341" y="279"/>
                    </a:lnTo>
                    <a:lnTo>
                      <a:pt x="341" y="279"/>
                    </a:lnTo>
                    <a:cubicBezTo>
                      <a:pt x="372" y="279"/>
                      <a:pt x="372" y="248"/>
                      <a:pt x="404" y="248"/>
                    </a:cubicBezTo>
                    <a:cubicBezTo>
                      <a:pt x="434" y="248"/>
                      <a:pt x="434" y="248"/>
                      <a:pt x="465" y="248"/>
                    </a:cubicBezTo>
                    <a:lnTo>
                      <a:pt x="465" y="248"/>
                    </a:lnTo>
                    <a:cubicBezTo>
                      <a:pt x="465" y="248"/>
                      <a:pt x="496" y="217"/>
                      <a:pt x="528" y="217"/>
                    </a:cubicBezTo>
                    <a:cubicBezTo>
                      <a:pt x="528" y="217"/>
                      <a:pt x="528" y="217"/>
                      <a:pt x="558" y="217"/>
                    </a:cubicBezTo>
                    <a:cubicBezTo>
                      <a:pt x="558" y="217"/>
                      <a:pt x="558" y="217"/>
                      <a:pt x="589" y="217"/>
                    </a:cubicBezTo>
                    <a:cubicBezTo>
                      <a:pt x="620" y="186"/>
                      <a:pt x="620" y="186"/>
                      <a:pt x="620" y="186"/>
                    </a:cubicBezTo>
                    <a:cubicBezTo>
                      <a:pt x="620" y="217"/>
                      <a:pt x="620" y="217"/>
                      <a:pt x="620" y="217"/>
                    </a:cubicBezTo>
                    <a:lnTo>
                      <a:pt x="620" y="217"/>
                    </a:lnTo>
                    <a:lnTo>
                      <a:pt x="620" y="217"/>
                    </a:lnTo>
                    <a:cubicBezTo>
                      <a:pt x="651" y="217"/>
                      <a:pt x="682" y="217"/>
                      <a:pt x="682" y="248"/>
                    </a:cubicBezTo>
                    <a:cubicBezTo>
                      <a:pt x="682" y="248"/>
                      <a:pt x="713" y="248"/>
                      <a:pt x="775" y="248"/>
                    </a:cubicBezTo>
                    <a:lnTo>
                      <a:pt x="806" y="248"/>
                    </a:lnTo>
                    <a:cubicBezTo>
                      <a:pt x="837" y="217"/>
                      <a:pt x="868" y="217"/>
                      <a:pt x="868" y="186"/>
                    </a:cubicBezTo>
                    <a:lnTo>
                      <a:pt x="868" y="186"/>
                    </a:lnTo>
                    <a:lnTo>
                      <a:pt x="806" y="155"/>
                    </a:lnTo>
                    <a:lnTo>
                      <a:pt x="806" y="155"/>
                    </a:lnTo>
                    <a:lnTo>
                      <a:pt x="806" y="155"/>
                    </a:lnTo>
                    <a:cubicBezTo>
                      <a:pt x="775" y="186"/>
                      <a:pt x="775" y="186"/>
                      <a:pt x="775" y="186"/>
                    </a:cubicBezTo>
                    <a:cubicBezTo>
                      <a:pt x="744" y="186"/>
                      <a:pt x="744" y="155"/>
                      <a:pt x="713" y="155"/>
                    </a:cubicBezTo>
                    <a:lnTo>
                      <a:pt x="713" y="155"/>
                    </a:lnTo>
                    <a:lnTo>
                      <a:pt x="713" y="155"/>
                    </a:lnTo>
                    <a:cubicBezTo>
                      <a:pt x="713" y="124"/>
                      <a:pt x="651" y="62"/>
                      <a:pt x="651" y="31"/>
                    </a:cubicBezTo>
                    <a:lnTo>
                      <a:pt x="620" y="0"/>
                    </a:lnTo>
                    <a:lnTo>
                      <a:pt x="589" y="0"/>
                    </a:lnTo>
                    <a:lnTo>
                      <a:pt x="558" y="0"/>
                    </a:lnTo>
                    <a:lnTo>
                      <a:pt x="558" y="31"/>
                    </a:lnTo>
                    <a:cubicBezTo>
                      <a:pt x="558" y="31"/>
                      <a:pt x="558" y="31"/>
                      <a:pt x="558" y="62"/>
                    </a:cubicBezTo>
                    <a:lnTo>
                      <a:pt x="589" y="62"/>
                    </a:lnTo>
                    <a:cubicBezTo>
                      <a:pt x="589" y="93"/>
                      <a:pt x="589" y="93"/>
                      <a:pt x="589" y="93"/>
                    </a:cubicBezTo>
                    <a:cubicBezTo>
                      <a:pt x="558" y="124"/>
                      <a:pt x="558" y="124"/>
                      <a:pt x="528" y="124"/>
                    </a:cubicBezTo>
                    <a:lnTo>
                      <a:pt x="528" y="124"/>
                    </a:lnTo>
                    <a:cubicBezTo>
                      <a:pt x="528" y="124"/>
                      <a:pt x="496" y="124"/>
                      <a:pt x="496" y="93"/>
                    </a:cubicBezTo>
                    <a:lnTo>
                      <a:pt x="496" y="62"/>
                    </a:lnTo>
                    <a:lnTo>
                      <a:pt x="496" y="62"/>
                    </a:lnTo>
                    <a:cubicBezTo>
                      <a:pt x="496" y="62"/>
                      <a:pt x="496" y="62"/>
                      <a:pt x="465" y="62"/>
                    </a:cubicBezTo>
                    <a:lnTo>
                      <a:pt x="465" y="62"/>
                    </a:lnTo>
                    <a:cubicBezTo>
                      <a:pt x="465" y="62"/>
                      <a:pt x="465" y="62"/>
                      <a:pt x="404" y="62"/>
                    </a:cubicBezTo>
                    <a:cubicBezTo>
                      <a:pt x="372" y="62"/>
                      <a:pt x="372" y="62"/>
                      <a:pt x="372" y="62"/>
                    </a:cubicBezTo>
                    <a:lnTo>
                      <a:pt x="372" y="62"/>
                    </a:lnTo>
                    <a:cubicBezTo>
                      <a:pt x="372" y="62"/>
                      <a:pt x="372" y="62"/>
                      <a:pt x="341" y="62"/>
                    </a:cubicBezTo>
                    <a:lnTo>
                      <a:pt x="341" y="62"/>
                    </a:lnTo>
                    <a:cubicBezTo>
                      <a:pt x="341" y="62"/>
                      <a:pt x="341" y="93"/>
                      <a:pt x="310" y="93"/>
                    </a:cubicBezTo>
                    <a:lnTo>
                      <a:pt x="310" y="93"/>
                    </a:lnTo>
                    <a:lnTo>
                      <a:pt x="310" y="62"/>
                    </a:lnTo>
                    <a:lnTo>
                      <a:pt x="310" y="31"/>
                    </a:lnTo>
                    <a:cubicBezTo>
                      <a:pt x="280" y="31"/>
                      <a:pt x="280" y="31"/>
                      <a:pt x="280" y="31"/>
                    </a:cubicBezTo>
                    <a:lnTo>
                      <a:pt x="280" y="31"/>
                    </a:lnTo>
                    <a:cubicBezTo>
                      <a:pt x="248" y="31"/>
                      <a:pt x="248" y="31"/>
                      <a:pt x="248" y="31"/>
                    </a:cubicBezTo>
                    <a:cubicBezTo>
                      <a:pt x="217" y="31"/>
                      <a:pt x="217" y="31"/>
                      <a:pt x="217" y="62"/>
                    </a:cubicBezTo>
                    <a:lnTo>
                      <a:pt x="186" y="62"/>
                    </a:lnTo>
                    <a:cubicBezTo>
                      <a:pt x="156" y="62"/>
                      <a:pt x="156" y="62"/>
                      <a:pt x="156" y="62"/>
                    </a:cubicBezTo>
                    <a:cubicBezTo>
                      <a:pt x="156" y="31"/>
                      <a:pt x="156" y="31"/>
                      <a:pt x="156" y="31"/>
                    </a:cubicBezTo>
                    <a:lnTo>
                      <a:pt x="156" y="31"/>
                    </a:lnTo>
                    <a:lnTo>
                      <a:pt x="156" y="0"/>
                    </a:lnTo>
                    <a:cubicBezTo>
                      <a:pt x="124" y="0"/>
                      <a:pt x="124" y="0"/>
                      <a:pt x="124" y="0"/>
                    </a:cubicBezTo>
                    <a:lnTo>
                      <a:pt x="93" y="0"/>
                    </a:lnTo>
                    <a:lnTo>
                      <a:pt x="93" y="0"/>
                    </a:lnTo>
                    <a:lnTo>
                      <a:pt x="93" y="0"/>
                    </a:lnTo>
                    <a:cubicBezTo>
                      <a:pt x="62" y="31"/>
                      <a:pt x="62" y="31"/>
                      <a:pt x="62" y="31"/>
                    </a:cubicBezTo>
                    <a:cubicBezTo>
                      <a:pt x="62" y="31"/>
                      <a:pt x="62" y="31"/>
                      <a:pt x="32" y="31"/>
                    </a:cubicBezTo>
                    <a:cubicBezTo>
                      <a:pt x="32" y="31"/>
                      <a:pt x="32" y="31"/>
                      <a:pt x="0" y="31"/>
                    </a:cubicBezTo>
                    <a:lnTo>
                      <a:pt x="0" y="62"/>
                    </a:lnTo>
                    <a:lnTo>
                      <a:pt x="32" y="62"/>
                    </a:lnTo>
                    <a:cubicBezTo>
                      <a:pt x="32" y="93"/>
                      <a:pt x="32" y="124"/>
                      <a:pt x="0" y="124"/>
                    </a:cubicBezTo>
                    <a:lnTo>
                      <a:pt x="0" y="124"/>
                    </a:lnTo>
                    <a:lnTo>
                      <a:pt x="0" y="124"/>
                    </a:lnTo>
                    <a:lnTo>
                      <a:pt x="32" y="124"/>
                    </a:lnTo>
                    <a:lnTo>
                      <a:pt x="32" y="124"/>
                    </a:lnTo>
                    <a:lnTo>
                      <a:pt x="62" y="12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0" name="Freeform 201"/>
              <p:cNvSpPr>
                <a:spLocks noChangeArrowheads="1"/>
              </p:cNvSpPr>
              <p:nvPr/>
            </p:nvSpPr>
            <p:spPr bwMode="auto">
              <a:xfrm>
                <a:off x="1660525" y="954088"/>
                <a:ext cx="66675" cy="44450"/>
              </a:xfrm>
              <a:custGeom>
                <a:avLst/>
                <a:gdLst>
                  <a:gd name="T0" fmla="*/ 155 w 187"/>
                  <a:gd name="T1" fmla="*/ 62 h 125"/>
                  <a:gd name="T2" fmla="*/ 155 w 187"/>
                  <a:gd name="T3" fmla="*/ 62 h 125"/>
                  <a:gd name="T4" fmla="*/ 124 w 187"/>
                  <a:gd name="T5" fmla="*/ 62 h 125"/>
                  <a:gd name="T6" fmla="*/ 93 w 187"/>
                  <a:gd name="T7" fmla="*/ 31 h 125"/>
                  <a:gd name="T8" fmla="*/ 93 w 187"/>
                  <a:gd name="T9" fmla="*/ 0 h 125"/>
                  <a:gd name="T10" fmla="*/ 93 w 187"/>
                  <a:gd name="T11" fmla="*/ 0 h 125"/>
                  <a:gd name="T12" fmla="*/ 62 w 187"/>
                  <a:gd name="T13" fmla="*/ 0 h 125"/>
                  <a:gd name="T14" fmla="*/ 62 w 187"/>
                  <a:gd name="T15" fmla="*/ 0 h 125"/>
                  <a:gd name="T16" fmla="*/ 0 w 187"/>
                  <a:gd name="T17" fmla="*/ 62 h 125"/>
                  <a:gd name="T18" fmla="*/ 31 w 187"/>
                  <a:gd name="T19" fmla="*/ 62 h 125"/>
                  <a:gd name="T20" fmla="*/ 62 w 187"/>
                  <a:gd name="T21" fmla="*/ 93 h 125"/>
                  <a:gd name="T22" fmla="*/ 93 w 187"/>
                  <a:gd name="T23" fmla="*/ 124 h 125"/>
                  <a:gd name="T24" fmla="*/ 93 w 187"/>
                  <a:gd name="T25" fmla="*/ 124 h 125"/>
                  <a:gd name="T26" fmla="*/ 93 w 187"/>
                  <a:gd name="T27" fmla="*/ 62 h 125"/>
                  <a:gd name="T28" fmla="*/ 155 w 187"/>
                  <a:gd name="T29" fmla="*/ 93 h 125"/>
                  <a:gd name="T30" fmla="*/ 186 w 187"/>
                  <a:gd name="T31" fmla="*/ 93 h 125"/>
                  <a:gd name="T32" fmla="*/ 186 w 187"/>
                  <a:gd name="T33" fmla="*/ 93 h 125"/>
                  <a:gd name="T34" fmla="*/ 186 w 187"/>
                  <a:gd name="T35" fmla="*/ 93 h 125"/>
                  <a:gd name="T36" fmla="*/ 155 w 187"/>
                  <a:gd name="T37"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25">
                    <a:moveTo>
                      <a:pt x="155" y="62"/>
                    </a:moveTo>
                    <a:lnTo>
                      <a:pt x="155" y="62"/>
                    </a:lnTo>
                    <a:cubicBezTo>
                      <a:pt x="155" y="62"/>
                      <a:pt x="155" y="62"/>
                      <a:pt x="124" y="62"/>
                    </a:cubicBezTo>
                    <a:cubicBezTo>
                      <a:pt x="124" y="62"/>
                      <a:pt x="93" y="62"/>
                      <a:pt x="93" y="31"/>
                    </a:cubicBezTo>
                    <a:lnTo>
                      <a:pt x="93" y="0"/>
                    </a:lnTo>
                    <a:lnTo>
                      <a:pt x="93" y="0"/>
                    </a:lnTo>
                    <a:cubicBezTo>
                      <a:pt x="62" y="0"/>
                      <a:pt x="62" y="0"/>
                      <a:pt x="62" y="0"/>
                    </a:cubicBezTo>
                    <a:lnTo>
                      <a:pt x="62" y="0"/>
                    </a:lnTo>
                    <a:cubicBezTo>
                      <a:pt x="62" y="31"/>
                      <a:pt x="31" y="62"/>
                      <a:pt x="0" y="62"/>
                    </a:cubicBezTo>
                    <a:cubicBezTo>
                      <a:pt x="31" y="62"/>
                      <a:pt x="31" y="62"/>
                      <a:pt x="31" y="62"/>
                    </a:cubicBezTo>
                    <a:cubicBezTo>
                      <a:pt x="31" y="62"/>
                      <a:pt x="31" y="62"/>
                      <a:pt x="62" y="93"/>
                    </a:cubicBezTo>
                    <a:cubicBezTo>
                      <a:pt x="62" y="93"/>
                      <a:pt x="93" y="93"/>
                      <a:pt x="93" y="124"/>
                    </a:cubicBezTo>
                    <a:lnTo>
                      <a:pt x="93" y="124"/>
                    </a:lnTo>
                    <a:cubicBezTo>
                      <a:pt x="93" y="62"/>
                      <a:pt x="93" y="62"/>
                      <a:pt x="93" y="62"/>
                    </a:cubicBezTo>
                    <a:cubicBezTo>
                      <a:pt x="155" y="93"/>
                      <a:pt x="155" y="93"/>
                      <a:pt x="155" y="93"/>
                    </a:cubicBezTo>
                    <a:cubicBezTo>
                      <a:pt x="155" y="93"/>
                      <a:pt x="155" y="93"/>
                      <a:pt x="186" y="93"/>
                    </a:cubicBezTo>
                    <a:lnTo>
                      <a:pt x="186" y="93"/>
                    </a:lnTo>
                    <a:lnTo>
                      <a:pt x="186" y="93"/>
                    </a:lnTo>
                    <a:cubicBezTo>
                      <a:pt x="186" y="93"/>
                      <a:pt x="186" y="93"/>
                      <a:pt x="155"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1" name="Freeform 202"/>
              <p:cNvSpPr>
                <a:spLocks noChangeArrowheads="1"/>
              </p:cNvSpPr>
              <p:nvPr/>
            </p:nvSpPr>
            <p:spPr bwMode="auto">
              <a:xfrm>
                <a:off x="1973263" y="909638"/>
                <a:ext cx="88900" cy="11112"/>
              </a:xfrm>
              <a:custGeom>
                <a:avLst/>
                <a:gdLst>
                  <a:gd name="T0" fmla="*/ 186 w 249"/>
                  <a:gd name="T1" fmla="*/ 0 h 32"/>
                  <a:gd name="T2" fmla="*/ 186 w 249"/>
                  <a:gd name="T3" fmla="*/ 0 h 32"/>
                  <a:gd name="T4" fmla="*/ 155 w 249"/>
                  <a:gd name="T5" fmla="*/ 0 h 32"/>
                  <a:gd name="T6" fmla="*/ 155 w 249"/>
                  <a:gd name="T7" fmla="*/ 0 h 32"/>
                  <a:gd name="T8" fmla="*/ 124 w 249"/>
                  <a:gd name="T9" fmla="*/ 0 h 32"/>
                  <a:gd name="T10" fmla="*/ 93 w 249"/>
                  <a:gd name="T11" fmla="*/ 0 h 32"/>
                  <a:gd name="T12" fmla="*/ 62 w 249"/>
                  <a:gd name="T13" fmla="*/ 0 h 32"/>
                  <a:gd name="T14" fmla="*/ 62 w 249"/>
                  <a:gd name="T15" fmla="*/ 0 h 32"/>
                  <a:gd name="T16" fmla="*/ 62 w 249"/>
                  <a:gd name="T17" fmla="*/ 0 h 32"/>
                  <a:gd name="T18" fmla="*/ 0 w 249"/>
                  <a:gd name="T19" fmla="*/ 31 h 32"/>
                  <a:gd name="T20" fmla="*/ 31 w 249"/>
                  <a:gd name="T21" fmla="*/ 31 h 32"/>
                  <a:gd name="T22" fmla="*/ 31 w 249"/>
                  <a:gd name="T23" fmla="*/ 31 h 32"/>
                  <a:gd name="T24" fmla="*/ 62 w 249"/>
                  <a:gd name="T25" fmla="*/ 0 h 32"/>
                  <a:gd name="T26" fmla="*/ 93 w 249"/>
                  <a:gd name="T27" fmla="*/ 0 h 32"/>
                  <a:gd name="T28" fmla="*/ 93 w 249"/>
                  <a:gd name="T29" fmla="*/ 0 h 32"/>
                  <a:gd name="T30" fmla="*/ 124 w 249"/>
                  <a:gd name="T31" fmla="*/ 31 h 32"/>
                  <a:gd name="T32" fmla="*/ 186 w 249"/>
                  <a:gd name="T33" fmla="*/ 31 h 32"/>
                  <a:gd name="T34" fmla="*/ 186 w 249"/>
                  <a:gd name="T35" fmla="*/ 31 h 32"/>
                  <a:gd name="T36" fmla="*/ 186 w 249"/>
                  <a:gd name="T37" fmla="*/ 31 h 32"/>
                  <a:gd name="T38" fmla="*/ 217 w 249"/>
                  <a:gd name="T39" fmla="*/ 31 h 32"/>
                  <a:gd name="T40" fmla="*/ 217 w 249"/>
                  <a:gd name="T41" fmla="*/ 31 h 32"/>
                  <a:gd name="T42" fmla="*/ 248 w 249"/>
                  <a:gd name="T43" fmla="*/ 31 h 32"/>
                  <a:gd name="T44" fmla="*/ 248 w 249"/>
                  <a:gd name="T45" fmla="*/ 31 h 32"/>
                  <a:gd name="T46" fmla="*/ 248 w 249"/>
                  <a:gd name="T47" fmla="*/ 0 h 32"/>
                  <a:gd name="T48" fmla="*/ 217 w 249"/>
                  <a:gd name="T49" fmla="*/ 0 h 32"/>
                  <a:gd name="T50" fmla="*/ 186 w 249"/>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2">
                    <a:moveTo>
                      <a:pt x="186" y="0"/>
                    </a:moveTo>
                    <a:lnTo>
                      <a:pt x="186" y="0"/>
                    </a:lnTo>
                    <a:cubicBezTo>
                      <a:pt x="186" y="0"/>
                      <a:pt x="186" y="0"/>
                      <a:pt x="155" y="0"/>
                    </a:cubicBezTo>
                    <a:lnTo>
                      <a:pt x="155" y="0"/>
                    </a:lnTo>
                    <a:cubicBezTo>
                      <a:pt x="124" y="0"/>
                      <a:pt x="124" y="0"/>
                      <a:pt x="124" y="0"/>
                    </a:cubicBezTo>
                    <a:cubicBezTo>
                      <a:pt x="93" y="0"/>
                      <a:pt x="93" y="0"/>
                      <a:pt x="93" y="0"/>
                    </a:cubicBezTo>
                    <a:lnTo>
                      <a:pt x="62" y="0"/>
                    </a:lnTo>
                    <a:lnTo>
                      <a:pt x="62" y="0"/>
                    </a:lnTo>
                    <a:lnTo>
                      <a:pt x="62" y="0"/>
                    </a:lnTo>
                    <a:cubicBezTo>
                      <a:pt x="31" y="0"/>
                      <a:pt x="31" y="31"/>
                      <a:pt x="0" y="31"/>
                    </a:cubicBezTo>
                    <a:cubicBezTo>
                      <a:pt x="0" y="31"/>
                      <a:pt x="0" y="31"/>
                      <a:pt x="31" y="31"/>
                    </a:cubicBezTo>
                    <a:lnTo>
                      <a:pt x="31" y="31"/>
                    </a:lnTo>
                    <a:cubicBezTo>
                      <a:pt x="31" y="31"/>
                      <a:pt x="62" y="31"/>
                      <a:pt x="62" y="0"/>
                    </a:cubicBezTo>
                    <a:cubicBezTo>
                      <a:pt x="93" y="0"/>
                      <a:pt x="93" y="0"/>
                      <a:pt x="93" y="0"/>
                    </a:cubicBezTo>
                    <a:lnTo>
                      <a:pt x="93" y="0"/>
                    </a:lnTo>
                    <a:cubicBezTo>
                      <a:pt x="93" y="31"/>
                      <a:pt x="124" y="31"/>
                      <a:pt x="124" y="31"/>
                    </a:cubicBezTo>
                    <a:cubicBezTo>
                      <a:pt x="155" y="31"/>
                      <a:pt x="155" y="31"/>
                      <a:pt x="186" y="31"/>
                    </a:cubicBezTo>
                    <a:lnTo>
                      <a:pt x="186" y="31"/>
                    </a:lnTo>
                    <a:lnTo>
                      <a:pt x="186" y="31"/>
                    </a:lnTo>
                    <a:cubicBezTo>
                      <a:pt x="186" y="31"/>
                      <a:pt x="186" y="31"/>
                      <a:pt x="217" y="31"/>
                    </a:cubicBezTo>
                    <a:lnTo>
                      <a:pt x="217" y="31"/>
                    </a:lnTo>
                    <a:cubicBezTo>
                      <a:pt x="248" y="31"/>
                      <a:pt x="248" y="31"/>
                      <a:pt x="248" y="31"/>
                    </a:cubicBezTo>
                    <a:lnTo>
                      <a:pt x="248" y="31"/>
                    </a:lnTo>
                    <a:cubicBezTo>
                      <a:pt x="248" y="0"/>
                      <a:pt x="248" y="0"/>
                      <a:pt x="248" y="0"/>
                    </a:cubicBezTo>
                    <a:lnTo>
                      <a:pt x="217" y="0"/>
                    </a:lnTo>
                    <a:lnTo>
                      <a:pt x="186"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2" name="Freeform 203"/>
              <p:cNvSpPr>
                <a:spLocks noChangeArrowheads="1"/>
              </p:cNvSpPr>
              <p:nvPr/>
            </p:nvSpPr>
            <p:spPr bwMode="auto">
              <a:xfrm>
                <a:off x="1951038" y="920750"/>
                <a:ext cx="11112" cy="1588"/>
              </a:xfrm>
              <a:custGeom>
                <a:avLst/>
                <a:gdLst>
                  <a:gd name="T0" fmla="*/ 0 w 32"/>
                  <a:gd name="T1" fmla="*/ 0 h 1"/>
                  <a:gd name="T2" fmla="*/ 0 w 32"/>
                  <a:gd name="T3" fmla="*/ 0 h 1"/>
                  <a:gd name="T4" fmla="*/ 31 w 32"/>
                  <a:gd name="T5" fmla="*/ 0 h 1"/>
                  <a:gd name="T6" fmla="*/ 31 w 32"/>
                  <a:gd name="T7" fmla="*/ 0 h 1"/>
                  <a:gd name="T8" fmla="*/ 31 w 32"/>
                  <a:gd name="T9" fmla="*/ 0 h 1"/>
                  <a:gd name="T10" fmla="*/ 0 w 32"/>
                  <a:gd name="T11" fmla="*/ 0 h 1"/>
                </a:gdLst>
                <a:ahLst/>
                <a:cxnLst>
                  <a:cxn ang="0">
                    <a:pos x="T0" y="T1"/>
                  </a:cxn>
                  <a:cxn ang="0">
                    <a:pos x="T2" y="T3"/>
                  </a:cxn>
                  <a:cxn ang="0">
                    <a:pos x="T4" y="T5"/>
                  </a:cxn>
                  <a:cxn ang="0">
                    <a:pos x="T6" y="T7"/>
                  </a:cxn>
                  <a:cxn ang="0">
                    <a:pos x="T8" y="T9"/>
                  </a:cxn>
                  <a:cxn ang="0">
                    <a:pos x="T10" y="T11"/>
                  </a:cxn>
                </a:cxnLst>
                <a:rect l="0" t="0" r="r" b="b"/>
                <a:pathLst>
                  <a:path w="32" h="1">
                    <a:moveTo>
                      <a:pt x="0" y="0"/>
                    </a:moveTo>
                    <a:lnTo>
                      <a:pt x="0" y="0"/>
                    </a:lnTo>
                    <a:lnTo>
                      <a:pt x="31" y="0"/>
                    </a:lnTo>
                    <a:lnTo>
                      <a:pt x="31" y="0"/>
                    </a:lnTo>
                    <a:lnTo>
                      <a:pt x="31" y="0"/>
                    </a:lnTo>
                    <a:cubicBezTo>
                      <a:pt x="31" y="0"/>
                      <a:pt x="31" y="0"/>
                      <a:pt x="0"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3" name="Freeform 204"/>
              <p:cNvSpPr>
                <a:spLocks noChangeArrowheads="1"/>
              </p:cNvSpPr>
              <p:nvPr/>
            </p:nvSpPr>
            <p:spPr bwMode="auto">
              <a:xfrm>
                <a:off x="1827213" y="887413"/>
                <a:ext cx="66675" cy="33337"/>
              </a:xfrm>
              <a:custGeom>
                <a:avLst/>
                <a:gdLst>
                  <a:gd name="T0" fmla="*/ 155 w 187"/>
                  <a:gd name="T1" fmla="*/ 31 h 94"/>
                  <a:gd name="T2" fmla="*/ 155 w 187"/>
                  <a:gd name="T3" fmla="*/ 31 h 94"/>
                  <a:gd name="T4" fmla="*/ 124 w 187"/>
                  <a:gd name="T5" fmla="*/ 31 h 94"/>
                  <a:gd name="T6" fmla="*/ 124 w 187"/>
                  <a:gd name="T7" fmla="*/ 31 h 94"/>
                  <a:gd name="T8" fmla="*/ 93 w 187"/>
                  <a:gd name="T9" fmla="*/ 31 h 94"/>
                  <a:gd name="T10" fmla="*/ 62 w 187"/>
                  <a:gd name="T11" fmla="*/ 31 h 94"/>
                  <a:gd name="T12" fmla="*/ 31 w 187"/>
                  <a:gd name="T13" fmla="*/ 31 h 94"/>
                  <a:gd name="T14" fmla="*/ 0 w 187"/>
                  <a:gd name="T15" fmla="*/ 0 h 94"/>
                  <a:gd name="T16" fmla="*/ 31 w 187"/>
                  <a:gd name="T17" fmla="*/ 62 h 94"/>
                  <a:gd name="T18" fmla="*/ 62 w 187"/>
                  <a:gd name="T19" fmla="*/ 93 h 94"/>
                  <a:gd name="T20" fmla="*/ 62 w 187"/>
                  <a:gd name="T21" fmla="*/ 93 h 94"/>
                  <a:gd name="T22" fmla="*/ 62 w 187"/>
                  <a:gd name="T23" fmla="*/ 93 h 94"/>
                  <a:gd name="T24" fmla="*/ 62 w 187"/>
                  <a:gd name="T25" fmla="*/ 93 h 94"/>
                  <a:gd name="T26" fmla="*/ 93 w 187"/>
                  <a:gd name="T27" fmla="*/ 93 h 94"/>
                  <a:gd name="T28" fmla="*/ 93 w 187"/>
                  <a:gd name="T29" fmla="*/ 93 h 94"/>
                  <a:gd name="T30" fmla="*/ 124 w 187"/>
                  <a:gd name="T31" fmla="*/ 93 h 94"/>
                  <a:gd name="T32" fmla="*/ 186 w 187"/>
                  <a:gd name="T33" fmla="*/ 93 h 94"/>
                  <a:gd name="T34" fmla="*/ 186 w 187"/>
                  <a:gd name="T35" fmla="*/ 93 h 94"/>
                  <a:gd name="T36" fmla="*/ 155 w 187"/>
                  <a:gd name="T3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94">
                    <a:moveTo>
                      <a:pt x="155" y="31"/>
                    </a:moveTo>
                    <a:lnTo>
                      <a:pt x="155" y="31"/>
                    </a:lnTo>
                    <a:lnTo>
                      <a:pt x="124" y="31"/>
                    </a:lnTo>
                    <a:lnTo>
                      <a:pt x="124" y="31"/>
                    </a:lnTo>
                    <a:cubicBezTo>
                      <a:pt x="124" y="31"/>
                      <a:pt x="124" y="31"/>
                      <a:pt x="93" y="31"/>
                    </a:cubicBezTo>
                    <a:lnTo>
                      <a:pt x="62" y="31"/>
                    </a:lnTo>
                    <a:lnTo>
                      <a:pt x="31" y="31"/>
                    </a:lnTo>
                    <a:cubicBezTo>
                      <a:pt x="31" y="0"/>
                      <a:pt x="31" y="0"/>
                      <a:pt x="0" y="0"/>
                    </a:cubicBezTo>
                    <a:cubicBezTo>
                      <a:pt x="31" y="31"/>
                      <a:pt x="31" y="62"/>
                      <a:pt x="31" y="62"/>
                    </a:cubicBezTo>
                    <a:cubicBezTo>
                      <a:pt x="31" y="62"/>
                      <a:pt x="31" y="93"/>
                      <a:pt x="62" y="93"/>
                    </a:cubicBezTo>
                    <a:lnTo>
                      <a:pt x="62" y="93"/>
                    </a:lnTo>
                    <a:lnTo>
                      <a:pt x="62" y="93"/>
                    </a:lnTo>
                    <a:lnTo>
                      <a:pt x="62" y="93"/>
                    </a:lnTo>
                    <a:cubicBezTo>
                      <a:pt x="93" y="93"/>
                      <a:pt x="93" y="93"/>
                      <a:pt x="93" y="93"/>
                    </a:cubicBezTo>
                    <a:lnTo>
                      <a:pt x="93" y="93"/>
                    </a:lnTo>
                    <a:lnTo>
                      <a:pt x="124" y="93"/>
                    </a:lnTo>
                    <a:cubicBezTo>
                      <a:pt x="124" y="93"/>
                      <a:pt x="155" y="93"/>
                      <a:pt x="186" y="93"/>
                    </a:cubicBezTo>
                    <a:lnTo>
                      <a:pt x="186" y="93"/>
                    </a:lnTo>
                    <a:cubicBezTo>
                      <a:pt x="155" y="62"/>
                      <a:pt x="155" y="62"/>
                      <a:pt x="155"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4" name="Freeform 205"/>
              <p:cNvSpPr>
                <a:spLocks noChangeArrowheads="1"/>
              </p:cNvSpPr>
              <p:nvPr/>
            </p:nvSpPr>
            <p:spPr bwMode="auto">
              <a:xfrm>
                <a:off x="1962150" y="909638"/>
                <a:ext cx="1588" cy="11112"/>
              </a:xfrm>
              <a:custGeom>
                <a:avLst/>
                <a:gdLst>
                  <a:gd name="T0" fmla="*/ 0 w 1"/>
                  <a:gd name="T1" fmla="*/ 0 h 32"/>
                  <a:gd name="T2" fmla="*/ 0 w 1"/>
                  <a:gd name="T3" fmla="*/ 0 h 32"/>
                  <a:gd name="T4" fmla="*/ 0 w 1"/>
                  <a:gd name="T5" fmla="*/ 31 h 32"/>
                  <a:gd name="T6" fmla="*/ 0 w 1"/>
                  <a:gd name="T7" fmla="*/ 0 h 32"/>
                </a:gdLst>
                <a:ahLst/>
                <a:cxnLst>
                  <a:cxn ang="0">
                    <a:pos x="T0" y="T1"/>
                  </a:cxn>
                  <a:cxn ang="0">
                    <a:pos x="T2" y="T3"/>
                  </a:cxn>
                  <a:cxn ang="0">
                    <a:pos x="T4" y="T5"/>
                  </a:cxn>
                  <a:cxn ang="0">
                    <a:pos x="T6" y="T7"/>
                  </a:cxn>
                </a:cxnLst>
                <a:rect l="0" t="0" r="r" b="b"/>
                <a:pathLst>
                  <a:path w="1" h="32">
                    <a:moveTo>
                      <a:pt x="0" y="0"/>
                    </a:moveTo>
                    <a:lnTo>
                      <a:pt x="0" y="0"/>
                    </a:lnTo>
                    <a:lnTo>
                      <a:pt x="0" y="31"/>
                    </a:lnTo>
                    <a:cubicBezTo>
                      <a:pt x="0" y="31"/>
                      <a:pt x="0" y="31"/>
                      <a:pt x="0"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5" name="Freeform 206"/>
              <p:cNvSpPr>
                <a:spLocks noChangeArrowheads="1"/>
              </p:cNvSpPr>
              <p:nvPr/>
            </p:nvSpPr>
            <p:spPr bwMode="auto">
              <a:xfrm>
                <a:off x="1906588" y="909638"/>
                <a:ext cx="33337" cy="11112"/>
              </a:xfrm>
              <a:custGeom>
                <a:avLst/>
                <a:gdLst>
                  <a:gd name="T0" fmla="*/ 62 w 94"/>
                  <a:gd name="T1" fmla="*/ 31 h 32"/>
                  <a:gd name="T2" fmla="*/ 62 w 94"/>
                  <a:gd name="T3" fmla="*/ 31 h 32"/>
                  <a:gd name="T4" fmla="*/ 62 w 94"/>
                  <a:gd name="T5" fmla="*/ 0 h 32"/>
                  <a:gd name="T6" fmla="*/ 62 w 94"/>
                  <a:gd name="T7" fmla="*/ 31 h 32"/>
                  <a:gd name="T8" fmla="*/ 31 w 94"/>
                  <a:gd name="T9" fmla="*/ 0 h 32"/>
                  <a:gd name="T10" fmla="*/ 31 w 94"/>
                  <a:gd name="T11" fmla="*/ 0 h 32"/>
                  <a:gd name="T12" fmla="*/ 31 w 94"/>
                  <a:gd name="T13" fmla="*/ 0 h 32"/>
                  <a:gd name="T14" fmla="*/ 31 w 94"/>
                  <a:gd name="T15" fmla="*/ 0 h 32"/>
                  <a:gd name="T16" fmla="*/ 0 w 94"/>
                  <a:gd name="T17" fmla="*/ 31 h 32"/>
                  <a:gd name="T18" fmla="*/ 0 w 94"/>
                  <a:gd name="T19" fmla="*/ 31 h 32"/>
                  <a:gd name="T20" fmla="*/ 62 w 94"/>
                  <a:gd name="T21" fmla="*/ 31 h 32"/>
                  <a:gd name="T22" fmla="*/ 62 w 94"/>
                  <a:gd name="T23" fmla="*/ 31 h 32"/>
                  <a:gd name="T24" fmla="*/ 93 w 94"/>
                  <a:gd name="T25" fmla="*/ 31 h 32"/>
                  <a:gd name="T26" fmla="*/ 93 w 94"/>
                  <a:gd name="T27" fmla="*/ 31 h 32"/>
                  <a:gd name="T28" fmla="*/ 93 w 94"/>
                  <a:gd name="T29" fmla="*/ 31 h 32"/>
                  <a:gd name="T30" fmla="*/ 62 w 9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32">
                    <a:moveTo>
                      <a:pt x="62" y="31"/>
                    </a:moveTo>
                    <a:lnTo>
                      <a:pt x="62" y="31"/>
                    </a:lnTo>
                    <a:lnTo>
                      <a:pt x="62" y="0"/>
                    </a:lnTo>
                    <a:cubicBezTo>
                      <a:pt x="62" y="31"/>
                      <a:pt x="62" y="31"/>
                      <a:pt x="62" y="31"/>
                    </a:cubicBezTo>
                    <a:cubicBezTo>
                      <a:pt x="31" y="31"/>
                      <a:pt x="31" y="31"/>
                      <a:pt x="31" y="0"/>
                    </a:cubicBezTo>
                    <a:lnTo>
                      <a:pt x="31" y="0"/>
                    </a:lnTo>
                    <a:lnTo>
                      <a:pt x="31" y="0"/>
                    </a:lnTo>
                    <a:lnTo>
                      <a:pt x="31" y="0"/>
                    </a:lnTo>
                    <a:cubicBezTo>
                      <a:pt x="0" y="31"/>
                      <a:pt x="0" y="31"/>
                      <a:pt x="0" y="31"/>
                    </a:cubicBezTo>
                    <a:lnTo>
                      <a:pt x="0" y="31"/>
                    </a:lnTo>
                    <a:cubicBezTo>
                      <a:pt x="31" y="31"/>
                      <a:pt x="62" y="31"/>
                      <a:pt x="62" y="31"/>
                    </a:cubicBezTo>
                    <a:lnTo>
                      <a:pt x="62" y="31"/>
                    </a:lnTo>
                    <a:cubicBezTo>
                      <a:pt x="93" y="31"/>
                      <a:pt x="93" y="31"/>
                      <a:pt x="93" y="31"/>
                    </a:cubicBezTo>
                    <a:lnTo>
                      <a:pt x="93" y="31"/>
                    </a:lnTo>
                    <a:lnTo>
                      <a:pt x="93" y="31"/>
                    </a:lnTo>
                    <a:cubicBezTo>
                      <a:pt x="93" y="31"/>
                      <a:pt x="93" y="31"/>
                      <a:pt x="62"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6" name="Freeform 207"/>
              <p:cNvSpPr>
                <a:spLocks noChangeArrowheads="1"/>
              </p:cNvSpPr>
              <p:nvPr/>
            </p:nvSpPr>
            <p:spPr bwMode="auto">
              <a:xfrm>
                <a:off x="2073275" y="954088"/>
                <a:ext cx="22225" cy="11112"/>
              </a:xfrm>
              <a:custGeom>
                <a:avLst/>
                <a:gdLst>
                  <a:gd name="T0" fmla="*/ 31 w 62"/>
                  <a:gd name="T1" fmla="*/ 31 h 32"/>
                  <a:gd name="T2" fmla="*/ 31 w 62"/>
                  <a:gd name="T3" fmla="*/ 31 h 32"/>
                  <a:gd name="T4" fmla="*/ 31 w 62"/>
                  <a:gd name="T5" fmla="*/ 31 h 32"/>
                  <a:gd name="T6" fmla="*/ 31 w 62"/>
                  <a:gd name="T7" fmla="*/ 31 h 32"/>
                  <a:gd name="T8" fmla="*/ 61 w 62"/>
                  <a:gd name="T9" fmla="*/ 0 h 32"/>
                  <a:gd name="T10" fmla="*/ 0 w 62"/>
                  <a:gd name="T11" fmla="*/ 0 h 32"/>
                  <a:gd name="T12" fmla="*/ 31 w 62"/>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2" h="32">
                    <a:moveTo>
                      <a:pt x="31" y="31"/>
                    </a:moveTo>
                    <a:lnTo>
                      <a:pt x="31" y="31"/>
                    </a:lnTo>
                    <a:lnTo>
                      <a:pt x="31" y="31"/>
                    </a:lnTo>
                    <a:lnTo>
                      <a:pt x="31" y="31"/>
                    </a:lnTo>
                    <a:cubicBezTo>
                      <a:pt x="31" y="31"/>
                      <a:pt x="31" y="0"/>
                      <a:pt x="61" y="0"/>
                    </a:cubicBezTo>
                    <a:cubicBezTo>
                      <a:pt x="31" y="0"/>
                      <a:pt x="31" y="0"/>
                      <a:pt x="0" y="0"/>
                    </a:cubicBezTo>
                    <a:lnTo>
                      <a:pt x="31"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7" name="Freeform 208"/>
              <p:cNvSpPr>
                <a:spLocks noChangeArrowheads="1"/>
              </p:cNvSpPr>
              <p:nvPr/>
            </p:nvSpPr>
            <p:spPr bwMode="auto">
              <a:xfrm>
                <a:off x="1793875" y="787400"/>
                <a:ext cx="134938" cy="44450"/>
              </a:xfrm>
              <a:custGeom>
                <a:avLst/>
                <a:gdLst>
                  <a:gd name="T0" fmla="*/ 0 w 373"/>
                  <a:gd name="T1" fmla="*/ 62 h 125"/>
                  <a:gd name="T2" fmla="*/ 0 w 373"/>
                  <a:gd name="T3" fmla="*/ 62 h 125"/>
                  <a:gd name="T4" fmla="*/ 31 w 373"/>
                  <a:gd name="T5" fmla="*/ 62 h 125"/>
                  <a:gd name="T6" fmla="*/ 62 w 373"/>
                  <a:gd name="T7" fmla="*/ 62 h 125"/>
                  <a:gd name="T8" fmla="*/ 62 w 373"/>
                  <a:gd name="T9" fmla="*/ 62 h 125"/>
                  <a:gd name="T10" fmla="*/ 93 w 373"/>
                  <a:gd name="T11" fmla="*/ 62 h 125"/>
                  <a:gd name="T12" fmla="*/ 124 w 373"/>
                  <a:gd name="T13" fmla="*/ 62 h 125"/>
                  <a:gd name="T14" fmla="*/ 186 w 373"/>
                  <a:gd name="T15" fmla="*/ 62 h 125"/>
                  <a:gd name="T16" fmla="*/ 186 w 373"/>
                  <a:gd name="T17" fmla="*/ 93 h 125"/>
                  <a:gd name="T18" fmla="*/ 248 w 373"/>
                  <a:gd name="T19" fmla="*/ 124 h 125"/>
                  <a:gd name="T20" fmla="*/ 279 w 373"/>
                  <a:gd name="T21" fmla="*/ 124 h 125"/>
                  <a:gd name="T22" fmla="*/ 279 w 373"/>
                  <a:gd name="T23" fmla="*/ 124 h 125"/>
                  <a:gd name="T24" fmla="*/ 310 w 373"/>
                  <a:gd name="T25" fmla="*/ 124 h 125"/>
                  <a:gd name="T26" fmla="*/ 341 w 373"/>
                  <a:gd name="T27" fmla="*/ 124 h 125"/>
                  <a:gd name="T28" fmla="*/ 372 w 373"/>
                  <a:gd name="T29" fmla="*/ 93 h 125"/>
                  <a:gd name="T30" fmla="*/ 372 w 373"/>
                  <a:gd name="T31" fmla="*/ 93 h 125"/>
                  <a:gd name="T32" fmla="*/ 372 w 373"/>
                  <a:gd name="T33" fmla="*/ 93 h 125"/>
                  <a:gd name="T34" fmla="*/ 372 w 373"/>
                  <a:gd name="T35" fmla="*/ 93 h 125"/>
                  <a:gd name="T36" fmla="*/ 341 w 373"/>
                  <a:gd name="T37" fmla="*/ 93 h 125"/>
                  <a:gd name="T38" fmla="*/ 310 w 373"/>
                  <a:gd name="T39" fmla="*/ 62 h 125"/>
                  <a:gd name="T40" fmla="*/ 310 w 373"/>
                  <a:gd name="T41" fmla="*/ 62 h 125"/>
                  <a:gd name="T42" fmla="*/ 279 w 373"/>
                  <a:gd name="T43" fmla="*/ 62 h 125"/>
                  <a:gd name="T44" fmla="*/ 279 w 373"/>
                  <a:gd name="T45" fmla="*/ 62 h 125"/>
                  <a:gd name="T46" fmla="*/ 248 w 373"/>
                  <a:gd name="T47" fmla="*/ 31 h 125"/>
                  <a:gd name="T48" fmla="*/ 248 w 373"/>
                  <a:gd name="T49" fmla="*/ 31 h 125"/>
                  <a:gd name="T50" fmla="*/ 217 w 373"/>
                  <a:gd name="T51" fmla="*/ 31 h 125"/>
                  <a:gd name="T52" fmla="*/ 186 w 373"/>
                  <a:gd name="T53" fmla="*/ 31 h 125"/>
                  <a:gd name="T54" fmla="*/ 155 w 373"/>
                  <a:gd name="T55" fmla="*/ 31 h 125"/>
                  <a:gd name="T56" fmla="*/ 124 w 373"/>
                  <a:gd name="T57" fmla="*/ 0 h 125"/>
                  <a:gd name="T58" fmla="*/ 93 w 373"/>
                  <a:gd name="T59" fmla="*/ 0 h 125"/>
                  <a:gd name="T60" fmla="*/ 93 w 373"/>
                  <a:gd name="T61" fmla="*/ 0 h 125"/>
                  <a:gd name="T62" fmla="*/ 62 w 373"/>
                  <a:gd name="T63" fmla="*/ 0 h 125"/>
                  <a:gd name="T64" fmla="*/ 31 w 373"/>
                  <a:gd name="T65" fmla="*/ 0 h 125"/>
                  <a:gd name="T66" fmla="*/ 0 w 373"/>
                  <a:gd name="T67" fmla="*/ 0 h 125"/>
                  <a:gd name="T68" fmla="*/ 0 w 373"/>
                  <a:gd name="T69" fmla="*/ 0 h 125"/>
                  <a:gd name="T70" fmla="*/ 0 w 373"/>
                  <a:gd name="T71" fmla="*/ 31 h 125"/>
                  <a:gd name="T72" fmla="*/ 0 w 373"/>
                  <a:gd name="T73"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 h="125">
                    <a:moveTo>
                      <a:pt x="0" y="62"/>
                    </a:moveTo>
                    <a:lnTo>
                      <a:pt x="0" y="62"/>
                    </a:lnTo>
                    <a:cubicBezTo>
                      <a:pt x="0" y="62"/>
                      <a:pt x="0" y="62"/>
                      <a:pt x="31" y="62"/>
                    </a:cubicBezTo>
                    <a:cubicBezTo>
                      <a:pt x="31" y="62"/>
                      <a:pt x="31" y="62"/>
                      <a:pt x="62" y="62"/>
                    </a:cubicBezTo>
                    <a:lnTo>
                      <a:pt x="62" y="62"/>
                    </a:lnTo>
                    <a:lnTo>
                      <a:pt x="93" y="62"/>
                    </a:lnTo>
                    <a:cubicBezTo>
                      <a:pt x="93" y="62"/>
                      <a:pt x="93" y="62"/>
                      <a:pt x="124" y="62"/>
                    </a:cubicBezTo>
                    <a:cubicBezTo>
                      <a:pt x="155" y="62"/>
                      <a:pt x="155" y="62"/>
                      <a:pt x="186" y="62"/>
                    </a:cubicBezTo>
                    <a:lnTo>
                      <a:pt x="186" y="93"/>
                    </a:lnTo>
                    <a:cubicBezTo>
                      <a:pt x="248" y="124"/>
                      <a:pt x="248" y="124"/>
                      <a:pt x="248" y="124"/>
                    </a:cubicBezTo>
                    <a:cubicBezTo>
                      <a:pt x="248" y="124"/>
                      <a:pt x="248" y="124"/>
                      <a:pt x="279" y="124"/>
                    </a:cubicBezTo>
                    <a:lnTo>
                      <a:pt x="279" y="124"/>
                    </a:lnTo>
                    <a:lnTo>
                      <a:pt x="310" y="124"/>
                    </a:lnTo>
                    <a:cubicBezTo>
                      <a:pt x="341" y="124"/>
                      <a:pt x="341" y="124"/>
                      <a:pt x="341" y="124"/>
                    </a:cubicBezTo>
                    <a:cubicBezTo>
                      <a:pt x="372" y="124"/>
                      <a:pt x="372" y="93"/>
                      <a:pt x="372" y="93"/>
                    </a:cubicBezTo>
                    <a:lnTo>
                      <a:pt x="372" y="93"/>
                    </a:lnTo>
                    <a:lnTo>
                      <a:pt x="372" y="93"/>
                    </a:lnTo>
                    <a:lnTo>
                      <a:pt x="372" y="93"/>
                    </a:lnTo>
                    <a:cubicBezTo>
                      <a:pt x="341" y="93"/>
                      <a:pt x="341" y="93"/>
                      <a:pt x="341" y="93"/>
                    </a:cubicBezTo>
                    <a:cubicBezTo>
                      <a:pt x="310" y="93"/>
                      <a:pt x="310" y="62"/>
                      <a:pt x="310" y="62"/>
                    </a:cubicBezTo>
                    <a:lnTo>
                      <a:pt x="310" y="62"/>
                    </a:lnTo>
                    <a:cubicBezTo>
                      <a:pt x="310" y="62"/>
                      <a:pt x="310" y="62"/>
                      <a:pt x="279" y="62"/>
                    </a:cubicBezTo>
                    <a:lnTo>
                      <a:pt x="279" y="62"/>
                    </a:lnTo>
                    <a:cubicBezTo>
                      <a:pt x="248" y="31"/>
                      <a:pt x="248" y="31"/>
                      <a:pt x="248" y="31"/>
                    </a:cubicBezTo>
                    <a:lnTo>
                      <a:pt x="248" y="31"/>
                    </a:lnTo>
                    <a:cubicBezTo>
                      <a:pt x="217" y="31"/>
                      <a:pt x="217" y="31"/>
                      <a:pt x="217" y="31"/>
                    </a:cubicBezTo>
                    <a:cubicBezTo>
                      <a:pt x="186" y="31"/>
                      <a:pt x="186" y="31"/>
                      <a:pt x="186" y="31"/>
                    </a:cubicBezTo>
                    <a:lnTo>
                      <a:pt x="155" y="31"/>
                    </a:lnTo>
                    <a:cubicBezTo>
                      <a:pt x="124" y="31"/>
                      <a:pt x="124" y="0"/>
                      <a:pt x="124" y="0"/>
                    </a:cubicBezTo>
                    <a:cubicBezTo>
                      <a:pt x="124" y="0"/>
                      <a:pt x="124" y="0"/>
                      <a:pt x="93" y="0"/>
                    </a:cubicBezTo>
                    <a:lnTo>
                      <a:pt x="93" y="0"/>
                    </a:lnTo>
                    <a:cubicBezTo>
                      <a:pt x="62" y="0"/>
                      <a:pt x="62" y="0"/>
                      <a:pt x="62" y="0"/>
                    </a:cubicBezTo>
                    <a:lnTo>
                      <a:pt x="31" y="0"/>
                    </a:lnTo>
                    <a:lnTo>
                      <a:pt x="0" y="0"/>
                    </a:lnTo>
                    <a:lnTo>
                      <a:pt x="0" y="0"/>
                    </a:lnTo>
                    <a:lnTo>
                      <a:pt x="0" y="31"/>
                    </a:lnTo>
                    <a:lnTo>
                      <a:pt x="0"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8" name="Freeform 209"/>
              <p:cNvSpPr>
                <a:spLocks noChangeArrowheads="1"/>
              </p:cNvSpPr>
              <p:nvPr/>
            </p:nvSpPr>
            <p:spPr bwMode="auto">
              <a:xfrm>
                <a:off x="1827213" y="831850"/>
                <a:ext cx="44450" cy="11113"/>
              </a:xfrm>
              <a:custGeom>
                <a:avLst/>
                <a:gdLst>
                  <a:gd name="T0" fmla="*/ 62 w 125"/>
                  <a:gd name="T1" fmla="*/ 0 h 32"/>
                  <a:gd name="T2" fmla="*/ 62 w 125"/>
                  <a:gd name="T3" fmla="*/ 0 h 32"/>
                  <a:gd name="T4" fmla="*/ 62 w 125"/>
                  <a:gd name="T5" fmla="*/ 0 h 32"/>
                  <a:gd name="T6" fmla="*/ 0 w 125"/>
                  <a:gd name="T7" fmla="*/ 0 h 32"/>
                  <a:gd name="T8" fmla="*/ 0 w 125"/>
                  <a:gd name="T9" fmla="*/ 0 h 32"/>
                  <a:gd name="T10" fmla="*/ 0 w 125"/>
                  <a:gd name="T11" fmla="*/ 31 h 32"/>
                  <a:gd name="T12" fmla="*/ 31 w 125"/>
                  <a:gd name="T13" fmla="*/ 31 h 32"/>
                  <a:gd name="T14" fmla="*/ 62 w 125"/>
                  <a:gd name="T15" fmla="*/ 31 h 32"/>
                  <a:gd name="T16" fmla="*/ 93 w 125"/>
                  <a:gd name="T17" fmla="*/ 31 h 32"/>
                  <a:gd name="T18" fmla="*/ 124 w 125"/>
                  <a:gd name="T19" fmla="*/ 31 h 32"/>
                  <a:gd name="T20" fmla="*/ 93 w 125"/>
                  <a:gd name="T21" fmla="*/ 0 h 32"/>
                  <a:gd name="T22" fmla="*/ 62 w 12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2">
                    <a:moveTo>
                      <a:pt x="62" y="0"/>
                    </a:moveTo>
                    <a:lnTo>
                      <a:pt x="62" y="0"/>
                    </a:lnTo>
                    <a:lnTo>
                      <a:pt x="62" y="0"/>
                    </a:lnTo>
                    <a:cubicBezTo>
                      <a:pt x="62" y="0"/>
                      <a:pt x="31" y="0"/>
                      <a:pt x="0" y="0"/>
                    </a:cubicBezTo>
                    <a:lnTo>
                      <a:pt x="0" y="0"/>
                    </a:lnTo>
                    <a:lnTo>
                      <a:pt x="0" y="31"/>
                    </a:lnTo>
                    <a:lnTo>
                      <a:pt x="31" y="31"/>
                    </a:lnTo>
                    <a:lnTo>
                      <a:pt x="62" y="31"/>
                    </a:lnTo>
                    <a:lnTo>
                      <a:pt x="93" y="31"/>
                    </a:lnTo>
                    <a:cubicBezTo>
                      <a:pt x="93" y="31"/>
                      <a:pt x="93" y="31"/>
                      <a:pt x="124" y="31"/>
                    </a:cubicBezTo>
                    <a:cubicBezTo>
                      <a:pt x="93" y="0"/>
                      <a:pt x="93" y="0"/>
                      <a:pt x="93" y="0"/>
                    </a:cubicBezTo>
                    <a:cubicBezTo>
                      <a:pt x="93" y="0"/>
                      <a:pt x="93" y="0"/>
                      <a:pt x="62"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9" name="Freeform 210"/>
              <p:cNvSpPr>
                <a:spLocks noChangeArrowheads="1"/>
              </p:cNvSpPr>
              <p:nvPr/>
            </p:nvSpPr>
            <p:spPr bwMode="auto">
              <a:xfrm>
                <a:off x="2117725" y="1155700"/>
                <a:ext cx="33338" cy="1588"/>
              </a:xfrm>
              <a:custGeom>
                <a:avLst/>
                <a:gdLst>
                  <a:gd name="T0" fmla="*/ 31 w 94"/>
                  <a:gd name="T1" fmla="*/ 0 h 1"/>
                  <a:gd name="T2" fmla="*/ 31 w 94"/>
                  <a:gd name="T3" fmla="*/ 0 h 1"/>
                  <a:gd name="T4" fmla="*/ 0 w 94"/>
                  <a:gd name="T5" fmla="*/ 0 h 1"/>
                  <a:gd name="T6" fmla="*/ 31 w 94"/>
                  <a:gd name="T7" fmla="*/ 0 h 1"/>
                  <a:gd name="T8" fmla="*/ 31 w 94"/>
                  <a:gd name="T9" fmla="*/ 0 h 1"/>
                  <a:gd name="T10" fmla="*/ 62 w 94"/>
                  <a:gd name="T11" fmla="*/ 0 h 1"/>
                  <a:gd name="T12" fmla="*/ 93 w 94"/>
                  <a:gd name="T13" fmla="*/ 0 h 1"/>
                  <a:gd name="T14" fmla="*/ 93 w 94"/>
                  <a:gd name="T15" fmla="*/ 0 h 1"/>
                  <a:gd name="T16" fmla="*/ 93 w 94"/>
                  <a:gd name="T17" fmla="*/ 0 h 1"/>
                  <a:gd name="T18" fmla="*/ 93 w 94"/>
                  <a:gd name="T19" fmla="*/ 0 h 1"/>
                  <a:gd name="T20" fmla="*/ 31 w 9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
                    <a:moveTo>
                      <a:pt x="31" y="0"/>
                    </a:moveTo>
                    <a:lnTo>
                      <a:pt x="31" y="0"/>
                    </a:lnTo>
                    <a:lnTo>
                      <a:pt x="0" y="0"/>
                    </a:lnTo>
                    <a:lnTo>
                      <a:pt x="31" y="0"/>
                    </a:lnTo>
                    <a:lnTo>
                      <a:pt x="31" y="0"/>
                    </a:lnTo>
                    <a:lnTo>
                      <a:pt x="62" y="0"/>
                    </a:lnTo>
                    <a:lnTo>
                      <a:pt x="93" y="0"/>
                    </a:lnTo>
                    <a:lnTo>
                      <a:pt x="93" y="0"/>
                    </a:lnTo>
                    <a:lnTo>
                      <a:pt x="93" y="0"/>
                    </a:lnTo>
                    <a:lnTo>
                      <a:pt x="93" y="0"/>
                    </a:lnTo>
                    <a:lnTo>
                      <a:pt x="3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0" name="Freeform 211"/>
              <p:cNvSpPr>
                <a:spLocks noChangeArrowheads="1"/>
              </p:cNvSpPr>
              <p:nvPr/>
            </p:nvSpPr>
            <p:spPr bwMode="auto">
              <a:xfrm>
                <a:off x="2028825" y="2449513"/>
                <a:ext cx="22225" cy="11112"/>
              </a:xfrm>
              <a:custGeom>
                <a:avLst/>
                <a:gdLst>
                  <a:gd name="T0" fmla="*/ 31 w 63"/>
                  <a:gd name="T1" fmla="*/ 30 h 31"/>
                  <a:gd name="T2" fmla="*/ 31 w 63"/>
                  <a:gd name="T3" fmla="*/ 30 h 31"/>
                  <a:gd name="T4" fmla="*/ 31 w 63"/>
                  <a:gd name="T5" fmla="*/ 30 h 31"/>
                  <a:gd name="T6" fmla="*/ 31 w 63"/>
                  <a:gd name="T7" fmla="*/ 30 h 31"/>
                  <a:gd name="T8" fmla="*/ 62 w 63"/>
                  <a:gd name="T9" fmla="*/ 30 h 31"/>
                  <a:gd name="T10" fmla="*/ 62 w 63"/>
                  <a:gd name="T11" fmla="*/ 30 h 31"/>
                  <a:gd name="T12" fmla="*/ 62 w 63"/>
                  <a:gd name="T13" fmla="*/ 30 h 31"/>
                  <a:gd name="T14" fmla="*/ 62 w 63"/>
                  <a:gd name="T15" fmla="*/ 30 h 31"/>
                  <a:gd name="T16" fmla="*/ 62 w 63"/>
                  <a:gd name="T17" fmla="*/ 30 h 31"/>
                  <a:gd name="T18" fmla="*/ 31 w 63"/>
                  <a:gd name="T19" fmla="*/ 0 h 31"/>
                  <a:gd name="T20" fmla="*/ 31 w 63"/>
                  <a:gd name="T21" fmla="*/ 0 h 31"/>
                  <a:gd name="T22" fmla="*/ 31 w 63"/>
                  <a:gd name="T23" fmla="*/ 0 h 31"/>
                  <a:gd name="T24" fmla="*/ 0 w 63"/>
                  <a:gd name="T25" fmla="*/ 0 h 31"/>
                  <a:gd name="T26" fmla="*/ 0 w 63"/>
                  <a:gd name="T27" fmla="*/ 0 h 31"/>
                  <a:gd name="T28" fmla="*/ 0 w 63"/>
                  <a:gd name="T29" fmla="*/ 0 h 31"/>
                  <a:gd name="T30" fmla="*/ 0 w 63"/>
                  <a:gd name="T31" fmla="*/ 30 h 31"/>
                  <a:gd name="T32" fmla="*/ 31 w 63"/>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31" y="30"/>
                    </a:moveTo>
                    <a:lnTo>
                      <a:pt x="31" y="30"/>
                    </a:lnTo>
                    <a:lnTo>
                      <a:pt x="31" y="30"/>
                    </a:lnTo>
                    <a:lnTo>
                      <a:pt x="31" y="30"/>
                    </a:lnTo>
                    <a:cubicBezTo>
                      <a:pt x="62" y="30"/>
                      <a:pt x="62" y="30"/>
                      <a:pt x="62" y="30"/>
                    </a:cubicBezTo>
                    <a:lnTo>
                      <a:pt x="62" y="30"/>
                    </a:lnTo>
                    <a:lnTo>
                      <a:pt x="62" y="30"/>
                    </a:lnTo>
                    <a:lnTo>
                      <a:pt x="62" y="30"/>
                    </a:lnTo>
                    <a:lnTo>
                      <a:pt x="62" y="30"/>
                    </a:lnTo>
                    <a:cubicBezTo>
                      <a:pt x="62" y="30"/>
                      <a:pt x="62" y="30"/>
                      <a:pt x="31" y="0"/>
                    </a:cubicBezTo>
                    <a:lnTo>
                      <a:pt x="31" y="0"/>
                    </a:lnTo>
                    <a:lnTo>
                      <a:pt x="31" y="0"/>
                    </a:lnTo>
                    <a:lnTo>
                      <a:pt x="0" y="0"/>
                    </a:lnTo>
                    <a:lnTo>
                      <a:pt x="0" y="0"/>
                    </a:lnTo>
                    <a:lnTo>
                      <a:pt x="0" y="0"/>
                    </a:lnTo>
                    <a:cubicBezTo>
                      <a:pt x="0" y="0"/>
                      <a:pt x="0" y="0"/>
                      <a:pt x="0" y="30"/>
                    </a:cubicBezTo>
                    <a:lnTo>
                      <a:pt x="31" y="3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1" name="Freeform 212"/>
              <p:cNvSpPr>
                <a:spLocks noChangeArrowheads="1"/>
              </p:cNvSpPr>
              <p:nvPr/>
            </p:nvSpPr>
            <p:spPr bwMode="auto">
              <a:xfrm>
                <a:off x="1962150" y="2405063"/>
                <a:ext cx="44450" cy="44450"/>
              </a:xfrm>
              <a:custGeom>
                <a:avLst/>
                <a:gdLst>
                  <a:gd name="T0" fmla="*/ 93 w 125"/>
                  <a:gd name="T1" fmla="*/ 30 h 125"/>
                  <a:gd name="T2" fmla="*/ 93 w 125"/>
                  <a:gd name="T3" fmla="*/ 30 h 125"/>
                  <a:gd name="T4" fmla="*/ 62 w 125"/>
                  <a:gd name="T5" fmla="*/ 30 h 125"/>
                  <a:gd name="T6" fmla="*/ 62 w 125"/>
                  <a:gd name="T7" fmla="*/ 0 h 125"/>
                  <a:gd name="T8" fmla="*/ 31 w 125"/>
                  <a:gd name="T9" fmla="*/ 0 h 125"/>
                  <a:gd name="T10" fmla="*/ 31 w 125"/>
                  <a:gd name="T11" fmla="*/ 0 h 125"/>
                  <a:gd name="T12" fmla="*/ 0 w 125"/>
                  <a:gd name="T13" fmla="*/ 0 h 125"/>
                  <a:gd name="T14" fmla="*/ 0 w 125"/>
                  <a:gd name="T15" fmla="*/ 0 h 125"/>
                  <a:gd name="T16" fmla="*/ 31 w 125"/>
                  <a:gd name="T17" fmla="*/ 30 h 125"/>
                  <a:gd name="T18" fmla="*/ 93 w 125"/>
                  <a:gd name="T19" fmla="*/ 61 h 125"/>
                  <a:gd name="T20" fmla="*/ 93 w 125"/>
                  <a:gd name="T21" fmla="*/ 61 h 125"/>
                  <a:gd name="T22" fmla="*/ 93 w 125"/>
                  <a:gd name="T23" fmla="*/ 61 h 125"/>
                  <a:gd name="T24" fmla="*/ 124 w 125"/>
                  <a:gd name="T25" fmla="*/ 92 h 125"/>
                  <a:gd name="T26" fmla="*/ 124 w 125"/>
                  <a:gd name="T27" fmla="*/ 124 h 125"/>
                  <a:gd name="T28" fmla="*/ 124 w 125"/>
                  <a:gd name="T29" fmla="*/ 124 h 125"/>
                  <a:gd name="T30" fmla="*/ 124 w 125"/>
                  <a:gd name="T31" fmla="*/ 92 h 125"/>
                  <a:gd name="T32" fmla="*/ 124 w 125"/>
                  <a:gd name="T33" fmla="*/ 92 h 125"/>
                  <a:gd name="T34" fmla="*/ 124 w 125"/>
                  <a:gd name="T35" fmla="*/ 61 h 125"/>
                  <a:gd name="T36" fmla="*/ 124 w 125"/>
                  <a:gd name="T37" fmla="*/ 61 h 125"/>
                  <a:gd name="T38" fmla="*/ 124 w 125"/>
                  <a:gd name="T39" fmla="*/ 61 h 125"/>
                  <a:gd name="T40" fmla="*/ 124 w 125"/>
                  <a:gd name="T41" fmla="*/ 61 h 125"/>
                  <a:gd name="T42" fmla="*/ 93 w 125"/>
                  <a:gd name="T4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125">
                    <a:moveTo>
                      <a:pt x="93" y="30"/>
                    </a:moveTo>
                    <a:lnTo>
                      <a:pt x="93" y="30"/>
                    </a:lnTo>
                    <a:cubicBezTo>
                      <a:pt x="93" y="30"/>
                      <a:pt x="93" y="30"/>
                      <a:pt x="62" y="30"/>
                    </a:cubicBezTo>
                    <a:lnTo>
                      <a:pt x="62" y="0"/>
                    </a:lnTo>
                    <a:lnTo>
                      <a:pt x="31" y="0"/>
                    </a:lnTo>
                    <a:lnTo>
                      <a:pt x="31" y="0"/>
                    </a:lnTo>
                    <a:cubicBezTo>
                      <a:pt x="31" y="0"/>
                      <a:pt x="31" y="0"/>
                      <a:pt x="0" y="0"/>
                    </a:cubicBezTo>
                    <a:lnTo>
                      <a:pt x="0" y="0"/>
                    </a:lnTo>
                    <a:lnTo>
                      <a:pt x="31" y="30"/>
                    </a:lnTo>
                    <a:cubicBezTo>
                      <a:pt x="31" y="30"/>
                      <a:pt x="62" y="61"/>
                      <a:pt x="93" y="61"/>
                    </a:cubicBezTo>
                    <a:lnTo>
                      <a:pt x="93" y="61"/>
                    </a:lnTo>
                    <a:lnTo>
                      <a:pt x="93" y="61"/>
                    </a:lnTo>
                    <a:lnTo>
                      <a:pt x="124" y="92"/>
                    </a:lnTo>
                    <a:cubicBezTo>
                      <a:pt x="124" y="124"/>
                      <a:pt x="124" y="124"/>
                      <a:pt x="124" y="124"/>
                    </a:cubicBezTo>
                    <a:lnTo>
                      <a:pt x="124" y="124"/>
                    </a:lnTo>
                    <a:cubicBezTo>
                      <a:pt x="124" y="92"/>
                      <a:pt x="124" y="92"/>
                      <a:pt x="124" y="92"/>
                    </a:cubicBezTo>
                    <a:lnTo>
                      <a:pt x="124" y="92"/>
                    </a:lnTo>
                    <a:cubicBezTo>
                      <a:pt x="124" y="92"/>
                      <a:pt x="124" y="92"/>
                      <a:pt x="124" y="61"/>
                    </a:cubicBezTo>
                    <a:lnTo>
                      <a:pt x="124" y="61"/>
                    </a:lnTo>
                    <a:lnTo>
                      <a:pt x="124" y="61"/>
                    </a:lnTo>
                    <a:lnTo>
                      <a:pt x="124" y="61"/>
                    </a:lnTo>
                    <a:lnTo>
                      <a:pt x="93" y="3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2" name="Freeform 213"/>
              <p:cNvSpPr>
                <a:spLocks noChangeArrowheads="1"/>
              </p:cNvSpPr>
              <p:nvPr/>
            </p:nvSpPr>
            <p:spPr bwMode="auto">
              <a:xfrm>
                <a:off x="1192213" y="1535113"/>
                <a:ext cx="1127125" cy="525462"/>
              </a:xfrm>
              <a:custGeom>
                <a:avLst/>
                <a:gdLst>
                  <a:gd name="T0" fmla="*/ 3099 w 3132"/>
                  <a:gd name="T1" fmla="*/ 154 h 1458"/>
                  <a:gd name="T2" fmla="*/ 3099 w 3132"/>
                  <a:gd name="T3" fmla="*/ 93 h 1458"/>
                  <a:gd name="T4" fmla="*/ 3038 w 3132"/>
                  <a:gd name="T5" fmla="*/ 93 h 1458"/>
                  <a:gd name="T6" fmla="*/ 3007 w 3132"/>
                  <a:gd name="T7" fmla="*/ 154 h 1458"/>
                  <a:gd name="T8" fmla="*/ 2914 w 3132"/>
                  <a:gd name="T9" fmla="*/ 217 h 1458"/>
                  <a:gd name="T10" fmla="*/ 2666 w 3132"/>
                  <a:gd name="T11" fmla="*/ 278 h 1458"/>
                  <a:gd name="T12" fmla="*/ 2510 w 3132"/>
                  <a:gd name="T13" fmla="*/ 371 h 1458"/>
                  <a:gd name="T14" fmla="*/ 2294 w 3132"/>
                  <a:gd name="T15" fmla="*/ 465 h 1458"/>
                  <a:gd name="T16" fmla="*/ 2232 w 3132"/>
                  <a:gd name="T17" fmla="*/ 341 h 1458"/>
                  <a:gd name="T18" fmla="*/ 2201 w 3132"/>
                  <a:gd name="T19" fmla="*/ 186 h 1458"/>
                  <a:gd name="T20" fmla="*/ 2139 w 3132"/>
                  <a:gd name="T21" fmla="*/ 248 h 1458"/>
                  <a:gd name="T22" fmla="*/ 2046 w 3132"/>
                  <a:gd name="T23" fmla="*/ 371 h 1458"/>
                  <a:gd name="T24" fmla="*/ 2077 w 3132"/>
                  <a:gd name="T25" fmla="*/ 154 h 1458"/>
                  <a:gd name="T26" fmla="*/ 1891 w 3132"/>
                  <a:gd name="T27" fmla="*/ 186 h 1458"/>
                  <a:gd name="T28" fmla="*/ 1798 w 3132"/>
                  <a:gd name="T29" fmla="*/ 93 h 1458"/>
                  <a:gd name="T30" fmla="*/ 1829 w 3132"/>
                  <a:gd name="T31" fmla="*/ 62 h 1458"/>
                  <a:gd name="T32" fmla="*/ 1705 w 3132"/>
                  <a:gd name="T33" fmla="*/ 30 h 1458"/>
                  <a:gd name="T34" fmla="*/ 1612 w 3132"/>
                  <a:gd name="T35" fmla="*/ 0 h 1458"/>
                  <a:gd name="T36" fmla="*/ 124 w 3132"/>
                  <a:gd name="T37" fmla="*/ 0 h 1458"/>
                  <a:gd name="T38" fmla="*/ 93 w 3132"/>
                  <a:gd name="T39" fmla="*/ 93 h 1458"/>
                  <a:gd name="T40" fmla="*/ 32 w 3132"/>
                  <a:gd name="T41" fmla="*/ 30 h 1458"/>
                  <a:gd name="T42" fmla="*/ 32 w 3132"/>
                  <a:gd name="T43" fmla="*/ 93 h 1458"/>
                  <a:gd name="T44" fmla="*/ 32 w 3132"/>
                  <a:gd name="T45" fmla="*/ 248 h 1458"/>
                  <a:gd name="T46" fmla="*/ 0 w 3132"/>
                  <a:gd name="T47" fmla="*/ 402 h 1458"/>
                  <a:gd name="T48" fmla="*/ 32 w 3132"/>
                  <a:gd name="T49" fmla="*/ 558 h 1458"/>
                  <a:gd name="T50" fmla="*/ 93 w 3132"/>
                  <a:gd name="T51" fmla="*/ 650 h 1458"/>
                  <a:gd name="T52" fmla="*/ 186 w 3132"/>
                  <a:gd name="T53" fmla="*/ 650 h 1458"/>
                  <a:gd name="T54" fmla="*/ 217 w 3132"/>
                  <a:gd name="T55" fmla="*/ 867 h 1458"/>
                  <a:gd name="T56" fmla="*/ 310 w 3132"/>
                  <a:gd name="T57" fmla="*/ 898 h 1458"/>
                  <a:gd name="T58" fmla="*/ 465 w 3132"/>
                  <a:gd name="T59" fmla="*/ 991 h 1458"/>
                  <a:gd name="T60" fmla="*/ 496 w 3132"/>
                  <a:gd name="T61" fmla="*/ 961 h 1458"/>
                  <a:gd name="T62" fmla="*/ 589 w 3132"/>
                  <a:gd name="T63" fmla="*/ 991 h 1458"/>
                  <a:gd name="T64" fmla="*/ 837 w 3132"/>
                  <a:gd name="T65" fmla="*/ 1085 h 1458"/>
                  <a:gd name="T66" fmla="*/ 930 w 3132"/>
                  <a:gd name="T67" fmla="*/ 1022 h 1458"/>
                  <a:gd name="T68" fmla="*/ 1116 w 3132"/>
                  <a:gd name="T69" fmla="*/ 1178 h 1458"/>
                  <a:gd name="T70" fmla="*/ 1147 w 3132"/>
                  <a:gd name="T71" fmla="*/ 1209 h 1458"/>
                  <a:gd name="T72" fmla="*/ 1271 w 3132"/>
                  <a:gd name="T73" fmla="*/ 1178 h 1458"/>
                  <a:gd name="T74" fmla="*/ 1395 w 3132"/>
                  <a:gd name="T75" fmla="*/ 1363 h 1458"/>
                  <a:gd name="T76" fmla="*/ 1426 w 3132"/>
                  <a:gd name="T77" fmla="*/ 1394 h 1458"/>
                  <a:gd name="T78" fmla="*/ 1519 w 3132"/>
                  <a:gd name="T79" fmla="*/ 1270 h 1458"/>
                  <a:gd name="T80" fmla="*/ 1705 w 3132"/>
                  <a:gd name="T81" fmla="*/ 1178 h 1458"/>
                  <a:gd name="T82" fmla="*/ 2015 w 3132"/>
                  <a:gd name="T83" fmla="*/ 1146 h 1458"/>
                  <a:gd name="T84" fmla="*/ 2108 w 3132"/>
                  <a:gd name="T85" fmla="*/ 1146 h 1458"/>
                  <a:gd name="T86" fmla="*/ 2170 w 3132"/>
                  <a:gd name="T87" fmla="*/ 1178 h 1458"/>
                  <a:gd name="T88" fmla="*/ 2294 w 3132"/>
                  <a:gd name="T89" fmla="*/ 1209 h 1458"/>
                  <a:gd name="T90" fmla="*/ 2325 w 3132"/>
                  <a:gd name="T91" fmla="*/ 1333 h 1458"/>
                  <a:gd name="T92" fmla="*/ 2418 w 3132"/>
                  <a:gd name="T93" fmla="*/ 1457 h 1458"/>
                  <a:gd name="T94" fmla="*/ 2356 w 3132"/>
                  <a:gd name="T95" fmla="*/ 1178 h 1458"/>
                  <a:gd name="T96" fmla="*/ 2510 w 3132"/>
                  <a:gd name="T97" fmla="*/ 930 h 1458"/>
                  <a:gd name="T98" fmla="*/ 2604 w 3132"/>
                  <a:gd name="T99" fmla="*/ 837 h 1458"/>
                  <a:gd name="T100" fmla="*/ 2604 w 3132"/>
                  <a:gd name="T101" fmla="*/ 743 h 1458"/>
                  <a:gd name="T102" fmla="*/ 2573 w 3132"/>
                  <a:gd name="T103" fmla="*/ 619 h 1458"/>
                  <a:gd name="T104" fmla="*/ 2666 w 3132"/>
                  <a:gd name="T105" fmla="*/ 526 h 1458"/>
                  <a:gd name="T106" fmla="*/ 2759 w 3132"/>
                  <a:gd name="T107" fmla="*/ 526 h 1458"/>
                  <a:gd name="T108" fmla="*/ 2759 w 3132"/>
                  <a:gd name="T109" fmla="*/ 465 h 1458"/>
                  <a:gd name="T110" fmla="*/ 2914 w 3132"/>
                  <a:gd name="T111" fmla="*/ 434 h 1458"/>
                  <a:gd name="T112" fmla="*/ 2975 w 3132"/>
                  <a:gd name="T113" fmla="*/ 278 h 1458"/>
                  <a:gd name="T114" fmla="*/ 3069 w 3132"/>
                  <a:gd name="T115" fmla="*/ 217 h 1458"/>
                  <a:gd name="T116" fmla="*/ 3131 w 3132"/>
                  <a:gd name="T117" fmla="*/ 21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2" h="1458">
                    <a:moveTo>
                      <a:pt x="3099" y="217"/>
                    </a:moveTo>
                    <a:lnTo>
                      <a:pt x="3099" y="217"/>
                    </a:lnTo>
                    <a:lnTo>
                      <a:pt x="3099" y="186"/>
                    </a:lnTo>
                    <a:cubicBezTo>
                      <a:pt x="3099" y="186"/>
                      <a:pt x="3099" y="186"/>
                      <a:pt x="3099" y="154"/>
                    </a:cubicBezTo>
                    <a:lnTo>
                      <a:pt x="3099" y="154"/>
                    </a:lnTo>
                    <a:lnTo>
                      <a:pt x="3099" y="124"/>
                    </a:lnTo>
                    <a:cubicBezTo>
                      <a:pt x="3099" y="124"/>
                      <a:pt x="3099" y="124"/>
                      <a:pt x="3099" y="93"/>
                    </a:cubicBezTo>
                    <a:lnTo>
                      <a:pt x="3099" y="93"/>
                    </a:lnTo>
                    <a:lnTo>
                      <a:pt x="3099" y="93"/>
                    </a:lnTo>
                    <a:lnTo>
                      <a:pt x="3099" y="93"/>
                    </a:lnTo>
                    <a:lnTo>
                      <a:pt x="3069" y="93"/>
                    </a:lnTo>
                    <a:lnTo>
                      <a:pt x="3069" y="93"/>
                    </a:lnTo>
                    <a:lnTo>
                      <a:pt x="3038" y="93"/>
                    </a:lnTo>
                    <a:lnTo>
                      <a:pt x="3038" y="93"/>
                    </a:lnTo>
                    <a:lnTo>
                      <a:pt x="3038" y="93"/>
                    </a:lnTo>
                    <a:lnTo>
                      <a:pt x="3038" y="93"/>
                    </a:lnTo>
                    <a:cubicBezTo>
                      <a:pt x="3038" y="93"/>
                      <a:pt x="3038" y="124"/>
                      <a:pt x="3007" y="124"/>
                    </a:cubicBezTo>
                    <a:lnTo>
                      <a:pt x="3007" y="124"/>
                    </a:lnTo>
                    <a:lnTo>
                      <a:pt x="3007" y="124"/>
                    </a:lnTo>
                    <a:cubicBezTo>
                      <a:pt x="3007" y="124"/>
                      <a:pt x="3007" y="124"/>
                      <a:pt x="3007" y="154"/>
                    </a:cubicBezTo>
                    <a:lnTo>
                      <a:pt x="3007" y="154"/>
                    </a:lnTo>
                    <a:lnTo>
                      <a:pt x="2975" y="217"/>
                    </a:lnTo>
                    <a:lnTo>
                      <a:pt x="2975" y="217"/>
                    </a:lnTo>
                    <a:cubicBezTo>
                      <a:pt x="2945" y="217"/>
                      <a:pt x="2945" y="217"/>
                      <a:pt x="2945" y="217"/>
                    </a:cubicBezTo>
                    <a:cubicBezTo>
                      <a:pt x="2945" y="217"/>
                      <a:pt x="2945" y="217"/>
                      <a:pt x="2914" y="217"/>
                    </a:cubicBezTo>
                    <a:cubicBezTo>
                      <a:pt x="2914" y="248"/>
                      <a:pt x="2914" y="248"/>
                      <a:pt x="2883" y="248"/>
                    </a:cubicBezTo>
                    <a:lnTo>
                      <a:pt x="2883" y="248"/>
                    </a:lnTo>
                    <a:cubicBezTo>
                      <a:pt x="2851" y="248"/>
                      <a:pt x="2821" y="248"/>
                      <a:pt x="2790" y="248"/>
                    </a:cubicBezTo>
                    <a:cubicBezTo>
                      <a:pt x="2759" y="248"/>
                      <a:pt x="2727" y="248"/>
                      <a:pt x="2727" y="248"/>
                    </a:cubicBezTo>
                    <a:cubicBezTo>
                      <a:pt x="2666" y="278"/>
                      <a:pt x="2666" y="278"/>
                      <a:pt x="2666" y="278"/>
                    </a:cubicBezTo>
                    <a:cubicBezTo>
                      <a:pt x="2666" y="310"/>
                      <a:pt x="2635" y="341"/>
                      <a:pt x="2635" y="341"/>
                    </a:cubicBezTo>
                    <a:cubicBezTo>
                      <a:pt x="2635" y="371"/>
                      <a:pt x="2635" y="371"/>
                      <a:pt x="2604" y="371"/>
                    </a:cubicBezTo>
                    <a:cubicBezTo>
                      <a:pt x="2573" y="371"/>
                      <a:pt x="2573" y="371"/>
                      <a:pt x="2573" y="371"/>
                    </a:cubicBezTo>
                    <a:cubicBezTo>
                      <a:pt x="2542" y="371"/>
                      <a:pt x="2542" y="371"/>
                      <a:pt x="2542" y="371"/>
                    </a:cubicBezTo>
                    <a:cubicBezTo>
                      <a:pt x="2542" y="371"/>
                      <a:pt x="2542" y="371"/>
                      <a:pt x="2510" y="371"/>
                    </a:cubicBezTo>
                    <a:cubicBezTo>
                      <a:pt x="2510" y="402"/>
                      <a:pt x="2510" y="402"/>
                      <a:pt x="2480" y="434"/>
                    </a:cubicBezTo>
                    <a:cubicBezTo>
                      <a:pt x="2449" y="434"/>
                      <a:pt x="2325" y="495"/>
                      <a:pt x="2325" y="495"/>
                    </a:cubicBezTo>
                    <a:lnTo>
                      <a:pt x="2325" y="495"/>
                    </a:lnTo>
                    <a:cubicBezTo>
                      <a:pt x="2294" y="495"/>
                      <a:pt x="2294" y="465"/>
                      <a:pt x="2294" y="465"/>
                    </a:cubicBezTo>
                    <a:lnTo>
                      <a:pt x="2294" y="465"/>
                    </a:lnTo>
                    <a:cubicBezTo>
                      <a:pt x="2263" y="465"/>
                      <a:pt x="2232" y="402"/>
                      <a:pt x="2232" y="402"/>
                    </a:cubicBezTo>
                    <a:cubicBezTo>
                      <a:pt x="2232" y="371"/>
                      <a:pt x="2232" y="371"/>
                      <a:pt x="2232" y="371"/>
                    </a:cubicBezTo>
                    <a:lnTo>
                      <a:pt x="2232" y="371"/>
                    </a:lnTo>
                    <a:lnTo>
                      <a:pt x="2263" y="341"/>
                    </a:lnTo>
                    <a:cubicBezTo>
                      <a:pt x="2263" y="341"/>
                      <a:pt x="2263" y="341"/>
                      <a:pt x="2232" y="341"/>
                    </a:cubicBezTo>
                    <a:lnTo>
                      <a:pt x="2232" y="341"/>
                    </a:lnTo>
                    <a:cubicBezTo>
                      <a:pt x="2201" y="310"/>
                      <a:pt x="2232" y="278"/>
                      <a:pt x="2232" y="278"/>
                    </a:cubicBezTo>
                    <a:cubicBezTo>
                      <a:pt x="2232" y="278"/>
                      <a:pt x="2232" y="278"/>
                      <a:pt x="2232" y="248"/>
                    </a:cubicBezTo>
                    <a:cubicBezTo>
                      <a:pt x="2232" y="248"/>
                      <a:pt x="2232" y="248"/>
                      <a:pt x="2232" y="217"/>
                    </a:cubicBezTo>
                    <a:cubicBezTo>
                      <a:pt x="2201" y="217"/>
                      <a:pt x="2201" y="217"/>
                      <a:pt x="2201" y="186"/>
                    </a:cubicBezTo>
                    <a:lnTo>
                      <a:pt x="2201" y="186"/>
                    </a:lnTo>
                    <a:cubicBezTo>
                      <a:pt x="2170" y="186"/>
                      <a:pt x="2170" y="217"/>
                      <a:pt x="2170" y="217"/>
                    </a:cubicBezTo>
                    <a:lnTo>
                      <a:pt x="2170" y="248"/>
                    </a:lnTo>
                    <a:cubicBezTo>
                      <a:pt x="2139" y="248"/>
                      <a:pt x="2139" y="248"/>
                      <a:pt x="2139" y="248"/>
                    </a:cubicBezTo>
                    <a:lnTo>
                      <a:pt x="2139" y="248"/>
                    </a:lnTo>
                    <a:lnTo>
                      <a:pt x="2139" y="278"/>
                    </a:lnTo>
                    <a:lnTo>
                      <a:pt x="2139" y="310"/>
                    </a:lnTo>
                    <a:cubicBezTo>
                      <a:pt x="2108" y="310"/>
                      <a:pt x="2108" y="310"/>
                      <a:pt x="2108" y="341"/>
                    </a:cubicBezTo>
                    <a:lnTo>
                      <a:pt x="2077" y="341"/>
                    </a:lnTo>
                    <a:cubicBezTo>
                      <a:pt x="2077" y="371"/>
                      <a:pt x="2046" y="371"/>
                      <a:pt x="2046" y="371"/>
                    </a:cubicBezTo>
                    <a:lnTo>
                      <a:pt x="2046" y="371"/>
                    </a:lnTo>
                    <a:cubicBezTo>
                      <a:pt x="2015" y="341"/>
                      <a:pt x="2015" y="341"/>
                      <a:pt x="2015" y="341"/>
                    </a:cubicBezTo>
                    <a:cubicBezTo>
                      <a:pt x="2015" y="217"/>
                      <a:pt x="2015" y="217"/>
                      <a:pt x="2015" y="217"/>
                    </a:cubicBezTo>
                    <a:cubicBezTo>
                      <a:pt x="2108" y="154"/>
                      <a:pt x="2108" y="154"/>
                      <a:pt x="2108" y="154"/>
                    </a:cubicBezTo>
                    <a:cubicBezTo>
                      <a:pt x="2077" y="154"/>
                      <a:pt x="2077" y="154"/>
                      <a:pt x="2077" y="154"/>
                    </a:cubicBezTo>
                    <a:cubicBezTo>
                      <a:pt x="2046" y="154"/>
                      <a:pt x="2046" y="154"/>
                      <a:pt x="2046" y="154"/>
                    </a:cubicBezTo>
                    <a:cubicBezTo>
                      <a:pt x="2015" y="124"/>
                      <a:pt x="2015" y="124"/>
                      <a:pt x="2015" y="124"/>
                    </a:cubicBezTo>
                    <a:lnTo>
                      <a:pt x="1984" y="124"/>
                    </a:lnTo>
                    <a:lnTo>
                      <a:pt x="1922" y="154"/>
                    </a:lnTo>
                    <a:cubicBezTo>
                      <a:pt x="1922" y="186"/>
                      <a:pt x="1891" y="186"/>
                      <a:pt x="1891" y="186"/>
                    </a:cubicBezTo>
                    <a:cubicBezTo>
                      <a:pt x="1891" y="186"/>
                      <a:pt x="1891" y="186"/>
                      <a:pt x="1860" y="186"/>
                    </a:cubicBezTo>
                    <a:cubicBezTo>
                      <a:pt x="1860" y="154"/>
                      <a:pt x="1860" y="154"/>
                      <a:pt x="1860" y="154"/>
                    </a:cubicBezTo>
                    <a:cubicBezTo>
                      <a:pt x="1829" y="154"/>
                      <a:pt x="1798" y="154"/>
                      <a:pt x="1798" y="154"/>
                    </a:cubicBezTo>
                    <a:cubicBezTo>
                      <a:pt x="1736" y="124"/>
                      <a:pt x="1736" y="124"/>
                      <a:pt x="1736" y="124"/>
                    </a:cubicBezTo>
                    <a:cubicBezTo>
                      <a:pt x="1798" y="93"/>
                      <a:pt x="1798" y="93"/>
                      <a:pt x="1798" y="93"/>
                    </a:cubicBezTo>
                    <a:cubicBezTo>
                      <a:pt x="1798" y="93"/>
                      <a:pt x="1829" y="62"/>
                      <a:pt x="1860" y="62"/>
                    </a:cubicBezTo>
                    <a:cubicBezTo>
                      <a:pt x="1860" y="62"/>
                      <a:pt x="1860" y="30"/>
                      <a:pt x="1829" y="30"/>
                    </a:cubicBezTo>
                    <a:lnTo>
                      <a:pt x="1829" y="62"/>
                    </a:lnTo>
                    <a:lnTo>
                      <a:pt x="1829" y="62"/>
                    </a:lnTo>
                    <a:lnTo>
                      <a:pt x="1829" y="62"/>
                    </a:lnTo>
                    <a:cubicBezTo>
                      <a:pt x="1798" y="62"/>
                      <a:pt x="1798" y="30"/>
                      <a:pt x="1798" y="30"/>
                    </a:cubicBezTo>
                    <a:cubicBezTo>
                      <a:pt x="1767" y="30"/>
                      <a:pt x="1736" y="0"/>
                      <a:pt x="1736" y="0"/>
                    </a:cubicBezTo>
                    <a:lnTo>
                      <a:pt x="1736" y="0"/>
                    </a:lnTo>
                    <a:cubicBezTo>
                      <a:pt x="1705" y="0"/>
                      <a:pt x="1705" y="30"/>
                      <a:pt x="1705" y="30"/>
                    </a:cubicBezTo>
                    <a:lnTo>
                      <a:pt x="1705" y="30"/>
                    </a:lnTo>
                    <a:cubicBezTo>
                      <a:pt x="1705" y="30"/>
                      <a:pt x="1705" y="30"/>
                      <a:pt x="1674" y="30"/>
                    </a:cubicBezTo>
                    <a:lnTo>
                      <a:pt x="1674" y="30"/>
                    </a:lnTo>
                    <a:cubicBezTo>
                      <a:pt x="1674" y="30"/>
                      <a:pt x="1643" y="0"/>
                      <a:pt x="1612" y="0"/>
                    </a:cubicBezTo>
                    <a:lnTo>
                      <a:pt x="1612" y="0"/>
                    </a:lnTo>
                    <a:lnTo>
                      <a:pt x="1612" y="0"/>
                    </a:lnTo>
                    <a:lnTo>
                      <a:pt x="1612" y="0"/>
                    </a:lnTo>
                    <a:lnTo>
                      <a:pt x="1612" y="0"/>
                    </a:lnTo>
                    <a:cubicBezTo>
                      <a:pt x="1612" y="0"/>
                      <a:pt x="1612" y="0"/>
                      <a:pt x="1581" y="0"/>
                    </a:cubicBezTo>
                    <a:cubicBezTo>
                      <a:pt x="124" y="0"/>
                      <a:pt x="124" y="0"/>
                      <a:pt x="124" y="0"/>
                    </a:cubicBezTo>
                    <a:lnTo>
                      <a:pt x="124" y="0"/>
                    </a:lnTo>
                    <a:cubicBezTo>
                      <a:pt x="124" y="0"/>
                      <a:pt x="124" y="0"/>
                      <a:pt x="124" y="30"/>
                    </a:cubicBezTo>
                    <a:lnTo>
                      <a:pt x="124" y="62"/>
                    </a:lnTo>
                    <a:lnTo>
                      <a:pt x="124" y="62"/>
                    </a:lnTo>
                    <a:cubicBezTo>
                      <a:pt x="124" y="93"/>
                      <a:pt x="124" y="93"/>
                      <a:pt x="93" y="93"/>
                    </a:cubicBezTo>
                    <a:lnTo>
                      <a:pt x="93" y="93"/>
                    </a:lnTo>
                    <a:lnTo>
                      <a:pt x="93" y="93"/>
                    </a:lnTo>
                    <a:lnTo>
                      <a:pt x="93" y="93"/>
                    </a:lnTo>
                    <a:cubicBezTo>
                      <a:pt x="62" y="93"/>
                      <a:pt x="62" y="93"/>
                      <a:pt x="62" y="62"/>
                    </a:cubicBezTo>
                    <a:lnTo>
                      <a:pt x="62" y="62"/>
                    </a:lnTo>
                    <a:cubicBezTo>
                      <a:pt x="32" y="62"/>
                      <a:pt x="32" y="30"/>
                      <a:pt x="32" y="30"/>
                    </a:cubicBezTo>
                    <a:lnTo>
                      <a:pt x="0" y="30"/>
                    </a:lnTo>
                    <a:lnTo>
                      <a:pt x="0" y="30"/>
                    </a:lnTo>
                    <a:cubicBezTo>
                      <a:pt x="32" y="30"/>
                      <a:pt x="32" y="62"/>
                      <a:pt x="32" y="62"/>
                    </a:cubicBezTo>
                    <a:lnTo>
                      <a:pt x="32" y="62"/>
                    </a:lnTo>
                    <a:cubicBezTo>
                      <a:pt x="32" y="62"/>
                      <a:pt x="32" y="62"/>
                      <a:pt x="32" y="93"/>
                    </a:cubicBezTo>
                    <a:lnTo>
                      <a:pt x="62" y="93"/>
                    </a:lnTo>
                    <a:cubicBezTo>
                      <a:pt x="62" y="124"/>
                      <a:pt x="32" y="124"/>
                      <a:pt x="32" y="124"/>
                    </a:cubicBezTo>
                    <a:lnTo>
                      <a:pt x="32" y="124"/>
                    </a:lnTo>
                    <a:cubicBezTo>
                      <a:pt x="32" y="154"/>
                      <a:pt x="32" y="186"/>
                      <a:pt x="32" y="248"/>
                    </a:cubicBezTo>
                    <a:lnTo>
                      <a:pt x="32" y="248"/>
                    </a:lnTo>
                    <a:cubicBezTo>
                      <a:pt x="32" y="278"/>
                      <a:pt x="32" y="310"/>
                      <a:pt x="32" y="310"/>
                    </a:cubicBezTo>
                    <a:cubicBezTo>
                      <a:pt x="0" y="341"/>
                      <a:pt x="0" y="341"/>
                      <a:pt x="0" y="371"/>
                    </a:cubicBezTo>
                    <a:lnTo>
                      <a:pt x="0" y="371"/>
                    </a:lnTo>
                    <a:lnTo>
                      <a:pt x="0" y="371"/>
                    </a:lnTo>
                    <a:lnTo>
                      <a:pt x="0" y="402"/>
                    </a:lnTo>
                    <a:cubicBezTo>
                      <a:pt x="32" y="434"/>
                      <a:pt x="32" y="465"/>
                      <a:pt x="32" y="465"/>
                    </a:cubicBezTo>
                    <a:cubicBezTo>
                      <a:pt x="32" y="465"/>
                      <a:pt x="32" y="495"/>
                      <a:pt x="0" y="495"/>
                    </a:cubicBezTo>
                    <a:lnTo>
                      <a:pt x="0" y="495"/>
                    </a:lnTo>
                    <a:cubicBezTo>
                      <a:pt x="32" y="495"/>
                      <a:pt x="32" y="526"/>
                      <a:pt x="32" y="526"/>
                    </a:cubicBezTo>
                    <a:cubicBezTo>
                      <a:pt x="32" y="526"/>
                      <a:pt x="32" y="526"/>
                      <a:pt x="32" y="558"/>
                    </a:cubicBezTo>
                    <a:cubicBezTo>
                      <a:pt x="62" y="558"/>
                      <a:pt x="62" y="558"/>
                      <a:pt x="62" y="589"/>
                    </a:cubicBezTo>
                    <a:cubicBezTo>
                      <a:pt x="62" y="589"/>
                      <a:pt x="32" y="589"/>
                      <a:pt x="62" y="589"/>
                    </a:cubicBezTo>
                    <a:lnTo>
                      <a:pt x="62" y="589"/>
                    </a:lnTo>
                    <a:cubicBezTo>
                      <a:pt x="62" y="619"/>
                      <a:pt x="62" y="619"/>
                      <a:pt x="62" y="619"/>
                    </a:cubicBezTo>
                    <a:cubicBezTo>
                      <a:pt x="93" y="650"/>
                      <a:pt x="93" y="650"/>
                      <a:pt x="93" y="650"/>
                    </a:cubicBezTo>
                    <a:lnTo>
                      <a:pt x="93" y="650"/>
                    </a:lnTo>
                    <a:cubicBezTo>
                      <a:pt x="124" y="650"/>
                      <a:pt x="124" y="650"/>
                      <a:pt x="124" y="650"/>
                    </a:cubicBezTo>
                    <a:lnTo>
                      <a:pt x="156" y="650"/>
                    </a:lnTo>
                    <a:lnTo>
                      <a:pt x="156" y="650"/>
                    </a:lnTo>
                    <a:lnTo>
                      <a:pt x="186" y="650"/>
                    </a:lnTo>
                    <a:cubicBezTo>
                      <a:pt x="186" y="682"/>
                      <a:pt x="186" y="682"/>
                      <a:pt x="156" y="713"/>
                    </a:cubicBezTo>
                    <a:cubicBezTo>
                      <a:pt x="156" y="713"/>
                      <a:pt x="156" y="713"/>
                      <a:pt x="156" y="743"/>
                    </a:cubicBezTo>
                    <a:cubicBezTo>
                      <a:pt x="156" y="743"/>
                      <a:pt x="156" y="743"/>
                      <a:pt x="156" y="774"/>
                    </a:cubicBezTo>
                    <a:lnTo>
                      <a:pt x="186" y="806"/>
                    </a:lnTo>
                    <a:cubicBezTo>
                      <a:pt x="217" y="837"/>
                      <a:pt x="217" y="837"/>
                      <a:pt x="217" y="867"/>
                    </a:cubicBezTo>
                    <a:lnTo>
                      <a:pt x="217" y="867"/>
                    </a:lnTo>
                    <a:cubicBezTo>
                      <a:pt x="248" y="867"/>
                      <a:pt x="248" y="867"/>
                      <a:pt x="280" y="867"/>
                    </a:cubicBezTo>
                    <a:lnTo>
                      <a:pt x="280" y="867"/>
                    </a:lnTo>
                    <a:lnTo>
                      <a:pt x="310" y="898"/>
                    </a:lnTo>
                    <a:lnTo>
                      <a:pt x="310" y="898"/>
                    </a:lnTo>
                    <a:cubicBezTo>
                      <a:pt x="341" y="898"/>
                      <a:pt x="341" y="898"/>
                      <a:pt x="372" y="930"/>
                    </a:cubicBezTo>
                    <a:cubicBezTo>
                      <a:pt x="372" y="930"/>
                      <a:pt x="372" y="961"/>
                      <a:pt x="404" y="961"/>
                    </a:cubicBezTo>
                    <a:cubicBezTo>
                      <a:pt x="404" y="961"/>
                      <a:pt x="404" y="961"/>
                      <a:pt x="404" y="991"/>
                    </a:cubicBezTo>
                    <a:lnTo>
                      <a:pt x="404" y="991"/>
                    </a:lnTo>
                    <a:cubicBezTo>
                      <a:pt x="434" y="991"/>
                      <a:pt x="434" y="991"/>
                      <a:pt x="465" y="991"/>
                    </a:cubicBezTo>
                    <a:lnTo>
                      <a:pt x="465" y="991"/>
                    </a:lnTo>
                    <a:cubicBezTo>
                      <a:pt x="465" y="991"/>
                      <a:pt x="496" y="991"/>
                      <a:pt x="496" y="961"/>
                    </a:cubicBezTo>
                    <a:lnTo>
                      <a:pt x="496" y="961"/>
                    </a:lnTo>
                    <a:lnTo>
                      <a:pt x="496" y="961"/>
                    </a:lnTo>
                    <a:lnTo>
                      <a:pt x="496" y="961"/>
                    </a:lnTo>
                    <a:cubicBezTo>
                      <a:pt x="528" y="961"/>
                      <a:pt x="528" y="991"/>
                      <a:pt x="528" y="991"/>
                    </a:cubicBezTo>
                    <a:lnTo>
                      <a:pt x="528" y="991"/>
                    </a:lnTo>
                    <a:cubicBezTo>
                      <a:pt x="558" y="991"/>
                      <a:pt x="558" y="991"/>
                      <a:pt x="558" y="991"/>
                    </a:cubicBezTo>
                    <a:lnTo>
                      <a:pt x="558" y="991"/>
                    </a:lnTo>
                    <a:cubicBezTo>
                      <a:pt x="558" y="991"/>
                      <a:pt x="558" y="991"/>
                      <a:pt x="589" y="991"/>
                    </a:cubicBezTo>
                    <a:cubicBezTo>
                      <a:pt x="589" y="1022"/>
                      <a:pt x="620" y="1022"/>
                      <a:pt x="652" y="1022"/>
                    </a:cubicBezTo>
                    <a:cubicBezTo>
                      <a:pt x="682" y="1054"/>
                      <a:pt x="713" y="1054"/>
                      <a:pt x="744" y="1054"/>
                    </a:cubicBezTo>
                    <a:cubicBezTo>
                      <a:pt x="744" y="1054"/>
                      <a:pt x="744" y="1085"/>
                      <a:pt x="776" y="1085"/>
                    </a:cubicBezTo>
                    <a:lnTo>
                      <a:pt x="776" y="1085"/>
                    </a:lnTo>
                    <a:cubicBezTo>
                      <a:pt x="806" y="1085"/>
                      <a:pt x="806" y="1085"/>
                      <a:pt x="837" y="1085"/>
                    </a:cubicBezTo>
                    <a:cubicBezTo>
                      <a:pt x="837" y="1085"/>
                      <a:pt x="837" y="1085"/>
                      <a:pt x="868" y="1085"/>
                    </a:cubicBezTo>
                    <a:cubicBezTo>
                      <a:pt x="837" y="1022"/>
                      <a:pt x="837" y="1022"/>
                      <a:pt x="837" y="1022"/>
                    </a:cubicBezTo>
                    <a:cubicBezTo>
                      <a:pt x="868" y="1022"/>
                      <a:pt x="868" y="1022"/>
                      <a:pt x="868" y="1022"/>
                    </a:cubicBezTo>
                    <a:lnTo>
                      <a:pt x="868" y="1022"/>
                    </a:lnTo>
                    <a:cubicBezTo>
                      <a:pt x="868" y="1022"/>
                      <a:pt x="900" y="1022"/>
                      <a:pt x="930" y="1022"/>
                    </a:cubicBezTo>
                    <a:lnTo>
                      <a:pt x="930" y="1022"/>
                    </a:lnTo>
                    <a:cubicBezTo>
                      <a:pt x="930" y="1022"/>
                      <a:pt x="930" y="1022"/>
                      <a:pt x="961" y="1022"/>
                    </a:cubicBezTo>
                    <a:cubicBezTo>
                      <a:pt x="961" y="1022"/>
                      <a:pt x="961" y="1022"/>
                      <a:pt x="992" y="1054"/>
                    </a:cubicBezTo>
                    <a:lnTo>
                      <a:pt x="1054" y="1085"/>
                    </a:lnTo>
                    <a:cubicBezTo>
                      <a:pt x="1054" y="1115"/>
                      <a:pt x="1085" y="1146"/>
                      <a:pt x="1116" y="1178"/>
                    </a:cubicBezTo>
                    <a:lnTo>
                      <a:pt x="1116" y="1178"/>
                    </a:lnTo>
                    <a:cubicBezTo>
                      <a:pt x="1116" y="1178"/>
                      <a:pt x="1116" y="1209"/>
                      <a:pt x="1147" y="1209"/>
                    </a:cubicBezTo>
                    <a:lnTo>
                      <a:pt x="1147" y="1209"/>
                    </a:lnTo>
                    <a:lnTo>
                      <a:pt x="1147" y="1209"/>
                    </a:lnTo>
                    <a:lnTo>
                      <a:pt x="1147" y="1209"/>
                    </a:lnTo>
                    <a:lnTo>
                      <a:pt x="1147" y="1209"/>
                    </a:lnTo>
                    <a:cubicBezTo>
                      <a:pt x="1178" y="1178"/>
                      <a:pt x="1178" y="1178"/>
                      <a:pt x="1209" y="1146"/>
                    </a:cubicBezTo>
                    <a:lnTo>
                      <a:pt x="1209" y="1146"/>
                    </a:lnTo>
                    <a:cubicBezTo>
                      <a:pt x="1240" y="1146"/>
                      <a:pt x="1240" y="1146"/>
                      <a:pt x="1240" y="1178"/>
                    </a:cubicBezTo>
                    <a:cubicBezTo>
                      <a:pt x="1271" y="1178"/>
                      <a:pt x="1271" y="1178"/>
                      <a:pt x="1271" y="1178"/>
                    </a:cubicBezTo>
                    <a:cubicBezTo>
                      <a:pt x="1302" y="1178"/>
                      <a:pt x="1333" y="1239"/>
                      <a:pt x="1333" y="1270"/>
                    </a:cubicBezTo>
                    <a:lnTo>
                      <a:pt x="1364" y="1302"/>
                    </a:lnTo>
                    <a:cubicBezTo>
                      <a:pt x="1395" y="1333"/>
                      <a:pt x="1395" y="1363"/>
                      <a:pt x="1395" y="1363"/>
                    </a:cubicBezTo>
                    <a:lnTo>
                      <a:pt x="1395" y="1363"/>
                    </a:lnTo>
                    <a:lnTo>
                      <a:pt x="1395" y="1363"/>
                    </a:lnTo>
                    <a:lnTo>
                      <a:pt x="1395" y="1363"/>
                    </a:lnTo>
                    <a:cubicBezTo>
                      <a:pt x="1395" y="1363"/>
                      <a:pt x="1395" y="1363"/>
                      <a:pt x="1395" y="1394"/>
                    </a:cubicBezTo>
                    <a:cubicBezTo>
                      <a:pt x="1426" y="1394"/>
                      <a:pt x="1426" y="1394"/>
                      <a:pt x="1426" y="1394"/>
                    </a:cubicBezTo>
                    <a:lnTo>
                      <a:pt x="1426" y="1394"/>
                    </a:lnTo>
                    <a:lnTo>
                      <a:pt x="1426" y="1394"/>
                    </a:lnTo>
                    <a:lnTo>
                      <a:pt x="1426" y="1394"/>
                    </a:lnTo>
                    <a:lnTo>
                      <a:pt x="1426" y="1394"/>
                    </a:lnTo>
                    <a:cubicBezTo>
                      <a:pt x="1457" y="1394"/>
                      <a:pt x="1457" y="1394"/>
                      <a:pt x="1457" y="1394"/>
                    </a:cubicBezTo>
                    <a:cubicBezTo>
                      <a:pt x="1457" y="1363"/>
                      <a:pt x="1457" y="1333"/>
                      <a:pt x="1488" y="1302"/>
                    </a:cubicBezTo>
                    <a:cubicBezTo>
                      <a:pt x="1488" y="1302"/>
                      <a:pt x="1488" y="1302"/>
                      <a:pt x="1519" y="1270"/>
                    </a:cubicBezTo>
                    <a:cubicBezTo>
                      <a:pt x="1550" y="1239"/>
                      <a:pt x="1581" y="1239"/>
                      <a:pt x="1581" y="1239"/>
                    </a:cubicBezTo>
                    <a:cubicBezTo>
                      <a:pt x="1612" y="1209"/>
                      <a:pt x="1643" y="1178"/>
                      <a:pt x="1674" y="1178"/>
                    </a:cubicBezTo>
                    <a:cubicBezTo>
                      <a:pt x="1674" y="1146"/>
                      <a:pt x="1674" y="1146"/>
                      <a:pt x="1674" y="1146"/>
                    </a:cubicBezTo>
                    <a:cubicBezTo>
                      <a:pt x="1705" y="1178"/>
                      <a:pt x="1705" y="1178"/>
                      <a:pt x="1705" y="1178"/>
                    </a:cubicBezTo>
                    <a:lnTo>
                      <a:pt x="1705" y="1178"/>
                    </a:lnTo>
                    <a:cubicBezTo>
                      <a:pt x="1891" y="1146"/>
                      <a:pt x="1891" y="1146"/>
                      <a:pt x="1891" y="1146"/>
                    </a:cubicBezTo>
                    <a:cubicBezTo>
                      <a:pt x="1891" y="1146"/>
                      <a:pt x="1953" y="1115"/>
                      <a:pt x="1984" y="1115"/>
                    </a:cubicBezTo>
                    <a:cubicBezTo>
                      <a:pt x="1984" y="1115"/>
                      <a:pt x="1984" y="1115"/>
                      <a:pt x="2015" y="1146"/>
                    </a:cubicBezTo>
                    <a:lnTo>
                      <a:pt x="2015" y="1146"/>
                    </a:lnTo>
                    <a:lnTo>
                      <a:pt x="2015" y="1146"/>
                    </a:lnTo>
                    <a:lnTo>
                      <a:pt x="2046" y="1146"/>
                    </a:lnTo>
                    <a:cubicBezTo>
                      <a:pt x="2046" y="1146"/>
                      <a:pt x="2046" y="1115"/>
                      <a:pt x="2077" y="1115"/>
                    </a:cubicBezTo>
                    <a:cubicBezTo>
                      <a:pt x="2077" y="1115"/>
                      <a:pt x="2077" y="1115"/>
                      <a:pt x="2077" y="1146"/>
                    </a:cubicBezTo>
                    <a:cubicBezTo>
                      <a:pt x="2108" y="1146"/>
                      <a:pt x="2108" y="1146"/>
                      <a:pt x="2108" y="1146"/>
                    </a:cubicBezTo>
                    <a:lnTo>
                      <a:pt x="2108" y="1146"/>
                    </a:lnTo>
                    <a:lnTo>
                      <a:pt x="2108" y="1146"/>
                    </a:lnTo>
                    <a:cubicBezTo>
                      <a:pt x="2108" y="1146"/>
                      <a:pt x="2108" y="1146"/>
                      <a:pt x="2139" y="1146"/>
                    </a:cubicBezTo>
                    <a:cubicBezTo>
                      <a:pt x="2139" y="1146"/>
                      <a:pt x="2170" y="1146"/>
                      <a:pt x="2170" y="1178"/>
                    </a:cubicBezTo>
                    <a:lnTo>
                      <a:pt x="2170" y="1178"/>
                    </a:lnTo>
                    <a:lnTo>
                      <a:pt x="2170" y="1178"/>
                    </a:lnTo>
                    <a:cubicBezTo>
                      <a:pt x="2170" y="1178"/>
                      <a:pt x="2201" y="1178"/>
                      <a:pt x="2201" y="1146"/>
                    </a:cubicBezTo>
                    <a:cubicBezTo>
                      <a:pt x="2232" y="1146"/>
                      <a:pt x="2232" y="1146"/>
                      <a:pt x="2232" y="1146"/>
                    </a:cubicBezTo>
                    <a:lnTo>
                      <a:pt x="2232" y="1146"/>
                    </a:lnTo>
                    <a:cubicBezTo>
                      <a:pt x="2232" y="1178"/>
                      <a:pt x="2294" y="1209"/>
                      <a:pt x="2294" y="1209"/>
                    </a:cubicBezTo>
                    <a:lnTo>
                      <a:pt x="2294" y="1209"/>
                    </a:lnTo>
                    <a:cubicBezTo>
                      <a:pt x="2325" y="1239"/>
                      <a:pt x="2325" y="1270"/>
                      <a:pt x="2325" y="1302"/>
                    </a:cubicBezTo>
                    <a:lnTo>
                      <a:pt x="2325" y="1302"/>
                    </a:lnTo>
                    <a:lnTo>
                      <a:pt x="2325" y="1302"/>
                    </a:lnTo>
                    <a:cubicBezTo>
                      <a:pt x="2325" y="1333"/>
                      <a:pt x="2325" y="1333"/>
                      <a:pt x="2325" y="1333"/>
                    </a:cubicBezTo>
                    <a:lnTo>
                      <a:pt x="2325" y="1333"/>
                    </a:lnTo>
                    <a:lnTo>
                      <a:pt x="2325" y="1333"/>
                    </a:lnTo>
                    <a:cubicBezTo>
                      <a:pt x="2325" y="1333"/>
                      <a:pt x="2356" y="1333"/>
                      <a:pt x="2356" y="1363"/>
                    </a:cubicBezTo>
                    <a:cubicBezTo>
                      <a:pt x="2356" y="1394"/>
                      <a:pt x="2356" y="1394"/>
                      <a:pt x="2356" y="1394"/>
                    </a:cubicBezTo>
                    <a:cubicBezTo>
                      <a:pt x="2356" y="1426"/>
                      <a:pt x="2356" y="1426"/>
                      <a:pt x="2387" y="1457"/>
                    </a:cubicBezTo>
                    <a:cubicBezTo>
                      <a:pt x="2418" y="1457"/>
                      <a:pt x="2418" y="1457"/>
                      <a:pt x="2418" y="1457"/>
                    </a:cubicBezTo>
                    <a:cubicBezTo>
                      <a:pt x="2418" y="1426"/>
                      <a:pt x="2418" y="1394"/>
                      <a:pt x="2418" y="1394"/>
                    </a:cubicBezTo>
                    <a:lnTo>
                      <a:pt x="2418" y="1363"/>
                    </a:lnTo>
                    <a:cubicBezTo>
                      <a:pt x="2387" y="1333"/>
                      <a:pt x="2387" y="1302"/>
                      <a:pt x="2387" y="1302"/>
                    </a:cubicBezTo>
                    <a:cubicBezTo>
                      <a:pt x="2387" y="1302"/>
                      <a:pt x="2387" y="1270"/>
                      <a:pt x="2387" y="1239"/>
                    </a:cubicBezTo>
                    <a:cubicBezTo>
                      <a:pt x="2356" y="1209"/>
                      <a:pt x="2356" y="1209"/>
                      <a:pt x="2356" y="1178"/>
                    </a:cubicBezTo>
                    <a:cubicBezTo>
                      <a:pt x="2325" y="1146"/>
                      <a:pt x="2356" y="1085"/>
                      <a:pt x="2356" y="1054"/>
                    </a:cubicBezTo>
                    <a:lnTo>
                      <a:pt x="2356" y="1054"/>
                    </a:lnTo>
                    <a:cubicBezTo>
                      <a:pt x="2356" y="1022"/>
                      <a:pt x="2418" y="991"/>
                      <a:pt x="2449" y="961"/>
                    </a:cubicBezTo>
                    <a:lnTo>
                      <a:pt x="2449" y="961"/>
                    </a:lnTo>
                    <a:cubicBezTo>
                      <a:pt x="2480" y="961"/>
                      <a:pt x="2480" y="930"/>
                      <a:pt x="2510" y="930"/>
                    </a:cubicBezTo>
                    <a:cubicBezTo>
                      <a:pt x="2510" y="898"/>
                      <a:pt x="2510" y="898"/>
                      <a:pt x="2542" y="898"/>
                    </a:cubicBezTo>
                    <a:cubicBezTo>
                      <a:pt x="2542" y="867"/>
                      <a:pt x="2573" y="867"/>
                      <a:pt x="2604" y="867"/>
                    </a:cubicBezTo>
                    <a:cubicBezTo>
                      <a:pt x="2604" y="867"/>
                      <a:pt x="2604" y="867"/>
                      <a:pt x="2604" y="837"/>
                    </a:cubicBezTo>
                    <a:lnTo>
                      <a:pt x="2604" y="837"/>
                    </a:lnTo>
                    <a:lnTo>
                      <a:pt x="2604" y="837"/>
                    </a:lnTo>
                    <a:cubicBezTo>
                      <a:pt x="2604" y="806"/>
                      <a:pt x="2604" y="806"/>
                      <a:pt x="2604" y="806"/>
                    </a:cubicBezTo>
                    <a:lnTo>
                      <a:pt x="2604" y="806"/>
                    </a:lnTo>
                    <a:cubicBezTo>
                      <a:pt x="2604" y="774"/>
                      <a:pt x="2604" y="774"/>
                      <a:pt x="2635" y="743"/>
                    </a:cubicBezTo>
                    <a:cubicBezTo>
                      <a:pt x="2635" y="743"/>
                      <a:pt x="2635" y="743"/>
                      <a:pt x="2604" y="743"/>
                    </a:cubicBezTo>
                    <a:lnTo>
                      <a:pt x="2604" y="743"/>
                    </a:lnTo>
                    <a:lnTo>
                      <a:pt x="2573" y="713"/>
                    </a:lnTo>
                    <a:cubicBezTo>
                      <a:pt x="2573" y="682"/>
                      <a:pt x="2604" y="682"/>
                      <a:pt x="2604" y="682"/>
                    </a:cubicBezTo>
                    <a:lnTo>
                      <a:pt x="2604" y="682"/>
                    </a:lnTo>
                    <a:cubicBezTo>
                      <a:pt x="2573" y="650"/>
                      <a:pt x="2573" y="619"/>
                      <a:pt x="2573" y="619"/>
                    </a:cubicBezTo>
                    <a:lnTo>
                      <a:pt x="2573" y="619"/>
                    </a:lnTo>
                    <a:cubicBezTo>
                      <a:pt x="2573" y="589"/>
                      <a:pt x="2604" y="589"/>
                      <a:pt x="2604" y="589"/>
                    </a:cubicBezTo>
                    <a:lnTo>
                      <a:pt x="2604" y="589"/>
                    </a:lnTo>
                    <a:cubicBezTo>
                      <a:pt x="2604" y="589"/>
                      <a:pt x="2604" y="558"/>
                      <a:pt x="2635" y="558"/>
                    </a:cubicBezTo>
                    <a:lnTo>
                      <a:pt x="2666" y="526"/>
                    </a:lnTo>
                    <a:lnTo>
                      <a:pt x="2666" y="526"/>
                    </a:lnTo>
                    <a:lnTo>
                      <a:pt x="2666" y="526"/>
                    </a:lnTo>
                    <a:cubicBezTo>
                      <a:pt x="2697" y="495"/>
                      <a:pt x="2697" y="495"/>
                      <a:pt x="2727" y="495"/>
                    </a:cubicBezTo>
                    <a:cubicBezTo>
                      <a:pt x="2727" y="495"/>
                      <a:pt x="2727" y="495"/>
                      <a:pt x="2727" y="526"/>
                    </a:cubicBezTo>
                    <a:cubicBezTo>
                      <a:pt x="2759" y="526"/>
                      <a:pt x="2759" y="526"/>
                      <a:pt x="2759" y="526"/>
                    </a:cubicBezTo>
                    <a:lnTo>
                      <a:pt x="2759" y="526"/>
                    </a:lnTo>
                    <a:lnTo>
                      <a:pt x="2759" y="526"/>
                    </a:lnTo>
                    <a:lnTo>
                      <a:pt x="2759" y="526"/>
                    </a:lnTo>
                    <a:lnTo>
                      <a:pt x="2759" y="526"/>
                    </a:lnTo>
                    <a:cubicBezTo>
                      <a:pt x="2759" y="526"/>
                      <a:pt x="2727" y="495"/>
                      <a:pt x="2759" y="495"/>
                    </a:cubicBezTo>
                    <a:cubicBezTo>
                      <a:pt x="2759" y="465"/>
                      <a:pt x="2759" y="465"/>
                      <a:pt x="2759" y="465"/>
                    </a:cubicBezTo>
                    <a:lnTo>
                      <a:pt x="2790" y="465"/>
                    </a:lnTo>
                    <a:lnTo>
                      <a:pt x="2790" y="465"/>
                    </a:lnTo>
                    <a:lnTo>
                      <a:pt x="2790" y="434"/>
                    </a:lnTo>
                    <a:cubicBezTo>
                      <a:pt x="2821" y="434"/>
                      <a:pt x="2821" y="434"/>
                      <a:pt x="2883" y="434"/>
                    </a:cubicBezTo>
                    <a:cubicBezTo>
                      <a:pt x="2914" y="434"/>
                      <a:pt x="2914" y="434"/>
                      <a:pt x="2914" y="434"/>
                    </a:cubicBezTo>
                    <a:cubicBezTo>
                      <a:pt x="2914" y="434"/>
                      <a:pt x="2914" y="434"/>
                      <a:pt x="2914" y="402"/>
                    </a:cubicBezTo>
                    <a:lnTo>
                      <a:pt x="2914" y="402"/>
                    </a:lnTo>
                    <a:lnTo>
                      <a:pt x="2914" y="371"/>
                    </a:lnTo>
                    <a:cubicBezTo>
                      <a:pt x="2914" y="341"/>
                      <a:pt x="2914" y="341"/>
                      <a:pt x="2914" y="341"/>
                    </a:cubicBezTo>
                    <a:cubicBezTo>
                      <a:pt x="2945" y="310"/>
                      <a:pt x="2945" y="310"/>
                      <a:pt x="2975" y="278"/>
                    </a:cubicBezTo>
                    <a:lnTo>
                      <a:pt x="2975" y="278"/>
                    </a:lnTo>
                    <a:cubicBezTo>
                      <a:pt x="3007" y="278"/>
                      <a:pt x="3007" y="278"/>
                      <a:pt x="3007" y="278"/>
                    </a:cubicBezTo>
                    <a:cubicBezTo>
                      <a:pt x="3007" y="278"/>
                      <a:pt x="3038" y="278"/>
                      <a:pt x="3038" y="248"/>
                    </a:cubicBezTo>
                    <a:lnTo>
                      <a:pt x="3038" y="248"/>
                    </a:lnTo>
                    <a:cubicBezTo>
                      <a:pt x="3038" y="248"/>
                      <a:pt x="3038" y="217"/>
                      <a:pt x="3069" y="217"/>
                    </a:cubicBezTo>
                    <a:cubicBezTo>
                      <a:pt x="3069" y="217"/>
                      <a:pt x="3069" y="217"/>
                      <a:pt x="3099" y="217"/>
                    </a:cubicBezTo>
                    <a:lnTo>
                      <a:pt x="3099" y="248"/>
                    </a:lnTo>
                    <a:lnTo>
                      <a:pt x="3099" y="248"/>
                    </a:lnTo>
                    <a:cubicBezTo>
                      <a:pt x="3099" y="217"/>
                      <a:pt x="3099" y="217"/>
                      <a:pt x="3131" y="217"/>
                    </a:cubicBezTo>
                    <a:lnTo>
                      <a:pt x="3131" y="217"/>
                    </a:lnTo>
                    <a:lnTo>
                      <a:pt x="3131" y="217"/>
                    </a:lnTo>
                    <a:cubicBezTo>
                      <a:pt x="3131" y="217"/>
                      <a:pt x="3131" y="217"/>
                      <a:pt x="3099" y="217"/>
                    </a:cubicBez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3" name="Freeform 214"/>
              <p:cNvSpPr>
                <a:spLocks noChangeArrowheads="1"/>
              </p:cNvSpPr>
              <p:nvPr/>
            </p:nvSpPr>
            <p:spPr bwMode="auto">
              <a:xfrm>
                <a:off x="1939925" y="2327275"/>
                <a:ext cx="55563" cy="66675"/>
              </a:xfrm>
              <a:custGeom>
                <a:avLst/>
                <a:gdLst>
                  <a:gd name="T0" fmla="*/ 124 w 156"/>
                  <a:gd name="T1" fmla="*/ 0 h 187"/>
                  <a:gd name="T2" fmla="*/ 124 w 156"/>
                  <a:gd name="T3" fmla="*/ 0 h 187"/>
                  <a:gd name="T4" fmla="*/ 93 w 156"/>
                  <a:gd name="T5" fmla="*/ 0 h 187"/>
                  <a:gd name="T6" fmla="*/ 93 w 156"/>
                  <a:gd name="T7" fmla="*/ 0 h 187"/>
                  <a:gd name="T8" fmla="*/ 93 w 156"/>
                  <a:gd name="T9" fmla="*/ 0 h 187"/>
                  <a:gd name="T10" fmla="*/ 31 w 156"/>
                  <a:gd name="T11" fmla="*/ 31 h 187"/>
                  <a:gd name="T12" fmla="*/ 31 w 156"/>
                  <a:gd name="T13" fmla="*/ 31 h 187"/>
                  <a:gd name="T14" fmla="*/ 31 w 156"/>
                  <a:gd name="T15" fmla="*/ 31 h 187"/>
                  <a:gd name="T16" fmla="*/ 0 w 156"/>
                  <a:gd name="T17" fmla="*/ 94 h 187"/>
                  <a:gd name="T18" fmla="*/ 0 w 156"/>
                  <a:gd name="T19" fmla="*/ 94 h 187"/>
                  <a:gd name="T20" fmla="*/ 0 w 156"/>
                  <a:gd name="T21" fmla="*/ 124 h 187"/>
                  <a:gd name="T22" fmla="*/ 31 w 156"/>
                  <a:gd name="T23" fmla="*/ 155 h 187"/>
                  <a:gd name="T24" fmla="*/ 62 w 156"/>
                  <a:gd name="T25" fmla="*/ 155 h 187"/>
                  <a:gd name="T26" fmla="*/ 93 w 156"/>
                  <a:gd name="T27" fmla="*/ 155 h 187"/>
                  <a:gd name="T28" fmla="*/ 124 w 156"/>
                  <a:gd name="T29" fmla="*/ 155 h 187"/>
                  <a:gd name="T30" fmla="*/ 124 w 156"/>
                  <a:gd name="T31" fmla="*/ 155 h 187"/>
                  <a:gd name="T32" fmla="*/ 124 w 156"/>
                  <a:gd name="T33" fmla="*/ 155 h 187"/>
                  <a:gd name="T34" fmla="*/ 155 w 156"/>
                  <a:gd name="T35" fmla="*/ 186 h 187"/>
                  <a:gd name="T36" fmla="*/ 155 w 156"/>
                  <a:gd name="T37" fmla="*/ 155 h 187"/>
                  <a:gd name="T38" fmla="*/ 155 w 156"/>
                  <a:gd name="T39" fmla="*/ 62 h 187"/>
                  <a:gd name="T40" fmla="*/ 155 w 156"/>
                  <a:gd name="T41" fmla="*/ 62 h 187"/>
                  <a:gd name="T42" fmla="*/ 155 w 156"/>
                  <a:gd name="T43" fmla="*/ 0 h 187"/>
                  <a:gd name="T44" fmla="*/ 155 w 156"/>
                  <a:gd name="T45" fmla="*/ 0 h 187"/>
                  <a:gd name="T46" fmla="*/ 124 w 156"/>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187">
                    <a:moveTo>
                      <a:pt x="124" y="0"/>
                    </a:moveTo>
                    <a:lnTo>
                      <a:pt x="124" y="0"/>
                    </a:lnTo>
                    <a:lnTo>
                      <a:pt x="93" y="0"/>
                    </a:lnTo>
                    <a:lnTo>
                      <a:pt x="93" y="0"/>
                    </a:lnTo>
                    <a:lnTo>
                      <a:pt x="93" y="0"/>
                    </a:lnTo>
                    <a:cubicBezTo>
                      <a:pt x="62" y="31"/>
                      <a:pt x="62" y="31"/>
                      <a:pt x="31" y="31"/>
                    </a:cubicBezTo>
                    <a:lnTo>
                      <a:pt x="31" y="31"/>
                    </a:lnTo>
                    <a:lnTo>
                      <a:pt x="31" y="31"/>
                    </a:lnTo>
                    <a:cubicBezTo>
                      <a:pt x="31" y="62"/>
                      <a:pt x="31" y="62"/>
                      <a:pt x="0" y="94"/>
                    </a:cubicBezTo>
                    <a:lnTo>
                      <a:pt x="0" y="94"/>
                    </a:lnTo>
                    <a:cubicBezTo>
                      <a:pt x="0" y="94"/>
                      <a:pt x="0" y="94"/>
                      <a:pt x="0" y="124"/>
                    </a:cubicBezTo>
                    <a:cubicBezTo>
                      <a:pt x="31" y="124"/>
                      <a:pt x="31" y="155"/>
                      <a:pt x="31" y="155"/>
                    </a:cubicBezTo>
                    <a:cubicBezTo>
                      <a:pt x="62" y="155"/>
                      <a:pt x="62" y="155"/>
                      <a:pt x="62" y="155"/>
                    </a:cubicBezTo>
                    <a:lnTo>
                      <a:pt x="93" y="155"/>
                    </a:lnTo>
                    <a:cubicBezTo>
                      <a:pt x="93" y="155"/>
                      <a:pt x="93" y="155"/>
                      <a:pt x="124" y="155"/>
                    </a:cubicBezTo>
                    <a:lnTo>
                      <a:pt x="124" y="155"/>
                    </a:lnTo>
                    <a:lnTo>
                      <a:pt x="124" y="155"/>
                    </a:lnTo>
                    <a:cubicBezTo>
                      <a:pt x="124" y="155"/>
                      <a:pt x="155" y="155"/>
                      <a:pt x="155" y="186"/>
                    </a:cubicBezTo>
                    <a:cubicBezTo>
                      <a:pt x="155" y="155"/>
                      <a:pt x="155" y="155"/>
                      <a:pt x="155" y="155"/>
                    </a:cubicBezTo>
                    <a:cubicBezTo>
                      <a:pt x="155" y="124"/>
                      <a:pt x="155" y="94"/>
                      <a:pt x="155" y="62"/>
                    </a:cubicBezTo>
                    <a:lnTo>
                      <a:pt x="155" y="62"/>
                    </a:lnTo>
                    <a:cubicBezTo>
                      <a:pt x="155" y="31"/>
                      <a:pt x="155" y="31"/>
                      <a:pt x="155" y="0"/>
                    </a:cubicBezTo>
                    <a:lnTo>
                      <a:pt x="155" y="0"/>
                    </a:lnTo>
                    <a:cubicBezTo>
                      <a:pt x="155" y="0"/>
                      <a:pt x="155" y="0"/>
                      <a:pt x="124"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4" name="Freeform 215"/>
              <p:cNvSpPr>
                <a:spLocks noChangeArrowheads="1"/>
              </p:cNvSpPr>
              <p:nvPr/>
            </p:nvSpPr>
            <p:spPr bwMode="auto">
              <a:xfrm>
                <a:off x="1414463" y="1925638"/>
                <a:ext cx="514350" cy="368300"/>
              </a:xfrm>
              <a:custGeom>
                <a:avLst/>
                <a:gdLst>
                  <a:gd name="T0" fmla="*/ 775 w 1427"/>
                  <a:gd name="T1" fmla="*/ 341 h 1023"/>
                  <a:gd name="T2" fmla="*/ 713 w 1427"/>
                  <a:gd name="T3" fmla="*/ 309 h 1023"/>
                  <a:gd name="T4" fmla="*/ 713 w 1427"/>
                  <a:gd name="T5" fmla="*/ 278 h 1023"/>
                  <a:gd name="T6" fmla="*/ 682 w 1427"/>
                  <a:gd name="T7" fmla="*/ 217 h 1023"/>
                  <a:gd name="T8" fmla="*/ 589 w 1427"/>
                  <a:gd name="T9" fmla="*/ 124 h 1023"/>
                  <a:gd name="T10" fmla="*/ 589 w 1427"/>
                  <a:gd name="T11" fmla="*/ 124 h 1023"/>
                  <a:gd name="T12" fmla="*/ 527 w 1427"/>
                  <a:gd name="T13" fmla="*/ 185 h 1023"/>
                  <a:gd name="T14" fmla="*/ 527 w 1427"/>
                  <a:gd name="T15" fmla="*/ 185 h 1023"/>
                  <a:gd name="T16" fmla="*/ 434 w 1427"/>
                  <a:gd name="T17" fmla="*/ 93 h 1023"/>
                  <a:gd name="T18" fmla="*/ 341 w 1427"/>
                  <a:gd name="T19" fmla="*/ 0 h 1023"/>
                  <a:gd name="T20" fmla="*/ 280 w 1427"/>
                  <a:gd name="T21" fmla="*/ 0 h 1023"/>
                  <a:gd name="T22" fmla="*/ 156 w 1427"/>
                  <a:gd name="T23" fmla="*/ 30 h 1023"/>
                  <a:gd name="T24" fmla="*/ 32 w 1427"/>
                  <a:gd name="T25" fmla="*/ 61 h 1023"/>
                  <a:gd name="T26" fmla="*/ 32 w 1427"/>
                  <a:gd name="T27" fmla="*/ 124 h 1023"/>
                  <a:gd name="T28" fmla="*/ 124 w 1427"/>
                  <a:gd name="T29" fmla="*/ 217 h 1023"/>
                  <a:gd name="T30" fmla="*/ 156 w 1427"/>
                  <a:gd name="T31" fmla="*/ 217 h 1023"/>
                  <a:gd name="T32" fmla="*/ 186 w 1427"/>
                  <a:gd name="T33" fmla="*/ 278 h 1023"/>
                  <a:gd name="T34" fmla="*/ 217 w 1427"/>
                  <a:gd name="T35" fmla="*/ 372 h 1023"/>
                  <a:gd name="T36" fmla="*/ 248 w 1427"/>
                  <a:gd name="T37" fmla="*/ 372 h 1023"/>
                  <a:gd name="T38" fmla="*/ 341 w 1427"/>
                  <a:gd name="T39" fmla="*/ 465 h 1023"/>
                  <a:gd name="T40" fmla="*/ 434 w 1427"/>
                  <a:gd name="T41" fmla="*/ 681 h 1023"/>
                  <a:gd name="T42" fmla="*/ 434 w 1427"/>
                  <a:gd name="T43" fmla="*/ 681 h 1023"/>
                  <a:gd name="T44" fmla="*/ 465 w 1427"/>
                  <a:gd name="T45" fmla="*/ 743 h 1023"/>
                  <a:gd name="T46" fmla="*/ 558 w 1427"/>
                  <a:gd name="T47" fmla="*/ 837 h 1023"/>
                  <a:gd name="T48" fmla="*/ 620 w 1427"/>
                  <a:gd name="T49" fmla="*/ 837 h 1023"/>
                  <a:gd name="T50" fmla="*/ 682 w 1427"/>
                  <a:gd name="T51" fmla="*/ 898 h 1023"/>
                  <a:gd name="T52" fmla="*/ 806 w 1427"/>
                  <a:gd name="T53" fmla="*/ 929 h 1023"/>
                  <a:gd name="T54" fmla="*/ 899 w 1427"/>
                  <a:gd name="T55" fmla="*/ 991 h 1023"/>
                  <a:gd name="T56" fmla="*/ 930 w 1427"/>
                  <a:gd name="T57" fmla="*/ 991 h 1023"/>
                  <a:gd name="T58" fmla="*/ 992 w 1427"/>
                  <a:gd name="T59" fmla="*/ 929 h 1023"/>
                  <a:gd name="T60" fmla="*/ 1116 w 1427"/>
                  <a:gd name="T61" fmla="*/ 1022 h 1023"/>
                  <a:gd name="T62" fmla="*/ 1178 w 1427"/>
                  <a:gd name="T63" fmla="*/ 961 h 1023"/>
                  <a:gd name="T64" fmla="*/ 1209 w 1427"/>
                  <a:gd name="T65" fmla="*/ 961 h 1023"/>
                  <a:gd name="T66" fmla="*/ 1178 w 1427"/>
                  <a:gd name="T67" fmla="*/ 929 h 1023"/>
                  <a:gd name="T68" fmla="*/ 1178 w 1427"/>
                  <a:gd name="T69" fmla="*/ 867 h 1023"/>
                  <a:gd name="T70" fmla="*/ 1302 w 1427"/>
                  <a:gd name="T71" fmla="*/ 774 h 1023"/>
                  <a:gd name="T72" fmla="*/ 1364 w 1427"/>
                  <a:gd name="T73" fmla="*/ 805 h 1023"/>
                  <a:gd name="T74" fmla="*/ 1364 w 1427"/>
                  <a:gd name="T75" fmla="*/ 774 h 1023"/>
                  <a:gd name="T76" fmla="*/ 1364 w 1427"/>
                  <a:gd name="T77" fmla="*/ 743 h 1023"/>
                  <a:gd name="T78" fmla="*/ 1426 w 1427"/>
                  <a:gd name="T79" fmla="*/ 681 h 1023"/>
                  <a:gd name="T80" fmla="*/ 1395 w 1427"/>
                  <a:gd name="T81" fmla="*/ 650 h 1023"/>
                  <a:gd name="T82" fmla="*/ 1364 w 1427"/>
                  <a:gd name="T83" fmla="*/ 650 h 1023"/>
                  <a:gd name="T84" fmla="*/ 1271 w 1427"/>
                  <a:gd name="T85" fmla="*/ 713 h 1023"/>
                  <a:gd name="T86" fmla="*/ 1209 w 1427"/>
                  <a:gd name="T87" fmla="*/ 837 h 1023"/>
                  <a:gd name="T88" fmla="*/ 1147 w 1427"/>
                  <a:gd name="T89" fmla="*/ 837 h 1023"/>
                  <a:gd name="T90" fmla="*/ 1023 w 1427"/>
                  <a:gd name="T91" fmla="*/ 867 h 1023"/>
                  <a:gd name="T92" fmla="*/ 961 w 1427"/>
                  <a:gd name="T93" fmla="*/ 837 h 1023"/>
                  <a:gd name="T94" fmla="*/ 899 w 1427"/>
                  <a:gd name="T95" fmla="*/ 805 h 1023"/>
                  <a:gd name="T96" fmla="*/ 868 w 1427"/>
                  <a:gd name="T97" fmla="*/ 743 h 1023"/>
                  <a:gd name="T98" fmla="*/ 806 w 1427"/>
                  <a:gd name="T99" fmla="*/ 526 h 1023"/>
                  <a:gd name="T100" fmla="*/ 806 w 1427"/>
                  <a:gd name="T101" fmla="*/ 37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7" h="1023">
                    <a:moveTo>
                      <a:pt x="806" y="372"/>
                    </a:moveTo>
                    <a:lnTo>
                      <a:pt x="806" y="372"/>
                    </a:lnTo>
                    <a:cubicBezTo>
                      <a:pt x="806" y="372"/>
                      <a:pt x="775" y="372"/>
                      <a:pt x="775" y="341"/>
                    </a:cubicBezTo>
                    <a:lnTo>
                      <a:pt x="775" y="341"/>
                    </a:lnTo>
                    <a:lnTo>
                      <a:pt x="744" y="341"/>
                    </a:lnTo>
                    <a:cubicBezTo>
                      <a:pt x="744" y="341"/>
                      <a:pt x="744" y="309"/>
                      <a:pt x="713" y="309"/>
                    </a:cubicBezTo>
                    <a:lnTo>
                      <a:pt x="713" y="309"/>
                    </a:lnTo>
                    <a:cubicBezTo>
                      <a:pt x="713" y="309"/>
                      <a:pt x="713" y="309"/>
                      <a:pt x="713" y="278"/>
                    </a:cubicBezTo>
                    <a:lnTo>
                      <a:pt x="713" y="278"/>
                    </a:lnTo>
                    <a:lnTo>
                      <a:pt x="713" y="278"/>
                    </a:lnTo>
                    <a:lnTo>
                      <a:pt x="713" y="278"/>
                    </a:lnTo>
                    <a:cubicBezTo>
                      <a:pt x="713" y="248"/>
                      <a:pt x="682" y="248"/>
                      <a:pt x="682" y="217"/>
                    </a:cubicBezTo>
                    <a:cubicBezTo>
                      <a:pt x="651" y="185"/>
                      <a:pt x="620" y="154"/>
                      <a:pt x="620" y="124"/>
                    </a:cubicBezTo>
                    <a:lnTo>
                      <a:pt x="620" y="124"/>
                    </a:lnTo>
                    <a:cubicBezTo>
                      <a:pt x="620" y="124"/>
                      <a:pt x="620" y="124"/>
                      <a:pt x="589" y="124"/>
                    </a:cubicBezTo>
                    <a:lnTo>
                      <a:pt x="589" y="124"/>
                    </a:lnTo>
                    <a:lnTo>
                      <a:pt x="589" y="124"/>
                    </a:lnTo>
                    <a:lnTo>
                      <a:pt x="589" y="124"/>
                    </a:lnTo>
                    <a:cubicBezTo>
                      <a:pt x="589" y="154"/>
                      <a:pt x="589" y="154"/>
                      <a:pt x="589" y="154"/>
                    </a:cubicBezTo>
                    <a:cubicBezTo>
                      <a:pt x="558" y="154"/>
                      <a:pt x="558" y="185"/>
                      <a:pt x="527" y="185"/>
                    </a:cubicBezTo>
                    <a:lnTo>
                      <a:pt x="527" y="185"/>
                    </a:lnTo>
                    <a:lnTo>
                      <a:pt x="527" y="185"/>
                    </a:lnTo>
                    <a:lnTo>
                      <a:pt x="527" y="185"/>
                    </a:lnTo>
                    <a:lnTo>
                      <a:pt x="527" y="185"/>
                    </a:lnTo>
                    <a:cubicBezTo>
                      <a:pt x="496" y="185"/>
                      <a:pt x="496" y="185"/>
                      <a:pt x="496" y="185"/>
                    </a:cubicBezTo>
                    <a:cubicBezTo>
                      <a:pt x="465" y="154"/>
                      <a:pt x="434" y="124"/>
                      <a:pt x="434" y="93"/>
                    </a:cubicBezTo>
                    <a:lnTo>
                      <a:pt x="434" y="93"/>
                    </a:lnTo>
                    <a:lnTo>
                      <a:pt x="403" y="61"/>
                    </a:lnTo>
                    <a:cubicBezTo>
                      <a:pt x="403" y="30"/>
                      <a:pt x="341" y="0"/>
                      <a:pt x="341" y="0"/>
                    </a:cubicBezTo>
                    <a:lnTo>
                      <a:pt x="341" y="0"/>
                    </a:lnTo>
                    <a:cubicBezTo>
                      <a:pt x="310" y="0"/>
                      <a:pt x="310" y="0"/>
                      <a:pt x="310" y="0"/>
                    </a:cubicBezTo>
                    <a:lnTo>
                      <a:pt x="310" y="0"/>
                    </a:lnTo>
                    <a:lnTo>
                      <a:pt x="280" y="0"/>
                    </a:lnTo>
                    <a:cubicBezTo>
                      <a:pt x="280" y="30"/>
                      <a:pt x="280" y="30"/>
                      <a:pt x="280" y="30"/>
                    </a:cubicBezTo>
                    <a:cubicBezTo>
                      <a:pt x="248" y="30"/>
                      <a:pt x="248" y="30"/>
                      <a:pt x="248" y="30"/>
                    </a:cubicBezTo>
                    <a:cubicBezTo>
                      <a:pt x="248" y="30"/>
                      <a:pt x="217" y="30"/>
                      <a:pt x="156" y="30"/>
                    </a:cubicBezTo>
                    <a:cubicBezTo>
                      <a:pt x="124" y="30"/>
                      <a:pt x="93" y="30"/>
                      <a:pt x="93" y="30"/>
                    </a:cubicBezTo>
                    <a:cubicBezTo>
                      <a:pt x="93" y="30"/>
                      <a:pt x="32" y="0"/>
                      <a:pt x="0" y="0"/>
                    </a:cubicBezTo>
                    <a:cubicBezTo>
                      <a:pt x="32" y="30"/>
                      <a:pt x="32" y="30"/>
                      <a:pt x="32" y="61"/>
                    </a:cubicBezTo>
                    <a:lnTo>
                      <a:pt x="32" y="61"/>
                    </a:lnTo>
                    <a:cubicBezTo>
                      <a:pt x="32" y="93"/>
                      <a:pt x="32" y="93"/>
                      <a:pt x="32" y="93"/>
                    </a:cubicBezTo>
                    <a:cubicBezTo>
                      <a:pt x="32" y="93"/>
                      <a:pt x="32" y="93"/>
                      <a:pt x="32" y="124"/>
                    </a:cubicBezTo>
                    <a:cubicBezTo>
                      <a:pt x="62" y="124"/>
                      <a:pt x="62" y="154"/>
                      <a:pt x="93" y="185"/>
                    </a:cubicBezTo>
                    <a:cubicBezTo>
                      <a:pt x="93" y="185"/>
                      <a:pt x="93" y="185"/>
                      <a:pt x="124" y="185"/>
                    </a:cubicBezTo>
                    <a:cubicBezTo>
                      <a:pt x="124" y="217"/>
                      <a:pt x="124" y="217"/>
                      <a:pt x="124" y="217"/>
                    </a:cubicBezTo>
                    <a:cubicBezTo>
                      <a:pt x="124" y="217"/>
                      <a:pt x="124" y="217"/>
                      <a:pt x="124" y="185"/>
                    </a:cubicBezTo>
                    <a:lnTo>
                      <a:pt x="124" y="185"/>
                    </a:lnTo>
                    <a:cubicBezTo>
                      <a:pt x="124" y="185"/>
                      <a:pt x="156" y="185"/>
                      <a:pt x="156" y="217"/>
                    </a:cubicBezTo>
                    <a:lnTo>
                      <a:pt x="156" y="248"/>
                    </a:lnTo>
                    <a:cubicBezTo>
                      <a:pt x="156" y="248"/>
                      <a:pt x="156" y="248"/>
                      <a:pt x="156" y="278"/>
                    </a:cubicBezTo>
                    <a:lnTo>
                      <a:pt x="186" y="278"/>
                    </a:lnTo>
                    <a:lnTo>
                      <a:pt x="217" y="278"/>
                    </a:lnTo>
                    <a:lnTo>
                      <a:pt x="248" y="309"/>
                    </a:lnTo>
                    <a:cubicBezTo>
                      <a:pt x="248" y="341"/>
                      <a:pt x="248" y="341"/>
                      <a:pt x="217" y="372"/>
                    </a:cubicBezTo>
                    <a:lnTo>
                      <a:pt x="217" y="372"/>
                    </a:lnTo>
                    <a:lnTo>
                      <a:pt x="217" y="372"/>
                    </a:lnTo>
                    <a:lnTo>
                      <a:pt x="248" y="372"/>
                    </a:lnTo>
                    <a:lnTo>
                      <a:pt x="248" y="372"/>
                    </a:lnTo>
                    <a:cubicBezTo>
                      <a:pt x="280" y="372"/>
                      <a:pt x="310" y="402"/>
                      <a:pt x="310" y="433"/>
                    </a:cubicBezTo>
                    <a:cubicBezTo>
                      <a:pt x="310" y="433"/>
                      <a:pt x="310" y="433"/>
                      <a:pt x="341" y="465"/>
                    </a:cubicBezTo>
                    <a:lnTo>
                      <a:pt x="341" y="465"/>
                    </a:lnTo>
                    <a:cubicBezTo>
                      <a:pt x="372" y="495"/>
                      <a:pt x="434" y="589"/>
                      <a:pt x="434" y="589"/>
                    </a:cubicBezTo>
                    <a:cubicBezTo>
                      <a:pt x="465" y="619"/>
                      <a:pt x="465" y="650"/>
                      <a:pt x="434" y="681"/>
                    </a:cubicBezTo>
                    <a:lnTo>
                      <a:pt x="434" y="681"/>
                    </a:lnTo>
                    <a:lnTo>
                      <a:pt x="434" y="681"/>
                    </a:lnTo>
                    <a:lnTo>
                      <a:pt x="434" y="681"/>
                    </a:lnTo>
                    <a:lnTo>
                      <a:pt x="434" y="713"/>
                    </a:lnTo>
                    <a:lnTo>
                      <a:pt x="434" y="713"/>
                    </a:lnTo>
                    <a:cubicBezTo>
                      <a:pt x="434" y="743"/>
                      <a:pt x="434" y="743"/>
                      <a:pt x="465" y="743"/>
                    </a:cubicBezTo>
                    <a:cubicBezTo>
                      <a:pt x="465" y="743"/>
                      <a:pt x="465" y="743"/>
                      <a:pt x="465" y="774"/>
                    </a:cubicBezTo>
                    <a:cubicBezTo>
                      <a:pt x="465" y="774"/>
                      <a:pt x="465" y="774"/>
                      <a:pt x="496" y="774"/>
                    </a:cubicBezTo>
                    <a:cubicBezTo>
                      <a:pt x="496" y="774"/>
                      <a:pt x="527" y="805"/>
                      <a:pt x="558" y="837"/>
                    </a:cubicBezTo>
                    <a:lnTo>
                      <a:pt x="558" y="837"/>
                    </a:lnTo>
                    <a:lnTo>
                      <a:pt x="589" y="837"/>
                    </a:lnTo>
                    <a:cubicBezTo>
                      <a:pt x="589" y="837"/>
                      <a:pt x="589" y="837"/>
                      <a:pt x="620" y="837"/>
                    </a:cubicBezTo>
                    <a:cubicBezTo>
                      <a:pt x="651" y="867"/>
                      <a:pt x="651" y="867"/>
                      <a:pt x="651" y="867"/>
                    </a:cubicBezTo>
                    <a:lnTo>
                      <a:pt x="651" y="867"/>
                    </a:lnTo>
                    <a:cubicBezTo>
                      <a:pt x="651" y="898"/>
                      <a:pt x="682" y="898"/>
                      <a:pt x="682" y="898"/>
                    </a:cubicBezTo>
                    <a:lnTo>
                      <a:pt x="682" y="898"/>
                    </a:lnTo>
                    <a:cubicBezTo>
                      <a:pt x="713" y="898"/>
                      <a:pt x="713" y="929"/>
                      <a:pt x="744" y="929"/>
                    </a:cubicBezTo>
                    <a:cubicBezTo>
                      <a:pt x="775" y="929"/>
                      <a:pt x="775" y="929"/>
                      <a:pt x="806" y="929"/>
                    </a:cubicBezTo>
                    <a:cubicBezTo>
                      <a:pt x="806" y="961"/>
                      <a:pt x="837" y="961"/>
                      <a:pt x="837" y="961"/>
                    </a:cubicBezTo>
                    <a:cubicBezTo>
                      <a:pt x="837" y="961"/>
                      <a:pt x="837" y="961"/>
                      <a:pt x="868" y="961"/>
                    </a:cubicBezTo>
                    <a:cubicBezTo>
                      <a:pt x="868" y="991"/>
                      <a:pt x="868" y="991"/>
                      <a:pt x="899" y="991"/>
                    </a:cubicBezTo>
                    <a:cubicBezTo>
                      <a:pt x="899" y="991"/>
                      <a:pt x="899" y="991"/>
                      <a:pt x="930" y="991"/>
                    </a:cubicBezTo>
                    <a:lnTo>
                      <a:pt x="930" y="991"/>
                    </a:lnTo>
                    <a:lnTo>
                      <a:pt x="930" y="991"/>
                    </a:lnTo>
                    <a:cubicBezTo>
                      <a:pt x="930" y="991"/>
                      <a:pt x="930" y="961"/>
                      <a:pt x="961" y="961"/>
                    </a:cubicBezTo>
                    <a:lnTo>
                      <a:pt x="961" y="961"/>
                    </a:lnTo>
                    <a:cubicBezTo>
                      <a:pt x="992" y="961"/>
                      <a:pt x="992" y="929"/>
                      <a:pt x="992" y="929"/>
                    </a:cubicBezTo>
                    <a:cubicBezTo>
                      <a:pt x="1023" y="929"/>
                      <a:pt x="1023" y="929"/>
                      <a:pt x="1023" y="961"/>
                    </a:cubicBezTo>
                    <a:cubicBezTo>
                      <a:pt x="1054" y="961"/>
                      <a:pt x="1054" y="961"/>
                      <a:pt x="1085" y="991"/>
                    </a:cubicBezTo>
                    <a:cubicBezTo>
                      <a:pt x="1116" y="1022"/>
                      <a:pt x="1116" y="1022"/>
                      <a:pt x="1116" y="1022"/>
                    </a:cubicBezTo>
                    <a:lnTo>
                      <a:pt x="1147" y="991"/>
                    </a:lnTo>
                    <a:lnTo>
                      <a:pt x="1147" y="991"/>
                    </a:lnTo>
                    <a:cubicBezTo>
                      <a:pt x="1147" y="961"/>
                      <a:pt x="1147" y="961"/>
                      <a:pt x="1178" y="961"/>
                    </a:cubicBezTo>
                    <a:lnTo>
                      <a:pt x="1178" y="961"/>
                    </a:lnTo>
                    <a:lnTo>
                      <a:pt x="1178" y="961"/>
                    </a:lnTo>
                    <a:cubicBezTo>
                      <a:pt x="1209" y="961"/>
                      <a:pt x="1209" y="961"/>
                      <a:pt x="1209" y="961"/>
                    </a:cubicBezTo>
                    <a:lnTo>
                      <a:pt x="1209" y="961"/>
                    </a:lnTo>
                    <a:lnTo>
                      <a:pt x="1209" y="961"/>
                    </a:lnTo>
                    <a:lnTo>
                      <a:pt x="1178" y="929"/>
                    </a:lnTo>
                    <a:lnTo>
                      <a:pt x="1178" y="929"/>
                    </a:lnTo>
                    <a:cubicBezTo>
                      <a:pt x="1147" y="898"/>
                      <a:pt x="1147" y="898"/>
                      <a:pt x="1147" y="898"/>
                    </a:cubicBezTo>
                    <a:cubicBezTo>
                      <a:pt x="1178" y="867"/>
                      <a:pt x="1178" y="867"/>
                      <a:pt x="1178" y="867"/>
                    </a:cubicBezTo>
                    <a:cubicBezTo>
                      <a:pt x="1178" y="837"/>
                      <a:pt x="1178" y="837"/>
                      <a:pt x="1178" y="837"/>
                    </a:cubicBezTo>
                    <a:cubicBezTo>
                      <a:pt x="1302" y="837"/>
                      <a:pt x="1302" y="837"/>
                      <a:pt x="1302" y="837"/>
                    </a:cubicBezTo>
                    <a:cubicBezTo>
                      <a:pt x="1302" y="774"/>
                      <a:pt x="1302" y="774"/>
                      <a:pt x="1302" y="774"/>
                    </a:cubicBezTo>
                    <a:cubicBezTo>
                      <a:pt x="1333" y="837"/>
                      <a:pt x="1333" y="837"/>
                      <a:pt x="1333" y="837"/>
                    </a:cubicBezTo>
                    <a:lnTo>
                      <a:pt x="1333" y="837"/>
                    </a:lnTo>
                    <a:cubicBezTo>
                      <a:pt x="1333" y="805"/>
                      <a:pt x="1333" y="805"/>
                      <a:pt x="1364" y="805"/>
                    </a:cubicBezTo>
                    <a:lnTo>
                      <a:pt x="1364" y="774"/>
                    </a:lnTo>
                    <a:lnTo>
                      <a:pt x="1364" y="774"/>
                    </a:lnTo>
                    <a:lnTo>
                      <a:pt x="1364" y="774"/>
                    </a:lnTo>
                    <a:lnTo>
                      <a:pt x="1364" y="774"/>
                    </a:lnTo>
                    <a:cubicBezTo>
                      <a:pt x="1395" y="774"/>
                      <a:pt x="1395" y="774"/>
                      <a:pt x="1395" y="774"/>
                    </a:cubicBezTo>
                    <a:cubicBezTo>
                      <a:pt x="1395" y="774"/>
                      <a:pt x="1364" y="774"/>
                      <a:pt x="1364" y="743"/>
                    </a:cubicBezTo>
                    <a:cubicBezTo>
                      <a:pt x="1364" y="743"/>
                      <a:pt x="1395" y="713"/>
                      <a:pt x="1395" y="681"/>
                    </a:cubicBezTo>
                    <a:lnTo>
                      <a:pt x="1395" y="681"/>
                    </a:lnTo>
                    <a:lnTo>
                      <a:pt x="1426" y="681"/>
                    </a:lnTo>
                    <a:lnTo>
                      <a:pt x="1426" y="650"/>
                    </a:lnTo>
                    <a:lnTo>
                      <a:pt x="1426" y="650"/>
                    </a:lnTo>
                    <a:cubicBezTo>
                      <a:pt x="1426" y="650"/>
                      <a:pt x="1426" y="650"/>
                      <a:pt x="1395" y="650"/>
                    </a:cubicBezTo>
                    <a:lnTo>
                      <a:pt x="1395" y="650"/>
                    </a:lnTo>
                    <a:lnTo>
                      <a:pt x="1364" y="650"/>
                    </a:lnTo>
                    <a:lnTo>
                      <a:pt x="1364" y="650"/>
                    </a:lnTo>
                    <a:cubicBezTo>
                      <a:pt x="1364" y="650"/>
                      <a:pt x="1364" y="650"/>
                      <a:pt x="1333" y="650"/>
                    </a:cubicBezTo>
                    <a:cubicBezTo>
                      <a:pt x="1333" y="681"/>
                      <a:pt x="1302" y="681"/>
                      <a:pt x="1271" y="681"/>
                    </a:cubicBezTo>
                    <a:cubicBezTo>
                      <a:pt x="1271" y="681"/>
                      <a:pt x="1271" y="681"/>
                      <a:pt x="1271" y="713"/>
                    </a:cubicBezTo>
                    <a:cubicBezTo>
                      <a:pt x="1271" y="713"/>
                      <a:pt x="1240" y="743"/>
                      <a:pt x="1240" y="774"/>
                    </a:cubicBezTo>
                    <a:cubicBezTo>
                      <a:pt x="1240" y="805"/>
                      <a:pt x="1240" y="805"/>
                      <a:pt x="1209" y="837"/>
                    </a:cubicBezTo>
                    <a:lnTo>
                      <a:pt x="1209" y="837"/>
                    </a:lnTo>
                    <a:cubicBezTo>
                      <a:pt x="1178" y="837"/>
                      <a:pt x="1178" y="837"/>
                      <a:pt x="1147" y="837"/>
                    </a:cubicBezTo>
                    <a:lnTo>
                      <a:pt x="1147" y="837"/>
                    </a:lnTo>
                    <a:lnTo>
                      <a:pt x="1147" y="837"/>
                    </a:lnTo>
                    <a:cubicBezTo>
                      <a:pt x="1116" y="867"/>
                      <a:pt x="1116" y="867"/>
                      <a:pt x="1116" y="867"/>
                    </a:cubicBezTo>
                    <a:cubicBezTo>
                      <a:pt x="1085" y="867"/>
                      <a:pt x="1023" y="867"/>
                      <a:pt x="1023" y="867"/>
                    </a:cubicBezTo>
                    <a:lnTo>
                      <a:pt x="1023" y="867"/>
                    </a:lnTo>
                    <a:lnTo>
                      <a:pt x="992" y="867"/>
                    </a:lnTo>
                    <a:cubicBezTo>
                      <a:pt x="992" y="837"/>
                      <a:pt x="992" y="837"/>
                      <a:pt x="961" y="837"/>
                    </a:cubicBezTo>
                    <a:lnTo>
                      <a:pt x="961" y="837"/>
                    </a:lnTo>
                    <a:lnTo>
                      <a:pt x="961" y="837"/>
                    </a:lnTo>
                    <a:cubicBezTo>
                      <a:pt x="930" y="837"/>
                      <a:pt x="930" y="837"/>
                      <a:pt x="930" y="805"/>
                    </a:cubicBezTo>
                    <a:cubicBezTo>
                      <a:pt x="930" y="805"/>
                      <a:pt x="930" y="805"/>
                      <a:pt x="899" y="805"/>
                    </a:cubicBezTo>
                    <a:cubicBezTo>
                      <a:pt x="899" y="805"/>
                      <a:pt x="899" y="805"/>
                      <a:pt x="899" y="774"/>
                    </a:cubicBezTo>
                    <a:lnTo>
                      <a:pt x="899" y="774"/>
                    </a:lnTo>
                    <a:cubicBezTo>
                      <a:pt x="899" y="743"/>
                      <a:pt x="868" y="743"/>
                      <a:pt x="868" y="743"/>
                    </a:cubicBezTo>
                    <a:lnTo>
                      <a:pt x="868" y="713"/>
                    </a:lnTo>
                    <a:cubicBezTo>
                      <a:pt x="837" y="681"/>
                      <a:pt x="806" y="619"/>
                      <a:pt x="806" y="589"/>
                    </a:cubicBezTo>
                    <a:cubicBezTo>
                      <a:pt x="806" y="557"/>
                      <a:pt x="806" y="557"/>
                      <a:pt x="806" y="526"/>
                    </a:cubicBezTo>
                    <a:cubicBezTo>
                      <a:pt x="806" y="495"/>
                      <a:pt x="806" y="495"/>
                      <a:pt x="806" y="495"/>
                    </a:cubicBezTo>
                    <a:cubicBezTo>
                      <a:pt x="806" y="465"/>
                      <a:pt x="837" y="402"/>
                      <a:pt x="837" y="372"/>
                    </a:cubicBezTo>
                    <a:cubicBezTo>
                      <a:pt x="837" y="372"/>
                      <a:pt x="837" y="372"/>
                      <a:pt x="806" y="37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5" name="Freeform 216"/>
              <p:cNvSpPr>
                <a:spLocks noChangeArrowheads="1"/>
              </p:cNvSpPr>
              <p:nvPr/>
            </p:nvSpPr>
            <p:spPr bwMode="auto">
              <a:xfrm>
                <a:off x="1347788" y="1903413"/>
                <a:ext cx="88900" cy="134937"/>
              </a:xfrm>
              <a:custGeom>
                <a:avLst/>
                <a:gdLst>
                  <a:gd name="T0" fmla="*/ 62 w 249"/>
                  <a:gd name="T1" fmla="*/ 124 h 373"/>
                  <a:gd name="T2" fmla="*/ 62 w 249"/>
                  <a:gd name="T3" fmla="*/ 124 h 373"/>
                  <a:gd name="T4" fmla="*/ 62 w 249"/>
                  <a:gd name="T5" fmla="*/ 63 h 373"/>
                  <a:gd name="T6" fmla="*/ 62 w 249"/>
                  <a:gd name="T7" fmla="*/ 63 h 373"/>
                  <a:gd name="T8" fmla="*/ 62 w 249"/>
                  <a:gd name="T9" fmla="*/ 32 h 373"/>
                  <a:gd name="T10" fmla="*/ 62 w 249"/>
                  <a:gd name="T11" fmla="*/ 0 h 373"/>
                  <a:gd name="T12" fmla="*/ 62 w 249"/>
                  <a:gd name="T13" fmla="*/ 0 h 373"/>
                  <a:gd name="T14" fmla="*/ 62 w 249"/>
                  <a:gd name="T15" fmla="*/ 0 h 373"/>
                  <a:gd name="T16" fmla="*/ 31 w 249"/>
                  <a:gd name="T17" fmla="*/ 32 h 373"/>
                  <a:gd name="T18" fmla="*/ 0 w 249"/>
                  <a:gd name="T19" fmla="*/ 0 h 373"/>
                  <a:gd name="T20" fmla="*/ 0 w 249"/>
                  <a:gd name="T21" fmla="*/ 0 h 373"/>
                  <a:gd name="T22" fmla="*/ 0 w 249"/>
                  <a:gd name="T23" fmla="*/ 32 h 373"/>
                  <a:gd name="T24" fmla="*/ 0 w 249"/>
                  <a:gd name="T25" fmla="*/ 63 h 373"/>
                  <a:gd name="T26" fmla="*/ 0 w 249"/>
                  <a:gd name="T27" fmla="*/ 63 h 373"/>
                  <a:gd name="T28" fmla="*/ 31 w 249"/>
                  <a:gd name="T29" fmla="*/ 93 h 373"/>
                  <a:gd name="T30" fmla="*/ 31 w 249"/>
                  <a:gd name="T31" fmla="*/ 124 h 373"/>
                  <a:gd name="T32" fmla="*/ 62 w 249"/>
                  <a:gd name="T33" fmla="*/ 124 h 373"/>
                  <a:gd name="T34" fmla="*/ 62 w 249"/>
                  <a:gd name="T35" fmla="*/ 156 h 373"/>
                  <a:gd name="T36" fmla="*/ 124 w 249"/>
                  <a:gd name="T37" fmla="*/ 217 h 373"/>
                  <a:gd name="T38" fmla="*/ 155 w 249"/>
                  <a:gd name="T39" fmla="*/ 248 h 373"/>
                  <a:gd name="T40" fmla="*/ 124 w 249"/>
                  <a:gd name="T41" fmla="*/ 280 h 373"/>
                  <a:gd name="T42" fmla="*/ 94 w 249"/>
                  <a:gd name="T43" fmla="*/ 311 h 373"/>
                  <a:gd name="T44" fmla="*/ 124 w 249"/>
                  <a:gd name="T45" fmla="*/ 311 h 373"/>
                  <a:gd name="T46" fmla="*/ 155 w 249"/>
                  <a:gd name="T47" fmla="*/ 311 h 373"/>
                  <a:gd name="T48" fmla="*/ 155 w 249"/>
                  <a:gd name="T49" fmla="*/ 341 h 373"/>
                  <a:gd name="T50" fmla="*/ 186 w 249"/>
                  <a:gd name="T51" fmla="*/ 341 h 373"/>
                  <a:gd name="T52" fmla="*/ 218 w 249"/>
                  <a:gd name="T53" fmla="*/ 372 h 373"/>
                  <a:gd name="T54" fmla="*/ 248 w 249"/>
                  <a:gd name="T55" fmla="*/ 372 h 373"/>
                  <a:gd name="T56" fmla="*/ 248 w 249"/>
                  <a:gd name="T57" fmla="*/ 372 h 373"/>
                  <a:gd name="T58" fmla="*/ 218 w 249"/>
                  <a:gd name="T59" fmla="*/ 372 h 373"/>
                  <a:gd name="T60" fmla="*/ 218 w 249"/>
                  <a:gd name="T61" fmla="*/ 341 h 373"/>
                  <a:gd name="T62" fmla="*/ 155 w 249"/>
                  <a:gd name="T63" fmla="*/ 280 h 373"/>
                  <a:gd name="T64" fmla="*/ 155 w 249"/>
                  <a:gd name="T65" fmla="*/ 280 h 373"/>
                  <a:gd name="T66" fmla="*/ 155 w 249"/>
                  <a:gd name="T67" fmla="*/ 217 h 373"/>
                  <a:gd name="T68" fmla="*/ 155 w 249"/>
                  <a:gd name="T69" fmla="*/ 217 h 373"/>
                  <a:gd name="T70" fmla="*/ 155 w 249"/>
                  <a:gd name="T71" fmla="*/ 217 h 373"/>
                  <a:gd name="T72" fmla="*/ 155 w 249"/>
                  <a:gd name="T73" fmla="*/ 187 h 373"/>
                  <a:gd name="T74" fmla="*/ 155 w 249"/>
                  <a:gd name="T75" fmla="*/ 187 h 373"/>
                  <a:gd name="T76" fmla="*/ 94 w 249"/>
                  <a:gd name="T77" fmla="*/ 187 h 373"/>
                  <a:gd name="T78" fmla="*/ 62 w 249"/>
                  <a:gd name="T79" fmla="*/ 12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373">
                    <a:moveTo>
                      <a:pt x="62" y="124"/>
                    </a:moveTo>
                    <a:lnTo>
                      <a:pt x="62" y="124"/>
                    </a:lnTo>
                    <a:cubicBezTo>
                      <a:pt x="62" y="93"/>
                      <a:pt x="62" y="93"/>
                      <a:pt x="62" y="63"/>
                    </a:cubicBezTo>
                    <a:lnTo>
                      <a:pt x="62" y="63"/>
                    </a:lnTo>
                    <a:cubicBezTo>
                      <a:pt x="62" y="32"/>
                      <a:pt x="62" y="32"/>
                      <a:pt x="62" y="32"/>
                    </a:cubicBezTo>
                    <a:cubicBezTo>
                      <a:pt x="62" y="32"/>
                      <a:pt x="62" y="32"/>
                      <a:pt x="62" y="0"/>
                    </a:cubicBezTo>
                    <a:lnTo>
                      <a:pt x="62" y="0"/>
                    </a:lnTo>
                    <a:lnTo>
                      <a:pt x="62" y="0"/>
                    </a:lnTo>
                    <a:lnTo>
                      <a:pt x="31" y="32"/>
                    </a:lnTo>
                    <a:cubicBezTo>
                      <a:pt x="31" y="32"/>
                      <a:pt x="31" y="32"/>
                      <a:pt x="0" y="0"/>
                    </a:cubicBezTo>
                    <a:lnTo>
                      <a:pt x="0" y="0"/>
                    </a:lnTo>
                    <a:cubicBezTo>
                      <a:pt x="0" y="32"/>
                      <a:pt x="0" y="32"/>
                      <a:pt x="0" y="32"/>
                    </a:cubicBezTo>
                    <a:cubicBezTo>
                      <a:pt x="0" y="63"/>
                      <a:pt x="0" y="63"/>
                      <a:pt x="0" y="63"/>
                    </a:cubicBezTo>
                    <a:lnTo>
                      <a:pt x="0" y="63"/>
                    </a:lnTo>
                    <a:cubicBezTo>
                      <a:pt x="31" y="63"/>
                      <a:pt x="31" y="63"/>
                      <a:pt x="31" y="93"/>
                    </a:cubicBezTo>
                    <a:cubicBezTo>
                      <a:pt x="31" y="124"/>
                      <a:pt x="31" y="124"/>
                      <a:pt x="31" y="124"/>
                    </a:cubicBezTo>
                    <a:cubicBezTo>
                      <a:pt x="31" y="124"/>
                      <a:pt x="31" y="124"/>
                      <a:pt x="62" y="124"/>
                    </a:cubicBezTo>
                    <a:lnTo>
                      <a:pt x="62" y="156"/>
                    </a:lnTo>
                    <a:lnTo>
                      <a:pt x="124" y="217"/>
                    </a:lnTo>
                    <a:cubicBezTo>
                      <a:pt x="155" y="248"/>
                      <a:pt x="155" y="248"/>
                      <a:pt x="155" y="248"/>
                    </a:cubicBezTo>
                    <a:cubicBezTo>
                      <a:pt x="155" y="280"/>
                      <a:pt x="124" y="280"/>
                      <a:pt x="124" y="280"/>
                    </a:cubicBezTo>
                    <a:cubicBezTo>
                      <a:pt x="124" y="280"/>
                      <a:pt x="124" y="280"/>
                      <a:pt x="94" y="311"/>
                    </a:cubicBezTo>
                    <a:cubicBezTo>
                      <a:pt x="124" y="311"/>
                      <a:pt x="124" y="311"/>
                      <a:pt x="124" y="311"/>
                    </a:cubicBezTo>
                    <a:cubicBezTo>
                      <a:pt x="124" y="311"/>
                      <a:pt x="124" y="311"/>
                      <a:pt x="155" y="311"/>
                    </a:cubicBezTo>
                    <a:cubicBezTo>
                      <a:pt x="155" y="341"/>
                      <a:pt x="155" y="341"/>
                      <a:pt x="155" y="341"/>
                    </a:cubicBezTo>
                    <a:lnTo>
                      <a:pt x="186" y="341"/>
                    </a:lnTo>
                    <a:lnTo>
                      <a:pt x="218" y="372"/>
                    </a:lnTo>
                    <a:lnTo>
                      <a:pt x="248" y="372"/>
                    </a:lnTo>
                    <a:lnTo>
                      <a:pt x="248" y="372"/>
                    </a:lnTo>
                    <a:cubicBezTo>
                      <a:pt x="248" y="372"/>
                      <a:pt x="248" y="372"/>
                      <a:pt x="218" y="372"/>
                    </a:cubicBezTo>
                    <a:cubicBezTo>
                      <a:pt x="218" y="372"/>
                      <a:pt x="218" y="372"/>
                      <a:pt x="218" y="341"/>
                    </a:cubicBezTo>
                    <a:cubicBezTo>
                      <a:pt x="186" y="341"/>
                      <a:pt x="186" y="311"/>
                      <a:pt x="155" y="280"/>
                    </a:cubicBezTo>
                    <a:lnTo>
                      <a:pt x="155" y="280"/>
                    </a:lnTo>
                    <a:cubicBezTo>
                      <a:pt x="155" y="248"/>
                      <a:pt x="155" y="217"/>
                      <a:pt x="155" y="217"/>
                    </a:cubicBezTo>
                    <a:lnTo>
                      <a:pt x="155" y="217"/>
                    </a:lnTo>
                    <a:lnTo>
                      <a:pt x="155" y="217"/>
                    </a:lnTo>
                    <a:cubicBezTo>
                      <a:pt x="155" y="217"/>
                      <a:pt x="155" y="217"/>
                      <a:pt x="155" y="187"/>
                    </a:cubicBezTo>
                    <a:lnTo>
                      <a:pt x="155" y="187"/>
                    </a:lnTo>
                    <a:cubicBezTo>
                      <a:pt x="124" y="187"/>
                      <a:pt x="124" y="187"/>
                      <a:pt x="94" y="187"/>
                    </a:cubicBezTo>
                    <a:cubicBezTo>
                      <a:pt x="94" y="187"/>
                      <a:pt x="62" y="156"/>
                      <a:pt x="62" y="1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6" name="Freeform 217"/>
              <p:cNvSpPr>
                <a:spLocks noChangeArrowheads="1"/>
              </p:cNvSpPr>
              <p:nvPr/>
            </p:nvSpPr>
            <p:spPr bwMode="auto">
              <a:xfrm>
                <a:off x="2351088" y="1601788"/>
                <a:ext cx="68262" cy="33337"/>
              </a:xfrm>
              <a:custGeom>
                <a:avLst/>
                <a:gdLst>
                  <a:gd name="T0" fmla="*/ 63 w 188"/>
                  <a:gd name="T1" fmla="*/ 31 h 93"/>
                  <a:gd name="T2" fmla="*/ 63 w 188"/>
                  <a:gd name="T3" fmla="*/ 31 h 93"/>
                  <a:gd name="T4" fmla="*/ 32 w 188"/>
                  <a:gd name="T5" fmla="*/ 62 h 93"/>
                  <a:gd name="T6" fmla="*/ 0 w 188"/>
                  <a:gd name="T7" fmla="*/ 62 h 93"/>
                  <a:gd name="T8" fmla="*/ 32 w 188"/>
                  <a:gd name="T9" fmla="*/ 92 h 93"/>
                  <a:gd name="T10" fmla="*/ 32 w 188"/>
                  <a:gd name="T11" fmla="*/ 92 h 93"/>
                  <a:gd name="T12" fmla="*/ 32 w 188"/>
                  <a:gd name="T13" fmla="*/ 92 h 93"/>
                  <a:gd name="T14" fmla="*/ 63 w 188"/>
                  <a:gd name="T15" fmla="*/ 92 h 93"/>
                  <a:gd name="T16" fmla="*/ 94 w 188"/>
                  <a:gd name="T17" fmla="*/ 31 h 93"/>
                  <a:gd name="T18" fmla="*/ 124 w 188"/>
                  <a:gd name="T19" fmla="*/ 31 h 93"/>
                  <a:gd name="T20" fmla="*/ 124 w 188"/>
                  <a:gd name="T21" fmla="*/ 31 h 93"/>
                  <a:gd name="T22" fmla="*/ 156 w 188"/>
                  <a:gd name="T23" fmla="*/ 31 h 93"/>
                  <a:gd name="T24" fmla="*/ 156 w 188"/>
                  <a:gd name="T25" fmla="*/ 31 h 93"/>
                  <a:gd name="T26" fmla="*/ 156 w 188"/>
                  <a:gd name="T27" fmla="*/ 31 h 93"/>
                  <a:gd name="T28" fmla="*/ 156 w 188"/>
                  <a:gd name="T29" fmla="*/ 31 h 93"/>
                  <a:gd name="T30" fmla="*/ 187 w 188"/>
                  <a:gd name="T31" fmla="*/ 0 h 93"/>
                  <a:gd name="T32" fmla="*/ 156 w 188"/>
                  <a:gd name="T33" fmla="*/ 0 h 93"/>
                  <a:gd name="T34" fmla="*/ 124 w 188"/>
                  <a:gd name="T35" fmla="*/ 0 h 93"/>
                  <a:gd name="T36" fmla="*/ 124 w 188"/>
                  <a:gd name="T37" fmla="*/ 31 h 93"/>
                  <a:gd name="T38" fmla="*/ 63 w 188"/>
                  <a:gd name="T3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93">
                    <a:moveTo>
                      <a:pt x="63" y="31"/>
                    </a:moveTo>
                    <a:lnTo>
                      <a:pt x="63" y="31"/>
                    </a:lnTo>
                    <a:lnTo>
                      <a:pt x="32" y="62"/>
                    </a:lnTo>
                    <a:lnTo>
                      <a:pt x="0" y="62"/>
                    </a:lnTo>
                    <a:lnTo>
                      <a:pt x="32" y="92"/>
                    </a:lnTo>
                    <a:lnTo>
                      <a:pt x="32" y="92"/>
                    </a:lnTo>
                    <a:lnTo>
                      <a:pt x="32" y="92"/>
                    </a:lnTo>
                    <a:cubicBezTo>
                      <a:pt x="32" y="92"/>
                      <a:pt x="32" y="92"/>
                      <a:pt x="63" y="92"/>
                    </a:cubicBezTo>
                    <a:cubicBezTo>
                      <a:pt x="63" y="62"/>
                      <a:pt x="94" y="31"/>
                      <a:pt x="94" y="31"/>
                    </a:cubicBezTo>
                    <a:cubicBezTo>
                      <a:pt x="124" y="31"/>
                      <a:pt x="124" y="31"/>
                      <a:pt x="124" y="31"/>
                    </a:cubicBezTo>
                    <a:lnTo>
                      <a:pt x="124" y="31"/>
                    </a:lnTo>
                    <a:cubicBezTo>
                      <a:pt x="156" y="31"/>
                      <a:pt x="156" y="31"/>
                      <a:pt x="156" y="31"/>
                    </a:cubicBezTo>
                    <a:lnTo>
                      <a:pt x="156" y="31"/>
                    </a:lnTo>
                    <a:lnTo>
                      <a:pt x="156" y="31"/>
                    </a:lnTo>
                    <a:lnTo>
                      <a:pt x="156" y="31"/>
                    </a:lnTo>
                    <a:cubicBezTo>
                      <a:pt x="187" y="31"/>
                      <a:pt x="187" y="0"/>
                      <a:pt x="187" y="0"/>
                    </a:cubicBezTo>
                    <a:cubicBezTo>
                      <a:pt x="156" y="0"/>
                      <a:pt x="156" y="0"/>
                      <a:pt x="156" y="0"/>
                    </a:cubicBezTo>
                    <a:lnTo>
                      <a:pt x="124" y="0"/>
                    </a:lnTo>
                    <a:cubicBezTo>
                      <a:pt x="124" y="31"/>
                      <a:pt x="124" y="31"/>
                      <a:pt x="124" y="31"/>
                    </a:cubicBezTo>
                    <a:cubicBezTo>
                      <a:pt x="94" y="31"/>
                      <a:pt x="63" y="31"/>
                      <a:pt x="63"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476" name="Freeform 53"/>
            <p:cNvSpPr>
              <a:spLocks noChangeAspect="1"/>
            </p:cNvSpPr>
            <p:nvPr/>
          </p:nvSpPr>
          <p:spPr bwMode="gray">
            <a:xfrm>
              <a:off x="16665081" y="9223935"/>
              <a:ext cx="116470" cy="137526"/>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sp>
          <p:nvSpPr>
            <p:cNvPr id="477" name="Freeform 55"/>
            <p:cNvSpPr>
              <a:spLocks noChangeAspect="1"/>
            </p:cNvSpPr>
            <p:nvPr/>
          </p:nvSpPr>
          <p:spPr bwMode="gray">
            <a:xfrm>
              <a:off x="17358077" y="9220735"/>
              <a:ext cx="247501" cy="294238"/>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sp>
          <p:nvSpPr>
            <p:cNvPr id="478" name="Freeform 56"/>
            <p:cNvSpPr>
              <a:spLocks noChangeAspect="1"/>
            </p:cNvSpPr>
            <p:nvPr/>
          </p:nvSpPr>
          <p:spPr bwMode="gray">
            <a:xfrm>
              <a:off x="17556077" y="8948886"/>
              <a:ext cx="183442" cy="316625"/>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sp>
          <p:nvSpPr>
            <p:cNvPr id="479" name="Freeform 57"/>
            <p:cNvSpPr>
              <a:spLocks noChangeAspect="1"/>
            </p:cNvSpPr>
            <p:nvPr/>
          </p:nvSpPr>
          <p:spPr bwMode="gray">
            <a:xfrm>
              <a:off x="17276548" y="8389194"/>
              <a:ext cx="93176" cy="83153"/>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grpSp>
      <p:sp>
        <p:nvSpPr>
          <p:cNvPr id="235" name="Oval 234"/>
          <p:cNvSpPr/>
          <p:nvPr/>
        </p:nvSpPr>
        <p:spPr>
          <a:xfrm>
            <a:off x="16984318" y="5456256"/>
            <a:ext cx="1756573" cy="175657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 name="Subtitle 2"/>
          <p:cNvSpPr txBox="1">
            <a:spLocks/>
          </p:cNvSpPr>
          <p:nvPr/>
        </p:nvSpPr>
        <p:spPr>
          <a:xfrm>
            <a:off x="17044241" y="5775946"/>
            <a:ext cx="6945310" cy="121519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6000" dirty="0">
                <a:solidFill>
                  <a:schemeClr val="bg1"/>
                </a:solidFill>
                <a:cs typeface="Hacen Tunisia" panose="02000000000000000000" pitchFamily="2" charset="-78"/>
              </a:rPr>
              <a:t>180</a:t>
            </a:r>
            <a:r>
              <a:rPr lang="en-US" sz="6000" dirty="0">
                <a:cs typeface="Hacen Tunisia" panose="02000000000000000000" pitchFamily="2" charset="-78"/>
              </a:rPr>
              <a:t>  million adults</a:t>
            </a:r>
          </a:p>
        </p:txBody>
      </p:sp>
      <p:sp>
        <p:nvSpPr>
          <p:cNvPr id="236" name="Oval 235"/>
          <p:cNvSpPr/>
          <p:nvPr/>
        </p:nvSpPr>
        <p:spPr>
          <a:xfrm>
            <a:off x="16984318" y="7880802"/>
            <a:ext cx="1756573" cy="1756573"/>
          </a:xfrm>
          <a:prstGeom prst="ellipse">
            <a:avLst/>
          </a:prstGeom>
          <a:solidFill>
            <a:srgbClr val="5A3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229"/>
          <p:cNvSpPr/>
          <p:nvPr/>
        </p:nvSpPr>
        <p:spPr>
          <a:xfrm>
            <a:off x="17111180" y="8290854"/>
            <a:ext cx="7088858" cy="923330"/>
          </a:xfrm>
          <a:prstGeom prst="rect">
            <a:avLst/>
          </a:prstGeom>
        </p:spPr>
        <p:txBody>
          <a:bodyPr wrap="square">
            <a:spAutoFit/>
          </a:bodyPr>
          <a:lstStyle/>
          <a:p>
            <a:r>
              <a:rPr lang="en-US" sz="5400" dirty="0">
                <a:solidFill>
                  <a:schemeClr val="bg1"/>
                </a:solidFill>
                <a:cs typeface="Hacen Tunisia" panose="02000000000000000000" pitchFamily="2" charset="-78"/>
              </a:rPr>
              <a:t>54.4</a:t>
            </a:r>
            <a:r>
              <a:rPr lang="en-US" sz="5400" dirty="0">
                <a:cs typeface="Hacen Tunisia" panose="02000000000000000000" pitchFamily="2" charset="-78"/>
              </a:rPr>
              <a:t>  million adults</a:t>
            </a:r>
          </a:p>
        </p:txBody>
      </p:sp>
    </p:spTree>
    <p:extLst>
      <p:ext uri="{BB962C8B-B14F-4D97-AF65-F5344CB8AC3E}">
        <p14:creationId xmlns:p14="http://schemas.microsoft.com/office/powerpoint/2010/main" val="3033479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4241397" y="4966147"/>
            <a:ext cx="9536249" cy="1391410"/>
          </a:xfrm>
          <a:prstGeom prst="rect">
            <a:avLst/>
          </a:prstGeom>
        </p:spPr>
      </p:pic>
      <p:pic>
        <p:nvPicPr>
          <p:cNvPr id="18" name="Picture Placeholder 17"/>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547" r="1547"/>
          <a:stretch>
            <a:fillRect/>
          </a:stretch>
        </p:blipFill>
        <p:spPr/>
      </p:pic>
      <p:sp>
        <p:nvSpPr>
          <p:cNvPr id="2" name="Parallelogram 1"/>
          <p:cNvSpPr/>
          <p:nvPr/>
        </p:nvSpPr>
        <p:spPr>
          <a:xfrm>
            <a:off x="9415802" y="0"/>
            <a:ext cx="17068800" cy="13716000"/>
          </a:xfrm>
          <a:prstGeom prst="parallelogram">
            <a:avLst>
              <a:gd name="adj" fmla="val 44295"/>
            </a:avLst>
          </a:prstGeom>
          <a:gradFill>
            <a:gsLst>
              <a:gs pos="0">
                <a:schemeClr val="accent4">
                  <a:alpha val="90000"/>
                </a:schemeClr>
              </a:gs>
              <a:gs pos="100000">
                <a:schemeClr val="accent5">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0"/>
            <a:ext cx="15881330" cy="13716000"/>
          </a:xfrm>
          <a:custGeom>
            <a:avLst/>
            <a:gdLst>
              <a:gd name="connsiteX0" fmla="*/ 0 w 15881330"/>
              <a:gd name="connsiteY0" fmla="*/ 0 h 13716000"/>
              <a:gd name="connsiteX1" fmla="*/ 15881330 w 15881330"/>
              <a:gd name="connsiteY1" fmla="*/ 0 h 13716000"/>
              <a:gd name="connsiteX2" fmla="*/ 9791700 w 15881330"/>
              <a:gd name="connsiteY2" fmla="*/ 13716000 h 13716000"/>
              <a:gd name="connsiteX3" fmla="*/ 0 w 15881330"/>
              <a:gd name="connsiteY3" fmla="*/ 13716000 h 13716000"/>
              <a:gd name="connsiteX4" fmla="*/ 0 w 1588133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1330" h="13716000">
                <a:moveTo>
                  <a:pt x="0" y="0"/>
                </a:moveTo>
                <a:lnTo>
                  <a:pt x="15881330" y="0"/>
                </a:lnTo>
                <a:lnTo>
                  <a:pt x="9791700" y="13716000"/>
                </a:lnTo>
                <a:lnTo>
                  <a:pt x="0" y="13716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15"/>
          <p:cNvSpPr/>
          <p:nvPr/>
        </p:nvSpPr>
        <p:spPr>
          <a:xfrm>
            <a:off x="20097210" y="4074936"/>
            <a:ext cx="4280440" cy="9641064"/>
          </a:xfrm>
          <a:custGeom>
            <a:avLst/>
            <a:gdLst>
              <a:gd name="connsiteX0" fmla="*/ 4280440 w 4280440"/>
              <a:gd name="connsiteY0" fmla="*/ 0 h 9641064"/>
              <a:gd name="connsiteX1" fmla="*/ 4280440 w 4280440"/>
              <a:gd name="connsiteY1" fmla="*/ 9641064 h 9641064"/>
              <a:gd name="connsiteX2" fmla="*/ 0 w 4280440"/>
              <a:gd name="connsiteY2" fmla="*/ 9641064 h 9641064"/>
            </a:gdLst>
            <a:ahLst/>
            <a:cxnLst>
              <a:cxn ang="0">
                <a:pos x="connsiteX0" y="connsiteY0"/>
              </a:cxn>
              <a:cxn ang="0">
                <a:pos x="connsiteX1" y="connsiteY1"/>
              </a:cxn>
              <a:cxn ang="0">
                <a:pos x="connsiteX2" y="connsiteY2"/>
              </a:cxn>
            </a:cxnLst>
            <a:rect l="l" t="t" r="r" b="b"/>
            <a:pathLst>
              <a:path w="4280440" h="9641064">
                <a:moveTo>
                  <a:pt x="4280440" y="0"/>
                </a:moveTo>
                <a:lnTo>
                  <a:pt x="4280440" y="9641064"/>
                </a:lnTo>
                <a:lnTo>
                  <a:pt x="0" y="9641064"/>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p:cNvSpPr txBox="1"/>
          <p:nvPr/>
        </p:nvSpPr>
        <p:spPr>
          <a:xfrm>
            <a:off x="12260257" y="5136618"/>
            <a:ext cx="12227121" cy="2800767"/>
          </a:xfrm>
          <a:prstGeom prst="rect">
            <a:avLst/>
          </a:prstGeom>
          <a:noFill/>
        </p:spPr>
        <p:txBody>
          <a:bodyPr wrap="square" rtlCol="0">
            <a:spAutoFit/>
          </a:bodyPr>
          <a:lstStyle/>
          <a:p>
            <a:r>
              <a:rPr lang="en-GB" sz="8800" dirty="0">
                <a:solidFill>
                  <a:schemeClr val="bg1"/>
                </a:solidFill>
                <a:latin typeface="+mj-lt"/>
                <a:ea typeface="Open Sans Extrabold" panose="020B0906030804020204" pitchFamily="34" charset="0"/>
                <a:cs typeface="Open Sans Extrabold" panose="020B0906030804020204" pitchFamily="34" charset="0"/>
              </a:rPr>
              <a:t>     National Survey</a:t>
            </a:r>
          </a:p>
          <a:p>
            <a:r>
              <a:rPr lang="en-GB" sz="8800" dirty="0">
                <a:solidFill>
                  <a:schemeClr val="bg1"/>
                </a:solidFill>
                <a:latin typeface="+mj-lt"/>
                <a:ea typeface="Open Sans Extrabold" panose="020B0906030804020204" pitchFamily="34" charset="0"/>
                <a:cs typeface="Open Sans Extrabold" panose="020B0906030804020204" pitchFamily="34" charset="0"/>
              </a:rPr>
              <a:t>  Health in Sri Lanka</a:t>
            </a:r>
          </a:p>
        </p:txBody>
      </p:sp>
      <p:sp>
        <p:nvSpPr>
          <p:cNvPr id="3" name="Slide Number Placeholder 2"/>
          <p:cNvSpPr>
            <a:spLocks noGrp="1"/>
          </p:cNvSpPr>
          <p:nvPr>
            <p:ph type="sldNum" sz="quarter" idx="15"/>
          </p:nvPr>
        </p:nvSpPr>
        <p:spPr/>
        <p:txBody>
          <a:bodyPr/>
          <a:lstStyle/>
          <a:p>
            <a:fld id="{8C48FCF8-25E9-4F94-BC2B-FA1B572C1FF3}" type="slidenum">
              <a:rPr lang="en-US" smtClean="0"/>
              <a:pPr/>
              <a:t>6</a:t>
            </a:fld>
            <a:endParaRPr lang="en-US" dirty="0"/>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59008" y="1241426"/>
            <a:ext cx="2447082" cy="3472409"/>
          </a:xfrm>
          <a:prstGeom prst="rect">
            <a:avLst/>
          </a:prstGeom>
        </p:spPr>
      </p:pic>
      <p:sp>
        <p:nvSpPr>
          <p:cNvPr id="25" name="Rounded Rectangle 24"/>
          <p:cNvSpPr/>
          <p:nvPr/>
        </p:nvSpPr>
        <p:spPr>
          <a:xfrm>
            <a:off x="261045" y="1503222"/>
            <a:ext cx="11889484" cy="6302988"/>
          </a:xfrm>
          <a:prstGeom prst="roundRect">
            <a:avLst>
              <a:gd name="adj" fmla="val 1547"/>
            </a:avLst>
          </a:prstGeom>
          <a:solidFill>
            <a:schemeClr val="bg2"/>
          </a:solidFill>
          <a:ln>
            <a:noFill/>
          </a:ln>
          <a:effectLst>
            <a:outerShdw blurRad="5588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6" name="Chart 1"/>
          <p:cNvGraphicFramePr>
            <a:graphicFrameLocks/>
          </p:cNvGraphicFramePr>
          <p:nvPr>
            <p:extLst>
              <p:ext uri="{D42A27DB-BD31-4B8C-83A1-F6EECF244321}">
                <p14:modId xmlns:p14="http://schemas.microsoft.com/office/powerpoint/2010/main" val="1966160761"/>
              </p:ext>
            </p:extLst>
          </p:nvPr>
        </p:nvGraphicFramePr>
        <p:xfrm>
          <a:off x="626877" y="2403056"/>
          <a:ext cx="11132532" cy="5126182"/>
        </p:xfrm>
        <a:graphic>
          <a:graphicData uri="http://schemas.openxmlformats.org/drawingml/2006/chart">
            <c:chart xmlns:c="http://schemas.openxmlformats.org/drawingml/2006/chart" xmlns:r="http://schemas.openxmlformats.org/officeDocument/2006/relationships" r:id="rId6"/>
          </a:graphicData>
        </a:graphic>
      </p:graphicFrame>
      <p:sp>
        <p:nvSpPr>
          <p:cNvPr id="27" name="TextBox 26"/>
          <p:cNvSpPr txBox="1"/>
          <p:nvPr/>
        </p:nvSpPr>
        <p:spPr>
          <a:xfrm>
            <a:off x="626877" y="1676462"/>
            <a:ext cx="4422531" cy="677072"/>
          </a:xfrm>
          <a:prstGeom prst="rect">
            <a:avLst/>
          </a:prstGeom>
          <a:noFill/>
        </p:spPr>
        <p:txBody>
          <a:bodyPr wrap="square" lIns="182843" tIns="91422" rIns="182843" bIns="91422" rtlCol="0">
            <a:spAutoFit/>
          </a:bodyPr>
          <a:lstStyle/>
          <a:p>
            <a:pPr algn="ctr"/>
            <a:r>
              <a:rPr lang="en-US" sz="3200" b="1" dirty="0">
                <a:cs typeface="Lato Regular"/>
              </a:rPr>
              <a:t>Per 10,000</a:t>
            </a:r>
          </a:p>
        </p:txBody>
      </p:sp>
      <p:graphicFrame>
        <p:nvGraphicFramePr>
          <p:cNvPr id="28" name="Table 27"/>
          <p:cNvGraphicFramePr>
            <a:graphicFrameLocks noGrp="1"/>
          </p:cNvGraphicFramePr>
          <p:nvPr>
            <p:extLst>
              <p:ext uri="{D42A27DB-BD31-4B8C-83A1-F6EECF244321}">
                <p14:modId xmlns:p14="http://schemas.microsoft.com/office/powerpoint/2010/main" val="3328300276"/>
              </p:ext>
            </p:extLst>
          </p:nvPr>
        </p:nvGraphicFramePr>
        <p:xfrm>
          <a:off x="1592574" y="8340438"/>
          <a:ext cx="6913668" cy="5119624"/>
        </p:xfrm>
        <a:graphic>
          <a:graphicData uri="http://schemas.openxmlformats.org/drawingml/2006/table">
            <a:tbl>
              <a:tblPr firstRow="1" bandRow="1">
                <a:tableStyleId>{5C22544A-7EE6-4342-B048-85BDC9FD1C3A}</a:tableStyleId>
              </a:tblPr>
              <a:tblGrid>
                <a:gridCol w="3456834">
                  <a:extLst>
                    <a:ext uri="{9D8B030D-6E8A-4147-A177-3AD203B41FA5}">
                      <a16:colId xmlns:a16="http://schemas.microsoft.com/office/drawing/2014/main" val="20000"/>
                    </a:ext>
                  </a:extLst>
                </a:gridCol>
                <a:gridCol w="3456834">
                  <a:extLst>
                    <a:ext uri="{9D8B030D-6E8A-4147-A177-3AD203B41FA5}">
                      <a16:colId xmlns:a16="http://schemas.microsoft.com/office/drawing/2014/main" val="20001"/>
                    </a:ext>
                  </a:extLst>
                </a:gridCol>
              </a:tblGrid>
              <a:tr h="424320">
                <a:tc>
                  <a:txBody>
                    <a:bodyPr/>
                    <a:lstStyle/>
                    <a:p>
                      <a:r>
                        <a:rPr lang="en-US" dirty="0"/>
                        <a:t>Age Group</a:t>
                      </a:r>
                    </a:p>
                  </a:txBody>
                  <a:tcPr/>
                </a:tc>
                <a:tc>
                  <a:txBody>
                    <a:bodyPr/>
                    <a:lstStyle/>
                    <a:p>
                      <a:r>
                        <a:rPr lang="en-US" dirty="0"/>
                        <a:t>Arthritis</a:t>
                      </a:r>
                    </a:p>
                  </a:txBody>
                  <a:tcPr>
                    <a:solidFill>
                      <a:srgbClr val="CD487F"/>
                    </a:solidFill>
                  </a:tcPr>
                </a:tc>
                <a:extLst>
                  <a:ext uri="{0D108BD9-81ED-4DB2-BD59-A6C34878D82A}">
                    <a16:rowId xmlns:a16="http://schemas.microsoft.com/office/drawing/2014/main" val="10000"/>
                  </a:ext>
                </a:extLst>
              </a:tr>
              <a:tr h="561747">
                <a:tc>
                  <a:txBody>
                    <a:bodyPr/>
                    <a:lstStyle/>
                    <a:p>
                      <a:r>
                        <a:rPr lang="en-US" dirty="0"/>
                        <a:t>&lt;15</a:t>
                      </a:r>
                    </a:p>
                  </a:txBody>
                  <a:tcPr/>
                </a:tc>
                <a:tc>
                  <a:txBody>
                    <a:bodyPr/>
                    <a:lstStyle/>
                    <a:p>
                      <a:r>
                        <a:rPr lang="en-US" dirty="0"/>
                        <a:t>3</a:t>
                      </a:r>
                    </a:p>
                  </a:txBody>
                  <a:tcPr>
                    <a:solidFill>
                      <a:srgbClr val="F6BCCA"/>
                    </a:solidFill>
                  </a:tcPr>
                </a:tc>
                <a:extLst>
                  <a:ext uri="{0D108BD9-81ED-4DB2-BD59-A6C34878D82A}">
                    <a16:rowId xmlns:a16="http://schemas.microsoft.com/office/drawing/2014/main" val="10001"/>
                  </a:ext>
                </a:extLst>
              </a:tr>
              <a:tr h="561747">
                <a:tc>
                  <a:txBody>
                    <a:bodyPr/>
                    <a:lstStyle/>
                    <a:p>
                      <a:r>
                        <a:rPr lang="en-US" dirty="0"/>
                        <a:t>15-24</a:t>
                      </a:r>
                    </a:p>
                  </a:txBody>
                  <a:tcPr/>
                </a:tc>
                <a:tc>
                  <a:txBody>
                    <a:bodyPr/>
                    <a:lstStyle/>
                    <a:p>
                      <a:r>
                        <a:rPr lang="en-US" dirty="0"/>
                        <a:t>22</a:t>
                      </a:r>
                    </a:p>
                  </a:txBody>
                  <a:tcPr/>
                </a:tc>
                <a:extLst>
                  <a:ext uri="{0D108BD9-81ED-4DB2-BD59-A6C34878D82A}">
                    <a16:rowId xmlns:a16="http://schemas.microsoft.com/office/drawing/2014/main" val="10002"/>
                  </a:ext>
                </a:extLst>
              </a:tr>
              <a:tr h="561747">
                <a:tc>
                  <a:txBody>
                    <a:bodyPr/>
                    <a:lstStyle/>
                    <a:p>
                      <a:r>
                        <a:rPr lang="en-US" dirty="0"/>
                        <a:t>25-34</a:t>
                      </a:r>
                    </a:p>
                  </a:txBody>
                  <a:tcPr/>
                </a:tc>
                <a:tc>
                  <a:txBody>
                    <a:bodyPr/>
                    <a:lstStyle/>
                    <a:p>
                      <a:r>
                        <a:rPr lang="en-US" dirty="0"/>
                        <a:t>33</a:t>
                      </a:r>
                    </a:p>
                  </a:txBody>
                  <a:tcPr>
                    <a:solidFill>
                      <a:srgbClr val="F6BCCA"/>
                    </a:solidFill>
                  </a:tcPr>
                </a:tc>
                <a:extLst>
                  <a:ext uri="{0D108BD9-81ED-4DB2-BD59-A6C34878D82A}">
                    <a16:rowId xmlns:a16="http://schemas.microsoft.com/office/drawing/2014/main" val="10003"/>
                  </a:ext>
                </a:extLst>
              </a:tr>
              <a:tr h="561747">
                <a:tc>
                  <a:txBody>
                    <a:bodyPr/>
                    <a:lstStyle/>
                    <a:p>
                      <a:r>
                        <a:rPr lang="en-US" dirty="0"/>
                        <a:t>35-44</a:t>
                      </a:r>
                    </a:p>
                  </a:txBody>
                  <a:tcPr/>
                </a:tc>
                <a:tc>
                  <a:txBody>
                    <a:bodyPr/>
                    <a:lstStyle/>
                    <a:p>
                      <a:r>
                        <a:rPr lang="en-US" dirty="0"/>
                        <a:t>95</a:t>
                      </a:r>
                    </a:p>
                  </a:txBody>
                  <a:tcPr/>
                </a:tc>
                <a:extLst>
                  <a:ext uri="{0D108BD9-81ED-4DB2-BD59-A6C34878D82A}">
                    <a16:rowId xmlns:a16="http://schemas.microsoft.com/office/drawing/2014/main" val="10004"/>
                  </a:ext>
                </a:extLst>
              </a:tr>
              <a:tr h="561747">
                <a:tc>
                  <a:txBody>
                    <a:bodyPr/>
                    <a:lstStyle/>
                    <a:p>
                      <a:r>
                        <a:rPr lang="en-US" dirty="0"/>
                        <a:t>45-54</a:t>
                      </a:r>
                    </a:p>
                  </a:txBody>
                  <a:tcPr/>
                </a:tc>
                <a:tc>
                  <a:txBody>
                    <a:bodyPr/>
                    <a:lstStyle/>
                    <a:p>
                      <a:r>
                        <a:rPr lang="en-US" dirty="0"/>
                        <a:t>303</a:t>
                      </a:r>
                    </a:p>
                  </a:txBody>
                  <a:tcPr>
                    <a:solidFill>
                      <a:srgbClr val="F6BCCA"/>
                    </a:solidFill>
                  </a:tcPr>
                </a:tc>
                <a:extLst>
                  <a:ext uri="{0D108BD9-81ED-4DB2-BD59-A6C34878D82A}">
                    <a16:rowId xmlns:a16="http://schemas.microsoft.com/office/drawing/2014/main" val="10005"/>
                  </a:ext>
                </a:extLst>
              </a:tr>
              <a:tr h="561747">
                <a:tc>
                  <a:txBody>
                    <a:bodyPr/>
                    <a:lstStyle/>
                    <a:p>
                      <a:r>
                        <a:rPr lang="en-US" dirty="0"/>
                        <a:t>55-64</a:t>
                      </a:r>
                    </a:p>
                  </a:txBody>
                  <a:tcPr/>
                </a:tc>
                <a:tc>
                  <a:txBody>
                    <a:bodyPr/>
                    <a:lstStyle/>
                    <a:p>
                      <a:r>
                        <a:rPr lang="en-US" dirty="0"/>
                        <a:t>544</a:t>
                      </a:r>
                    </a:p>
                  </a:txBody>
                  <a:tcPr/>
                </a:tc>
                <a:extLst>
                  <a:ext uri="{0D108BD9-81ED-4DB2-BD59-A6C34878D82A}">
                    <a16:rowId xmlns:a16="http://schemas.microsoft.com/office/drawing/2014/main" val="10006"/>
                  </a:ext>
                </a:extLst>
              </a:tr>
              <a:tr h="561747">
                <a:tc>
                  <a:txBody>
                    <a:bodyPr/>
                    <a:lstStyle/>
                    <a:p>
                      <a:r>
                        <a:rPr lang="en-US" dirty="0"/>
                        <a:t>&gt;65</a:t>
                      </a:r>
                    </a:p>
                  </a:txBody>
                  <a:tcPr/>
                </a:tc>
                <a:tc>
                  <a:txBody>
                    <a:bodyPr/>
                    <a:lstStyle/>
                    <a:p>
                      <a:r>
                        <a:rPr lang="en-US" dirty="0"/>
                        <a:t>887</a:t>
                      </a:r>
                    </a:p>
                  </a:txBody>
                  <a:tcPr>
                    <a:solidFill>
                      <a:srgbClr val="F6BCCA"/>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60432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59"/>
          <p:cNvSpPr txBox="1"/>
          <p:nvPr/>
        </p:nvSpPr>
        <p:spPr>
          <a:xfrm>
            <a:off x="1711325" y="483017"/>
            <a:ext cx="20962938" cy="1446532"/>
          </a:xfrm>
          <a:prstGeom prst="rect">
            <a:avLst/>
          </a:prstGeom>
          <a:noFill/>
        </p:spPr>
        <p:txBody>
          <a:bodyPr wrap="square" lIns="91422" tIns="45711" rIns="91422" bIns="45711" rtlCol="0">
            <a:spAutoFit/>
          </a:bodyPr>
          <a:lstStyle/>
          <a:p>
            <a:pPr algn="ctr"/>
            <a:r>
              <a:rPr lang="en-US" sz="8800" b="1" dirty="0" err="1">
                <a:latin typeface="Open Sans Extrabold" panose="020B0906030804020204" pitchFamily="34" charset="0"/>
                <a:ea typeface="Open Sans Extrabold" panose="020B0906030804020204" pitchFamily="34" charset="0"/>
                <a:cs typeface="Open Sans Extrabold" panose="020B0906030804020204" pitchFamily="34" charset="0"/>
              </a:rPr>
              <a:t>Arthro</a:t>
            </a:r>
            <a:r>
              <a:rPr lang="en-US" sz="8800" b="1" dirty="0" err="1">
                <a:latin typeface="Open Sans Light" panose="020B0306030504020204" pitchFamily="34" charset="0"/>
                <a:ea typeface="Open Sans Extrabold" panose="020B0906030804020204" pitchFamily="34" charset="0"/>
                <a:cs typeface="Open Sans Extrabold" panose="020B0906030804020204" pitchFamily="34" charset="0"/>
              </a:rPr>
              <a:t>Cure</a:t>
            </a:r>
            <a:endParaRPr lang="id-ID" sz="88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4" name="Freeform 1"/>
          <p:cNvSpPr>
            <a:spLocks noChangeArrowheads="1"/>
          </p:cNvSpPr>
          <p:nvPr/>
        </p:nvSpPr>
        <p:spPr bwMode="auto">
          <a:xfrm rot="5400000">
            <a:off x="15203314" y="4176692"/>
            <a:ext cx="7747040" cy="6797397"/>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tx1"/>
          </a:solidFill>
          <a:ln>
            <a:noFill/>
          </a:ln>
          <a:effectLst/>
        </p:spPr>
        <p:txBody>
          <a:bodyPr wrap="none" lIns="243770" tIns="121885" rIns="243770" bIns="121885" anchor="ctr"/>
          <a:lstStyle/>
          <a:p>
            <a:endParaRPr lang="en-US" dirty="0"/>
          </a:p>
        </p:txBody>
      </p:sp>
      <p:sp>
        <p:nvSpPr>
          <p:cNvPr id="75"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tx1"/>
          </a:solidFill>
          <a:ln>
            <a:noFill/>
          </a:ln>
          <a:effectLst/>
        </p:spPr>
        <p:txBody>
          <a:bodyPr wrap="none" lIns="243770" tIns="121885" rIns="243770" bIns="121885" anchor="ctr"/>
          <a:lstStyle/>
          <a:p>
            <a:endParaRPr lang="en-US" dirty="0"/>
          </a:p>
        </p:txBody>
      </p:sp>
      <p:sp>
        <p:nvSpPr>
          <p:cNvPr id="76" name="TextBox 75"/>
          <p:cNvSpPr txBox="1"/>
          <p:nvPr/>
        </p:nvSpPr>
        <p:spPr>
          <a:xfrm rot="19389">
            <a:off x="5781737" y="7034339"/>
            <a:ext cx="3221597" cy="707868"/>
          </a:xfrm>
          <a:prstGeom prst="rect">
            <a:avLst/>
          </a:prstGeom>
          <a:noFill/>
        </p:spPr>
        <p:txBody>
          <a:bodyPr wrap="square" lIns="91422" tIns="45711" rIns="91422" bIns="45711" rtlCol="0">
            <a:spAutoFit/>
          </a:bodyPr>
          <a:lstStyle/>
          <a:p>
            <a:pPr algn="ctr"/>
            <a:r>
              <a:rPr lang="en-US" sz="4000" b="1" dirty="0">
                <a:solidFill>
                  <a:schemeClr val="bg1"/>
                </a:solidFill>
                <a:cs typeface="Lato Regular"/>
              </a:rPr>
              <a:t>Technical</a:t>
            </a:r>
            <a:endParaRPr lang="id-ID" sz="4000" b="1" dirty="0">
              <a:solidFill>
                <a:schemeClr val="bg1"/>
              </a:solidFill>
              <a:cs typeface="Lato Regular"/>
            </a:endParaRPr>
          </a:p>
        </p:txBody>
      </p:sp>
      <p:sp>
        <p:nvSpPr>
          <p:cNvPr id="145" name="TextBox 144"/>
          <p:cNvSpPr txBox="1"/>
          <p:nvPr/>
        </p:nvSpPr>
        <p:spPr>
          <a:xfrm>
            <a:off x="15437569" y="7096475"/>
            <a:ext cx="3221597" cy="707868"/>
          </a:xfrm>
          <a:prstGeom prst="rect">
            <a:avLst/>
          </a:prstGeom>
          <a:noFill/>
        </p:spPr>
        <p:txBody>
          <a:bodyPr wrap="square" lIns="91422" tIns="45711" rIns="91422" bIns="45711" rtlCol="0">
            <a:spAutoFit/>
          </a:bodyPr>
          <a:lstStyle/>
          <a:p>
            <a:pPr algn="ctr"/>
            <a:r>
              <a:rPr lang="en-US" sz="4000" b="1" dirty="0">
                <a:solidFill>
                  <a:schemeClr val="bg1"/>
                </a:solidFill>
                <a:cs typeface="Lato Regular"/>
              </a:rPr>
              <a:t>Business</a:t>
            </a:r>
          </a:p>
        </p:txBody>
      </p:sp>
      <p:sp>
        <p:nvSpPr>
          <p:cNvPr id="146" name="TextBox 145"/>
          <p:cNvSpPr txBox="1"/>
          <p:nvPr/>
        </p:nvSpPr>
        <p:spPr>
          <a:xfrm>
            <a:off x="5457012" y="5316894"/>
            <a:ext cx="3221597" cy="646313"/>
          </a:xfrm>
          <a:prstGeom prst="rect">
            <a:avLst/>
          </a:prstGeom>
          <a:noFill/>
        </p:spPr>
        <p:txBody>
          <a:bodyPr wrap="square" lIns="91422" tIns="45711" rIns="91422" bIns="45711" rtlCol="0">
            <a:spAutoFit/>
          </a:bodyPr>
          <a:lstStyle/>
          <a:p>
            <a:r>
              <a:rPr lang="en-US" sz="3600" b="1" dirty="0">
                <a:solidFill>
                  <a:schemeClr val="tx2"/>
                </a:solidFill>
                <a:cs typeface="Lato Regular"/>
              </a:rPr>
              <a:t>Kinect sensor</a:t>
            </a:r>
            <a:endParaRPr lang="id-ID" sz="3600" b="1" dirty="0">
              <a:solidFill>
                <a:schemeClr val="tx2"/>
              </a:solidFill>
              <a:cs typeface="Lato Regular"/>
            </a:endParaRPr>
          </a:p>
        </p:txBody>
      </p:sp>
      <p:sp>
        <p:nvSpPr>
          <p:cNvPr id="147"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chemeClr val="accent2">
              <a:lumMod val="75000"/>
            </a:schemeClr>
          </a:solidFill>
          <a:ln>
            <a:noFill/>
          </a:ln>
          <a:effectLst/>
        </p:spPr>
        <p:txBody>
          <a:bodyPr wrap="none" anchor="ctr"/>
          <a:lstStyle/>
          <a:p>
            <a:endParaRPr lang="en-US" dirty="0"/>
          </a:p>
        </p:txBody>
      </p:sp>
      <p:sp>
        <p:nvSpPr>
          <p:cNvPr id="148"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9"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chemeClr val="tx2"/>
          </a:solidFill>
          <a:ln>
            <a:noFill/>
          </a:ln>
          <a:effectLst/>
        </p:spPr>
        <p:txBody>
          <a:bodyPr wrap="none" anchor="ctr"/>
          <a:lstStyle/>
          <a:p>
            <a:endParaRPr lang="en-US" dirty="0"/>
          </a:p>
        </p:txBody>
      </p:sp>
      <p:sp>
        <p:nvSpPr>
          <p:cNvPr id="150"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chemeClr val="accent2">
              <a:lumMod val="75000"/>
            </a:schemeClr>
          </a:solidFill>
          <a:ln>
            <a:solidFill>
              <a:schemeClr val="accent5"/>
            </a:solidFill>
          </a:ln>
          <a:effectLst/>
        </p:spPr>
        <p:txBody>
          <a:bodyPr wrap="none" anchor="ctr"/>
          <a:lstStyle/>
          <a:p>
            <a:endParaRPr lang="en-US" dirty="0"/>
          </a:p>
        </p:txBody>
      </p:sp>
      <p:sp>
        <p:nvSpPr>
          <p:cNvPr id="152"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8"/>
          <p:cNvSpPr>
            <a:spLocks noChangeArrowheads="1"/>
          </p:cNvSpPr>
          <p:nvPr/>
        </p:nvSpPr>
        <p:spPr bwMode="auto">
          <a:xfrm>
            <a:off x="13843621" y="5734455"/>
            <a:ext cx="2083343" cy="2323893"/>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chemeClr val="tx2"/>
          </a:solidFill>
          <a:ln>
            <a:noFill/>
          </a:ln>
          <a:effectLst/>
        </p:spPr>
        <p:txBody>
          <a:bodyPr wrap="none" anchor="ctr"/>
          <a:lstStyle/>
          <a:p>
            <a:endParaRPr lang="en-US" dirty="0"/>
          </a:p>
        </p:txBody>
      </p:sp>
      <p:sp>
        <p:nvSpPr>
          <p:cNvPr id="154" name="Freeform 9"/>
          <p:cNvSpPr>
            <a:spLocks noChangeArrowheads="1"/>
          </p:cNvSpPr>
          <p:nvPr/>
        </p:nvSpPr>
        <p:spPr bwMode="auto">
          <a:xfrm>
            <a:off x="13746638" y="5648252"/>
            <a:ext cx="2068975"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chemeClr val="accent2">
              <a:lumMod val="75000"/>
            </a:schemeClr>
          </a:solidFill>
          <a:ln>
            <a:noFill/>
          </a:ln>
          <a:effectLst/>
        </p:spPr>
        <p:txBody>
          <a:bodyPr wrap="none" anchor="ctr"/>
          <a:lstStyle/>
          <a:p>
            <a:endParaRPr lang="en-US" dirty="0"/>
          </a:p>
        </p:txBody>
      </p:sp>
      <p:sp>
        <p:nvSpPr>
          <p:cNvPr id="156"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TextBox 156"/>
          <p:cNvSpPr txBox="1"/>
          <p:nvPr/>
        </p:nvSpPr>
        <p:spPr>
          <a:xfrm>
            <a:off x="5501572" y="3660734"/>
            <a:ext cx="3221597" cy="646313"/>
          </a:xfrm>
          <a:prstGeom prst="rect">
            <a:avLst/>
          </a:prstGeom>
          <a:noFill/>
        </p:spPr>
        <p:txBody>
          <a:bodyPr wrap="square" lIns="91422" tIns="45711" rIns="91422" bIns="45711" rtlCol="0">
            <a:spAutoFit/>
          </a:bodyPr>
          <a:lstStyle/>
          <a:p>
            <a:r>
              <a:rPr lang="en-US" sz="3600" b="1" dirty="0">
                <a:solidFill>
                  <a:schemeClr val="tx2"/>
                </a:solidFill>
                <a:cs typeface="Lato Regular"/>
              </a:rPr>
              <a:t>Unity 3D</a:t>
            </a:r>
            <a:endParaRPr lang="id-ID" sz="3600" b="1" dirty="0">
              <a:solidFill>
                <a:schemeClr val="tx2"/>
              </a:solidFill>
              <a:cs typeface="Lato Regular"/>
            </a:endParaRPr>
          </a:p>
        </p:txBody>
      </p:sp>
      <p:sp>
        <p:nvSpPr>
          <p:cNvPr id="158" name="TextBox 157"/>
          <p:cNvSpPr txBox="1"/>
          <p:nvPr/>
        </p:nvSpPr>
        <p:spPr>
          <a:xfrm>
            <a:off x="3676967" y="11223937"/>
            <a:ext cx="3221597" cy="646313"/>
          </a:xfrm>
          <a:prstGeom prst="rect">
            <a:avLst/>
          </a:prstGeom>
          <a:noFill/>
        </p:spPr>
        <p:txBody>
          <a:bodyPr wrap="square" lIns="91422" tIns="45711" rIns="91422" bIns="45711" rtlCol="0">
            <a:spAutoFit/>
          </a:bodyPr>
          <a:lstStyle/>
          <a:p>
            <a:r>
              <a:rPr lang="en-US" sz="3600" b="1" dirty="0">
                <a:solidFill>
                  <a:schemeClr val="tx2"/>
                </a:solidFill>
                <a:cs typeface="Lato Regular"/>
              </a:rPr>
              <a:t>Linux</a:t>
            </a:r>
            <a:endParaRPr lang="id-ID" sz="3600" b="1" dirty="0">
              <a:solidFill>
                <a:schemeClr val="tx2"/>
              </a:solidFill>
              <a:cs typeface="Lato Regular"/>
            </a:endParaRPr>
          </a:p>
        </p:txBody>
      </p:sp>
      <p:sp>
        <p:nvSpPr>
          <p:cNvPr id="161" name="TextBox 160"/>
          <p:cNvSpPr txBox="1"/>
          <p:nvPr/>
        </p:nvSpPr>
        <p:spPr>
          <a:xfrm rot="1188028">
            <a:off x="990711" y="8254507"/>
            <a:ext cx="3221597" cy="646313"/>
          </a:xfrm>
          <a:prstGeom prst="rect">
            <a:avLst/>
          </a:prstGeom>
          <a:noFill/>
        </p:spPr>
        <p:txBody>
          <a:bodyPr wrap="square" lIns="91422" tIns="45711" rIns="91422" bIns="45711" rtlCol="0">
            <a:spAutoFit/>
          </a:bodyPr>
          <a:lstStyle/>
          <a:p>
            <a:pPr algn="ctr"/>
            <a:r>
              <a:rPr lang="en-US" sz="3600" b="1" dirty="0" err="1">
                <a:solidFill>
                  <a:schemeClr val="tx2"/>
                </a:solidFill>
                <a:cs typeface="Lato Regular"/>
              </a:rPr>
              <a:t>MacOS</a:t>
            </a:r>
            <a:endParaRPr lang="id-ID" sz="3600" b="1" dirty="0">
              <a:solidFill>
                <a:schemeClr val="tx2"/>
              </a:solidFill>
              <a:cs typeface="Lato Regular"/>
            </a:endParaRPr>
          </a:p>
        </p:txBody>
      </p:sp>
      <p:sp>
        <p:nvSpPr>
          <p:cNvPr id="162" name="TextBox 161"/>
          <p:cNvSpPr txBox="1"/>
          <p:nvPr/>
        </p:nvSpPr>
        <p:spPr>
          <a:xfrm rot="19348483">
            <a:off x="1050269" y="4920680"/>
            <a:ext cx="3221597" cy="646313"/>
          </a:xfrm>
          <a:prstGeom prst="rect">
            <a:avLst/>
          </a:prstGeom>
          <a:noFill/>
        </p:spPr>
        <p:txBody>
          <a:bodyPr wrap="square" lIns="91422" tIns="45711" rIns="91422" bIns="45711" rtlCol="0">
            <a:spAutoFit/>
          </a:bodyPr>
          <a:lstStyle/>
          <a:p>
            <a:pPr algn="ctr"/>
            <a:r>
              <a:rPr lang="en-US" sz="3600" b="1" dirty="0">
                <a:solidFill>
                  <a:schemeClr val="tx2"/>
                </a:solidFill>
                <a:cs typeface="Lato Regular"/>
              </a:rPr>
              <a:t>Windows</a:t>
            </a:r>
            <a:endParaRPr lang="id-ID" sz="3600" b="1" dirty="0">
              <a:solidFill>
                <a:schemeClr val="tx2"/>
              </a:solidFill>
              <a:cs typeface="Lato Regular"/>
            </a:endParaRPr>
          </a:p>
        </p:txBody>
      </p:sp>
      <p:sp>
        <p:nvSpPr>
          <p:cNvPr id="165" name="TextBox 164"/>
          <p:cNvSpPr txBox="1"/>
          <p:nvPr/>
        </p:nvSpPr>
        <p:spPr>
          <a:xfrm>
            <a:off x="14882855" y="5197161"/>
            <a:ext cx="4566695" cy="646313"/>
          </a:xfrm>
          <a:prstGeom prst="rect">
            <a:avLst/>
          </a:prstGeom>
          <a:noFill/>
        </p:spPr>
        <p:txBody>
          <a:bodyPr wrap="square" lIns="91422" tIns="45711" rIns="91422" bIns="45711" rtlCol="0">
            <a:spAutoFit/>
          </a:bodyPr>
          <a:lstStyle/>
          <a:p>
            <a:pPr algn="r"/>
            <a:r>
              <a:rPr lang="en-US" sz="3600" b="1" dirty="0">
                <a:solidFill>
                  <a:schemeClr val="tx2"/>
                </a:solidFill>
                <a:cs typeface="Lato Regular"/>
              </a:rPr>
              <a:t>Revenue</a:t>
            </a:r>
            <a:endParaRPr lang="id-ID" sz="3600" b="1" dirty="0">
              <a:solidFill>
                <a:schemeClr val="tx2"/>
              </a:solidFill>
              <a:cs typeface="Lato Regular"/>
            </a:endParaRPr>
          </a:p>
        </p:txBody>
      </p:sp>
      <p:sp>
        <p:nvSpPr>
          <p:cNvPr id="167" name="TextBox 166"/>
          <p:cNvSpPr txBox="1"/>
          <p:nvPr/>
        </p:nvSpPr>
        <p:spPr>
          <a:xfrm rot="2420416">
            <a:off x="20233785" y="5236434"/>
            <a:ext cx="3221597" cy="646313"/>
          </a:xfrm>
          <a:prstGeom prst="rect">
            <a:avLst/>
          </a:prstGeom>
          <a:noFill/>
        </p:spPr>
        <p:txBody>
          <a:bodyPr wrap="square" lIns="91422" tIns="45711" rIns="91422" bIns="45711" rtlCol="0">
            <a:spAutoFit/>
          </a:bodyPr>
          <a:lstStyle/>
          <a:p>
            <a:pPr algn="ctr"/>
            <a:r>
              <a:rPr lang="en-US" sz="3600" b="1" dirty="0">
                <a:solidFill>
                  <a:schemeClr val="tx2"/>
                </a:solidFill>
                <a:cs typeface="Lato Regular"/>
              </a:rPr>
              <a:t>Investment</a:t>
            </a:r>
            <a:endParaRPr lang="id-ID" sz="3600" b="1" dirty="0">
              <a:solidFill>
                <a:schemeClr val="tx2"/>
              </a:solidFill>
              <a:cs typeface="Lato Regular"/>
            </a:endParaRPr>
          </a:p>
        </p:txBody>
      </p:sp>
      <p:sp>
        <p:nvSpPr>
          <p:cNvPr id="168" name="TextBox 167"/>
          <p:cNvSpPr txBox="1"/>
          <p:nvPr/>
        </p:nvSpPr>
        <p:spPr>
          <a:xfrm rot="20327660">
            <a:off x="19689956" y="6872237"/>
            <a:ext cx="4309254" cy="646313"/>
          </a:xfrm>
          <a:prstGeom prst="rect">
            <a:avLst/>
          </a:prstGeom>
          <a:noFill/>
        </p:spPr>
        <p:txBody>
          <a:bodyPr wrap="square" lIns="91422" tIns="45711" rIns="91422" bIns="45711" rtlCol="0">
            <a:spAutoFit/>
          </a:bodyPr>
          <a:lstStyle/>
          <a:p>
            <a:pPr algn="ctr"/>
            <a:r>
              <a:rPr lang="en-US" sz="3600" b="1" dirty="0">
                <a:solidFill>
                  <a:schemeClr val="tx2"/>
                </a:solidFill>
                <a:cs typeface="Lato Regular"/>
              </a:rPr>
              <a:t>Target</a:t>
            </a:r>
            <a:endParaRPr lang="id-ID" sz="3600" b="1" dirty="0">
              <a:solidFill>
                <a:schemeClr val="tx2"/>
              </a:solidFill>
              <a:cs typeface="Lato Regular"/>
            </a:endParaRPr>
          </a:p>
        </p:txBody>
      </p:sp>
      <p:sp>
        <p:nvSpPr>
          <p:cNvPr id="169" name="TextBox 168"/>
          <p:cNvSpPr txBox="1"/>
          <p:nvPr/>
        </p:nvSpPr>
        <p:spPr>
          <a:xfrm>
            <a:off x="16359455" y="8231418"/>
            <a:ext cx="3221597" cy="646313"/>
          </a:xfrm>
          <a:prstGeom prst="rect">
            <a:avLst/>
          </a:prstGeom>
          <a:noFill/>
        </p:spPr>
        <p:txBody>
          <a:bodyPr wrap="square" lIns="91422" tIns="45711" rIns="91422" bIns="45711" rtlCol="0">
            <a:spAutoFit/>
          </a:bodyPr>
          <a:lstStyle/>
          <a:p>
            <a:pPr algn="r"/>
            <a:r>
              <a:rPr lang="en-US" sz="3600" b="1" dirty="0">
                <a:solidFill>
                  <a:schemeClr val="tx2"/>
                </a:solidFill>
                <a:cs typeface="Lato Regular"/>
              </a:rPr>
              <a:t>Channel</a:t>
            </a:r>
            <a:endParaRPr lang="id-ID" sz="3600" b="1" dirty="0">
              <a:solidFill>
                <a:schemeClr val="tx2"/>
              </a:solidFill>
              <a:cs typeface="Lato Regular"/>
            </a:endParaRPr>
          </a:p>
        </p:txBody>
      </p:sp>
      <p:sp>
        <p:nvSpPr>
          <p:cNvPr id="170"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p:spPr>
        <p:txBody>
          <a:bodyPr wrap="none" anchor="ctr"/>
          <a:lstStyle/>
          <a:p>
            <a:endParaRPr lang="en-US" dirty="0"/>
          </a:p>
        </p:txBody>
      </p:sp>
      <p:sp>
        <p:nvSpPr>
          <p:cNvPr id="171" name="Freeform 70"/>
          <p:cNvSpPr>
            <a:spLocks noChangeArrowheads="1"/>
          </p:cNvSpPr>
          <p:nvPr/>
        </p:nvSpPr>
        <p:spPr bwMode="auto">
          <a:xfrm>
            <a:off x="14507791" y="6524484"/>
            <a:ext cx="874846"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p:spPr>
        <p:txBody>
          <a:bodyPr wrap="none" anchor="ctr"/>
          <a:lstStyle/>
          <a:p>
            <a:endParaRPr lang="en-US" dirty="0"/>
          </a:p>
        </p:txBody>
      </p:sp>
      <p:sp>
        <p:nvSpPr>
          <p:cNvPr id="172"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p:spPr>
        <p:txBody>
          <a:bodyPr wrap="none" anchor="ctr"/>
          <a:lstStyle/>
          <a:p>
            <a:endParaRPr lang="en-US" dirty="0"/>
          </a:p>
        </p:txBody>
      </p:sp>
      <p:sp>
        <p:nvSpPr>
          <p:cNvPr id="173"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p:spPr>
        <p:txBody>
          <a:bodyPr wrap="none" anchor="ctr"/>
          <a:lstStyle/>
          <a:p>
            <a:endParaRPr lang="en-US" dirty="0"/>
          </a:p>
        </p:txBody>
      </p:sp>
      <p:sp>
        <p:nvSpPr>
          <p:cNvPr id="174"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p:spPr>
        <p:txBody>
          <a:bodyPr wrap="none" anchor="ctr"/>
          <a:lstStyle/>
          <a:p>
            <a:endParaRPr lang="en-US" dirty="0"/>
          </a:p>
        </p:txBody>
      </p:sp>
      <p:sp>
        <p:nvSpPr>
          <p:cNvPr id="6" name="Slide Number Placeholder 5"/>
          <p:cNvSpPr>
            <a:spLocks noGrp="1"/>
          </p:cNvSpPr>
          <p:nvPr>
            <p:ph type="sldNum" sz="quarter" idx="11"/>
          </p:nvPr>
        </p:nvSpPr>
        <p:spPr/>
        <p:txBody>
          <a:bodyPr/>
          <a:lstStyle/>
          <a:p>
            <a:fld id="{8C48FCF8-25E9-4F94-BC2B-FA1B572C1FF3}" type="slidenum">
              <a:rPr lang="en-US" smtClean="0"/>
              <a:pPr/>
              <a:t>7</a:t>
            </a:fld>
            <a:endParaRPr lang="en-US" dirty="0"/>
          </a:p>
        </p:txBody>
      </p:sp>
      <p:sp>
        <p:nvSpPr>
          <p:cNvPr id="32" name="TextBox 31"/>
          <p:cNvSpPr txBox="1"/>
          <p:nvPr/>
        </p:nvSpPr>
        <p:spPr>
          <a:xfrm>
            <a:off x="17048367" y="2997278"/>
            <a:ext cx="4907218" cy="646313"/>
          </a:xfrm>
          <a:prstGeom prst="rect">
            <a:avLst/>
          </a:prstGeom>
          <a:noFill/>
        </p:spPr>
        <p:txBody>
          <a:bodyPr wrap="square" lIns="91422" tIns="45711" rIns="91422" bIns="45711" rtlCol="0">
            <a:spAutoFit/>
          </a:bodyPr>
          <a:lstStyle/>
          <a:p>
            <a:pPr algn="r"/>
            <a:r>
              <a:rPr lang="en-US" sz="3600" b="1" dirty="0">
                <a:solidFill>
                  <a:schemeClr val="tx2"/>
                </a:solidFill>
                <a:cs typeface="Lato Regular"/>
              </a:rPr>
              <a:t>Customer Validation</a:t>
            </a:r>
            <a:endParaRPr lang="id-ID" sz="3600" b="1" dirty="0">
              <a:solidFill>
                <a:schemeClr val="tx2"/>
              </a:solidFill>
              <a:cs typeface="Lato Regular"/>
            </a:endParaRPr>
          </a:p>
        </p:txBody>
      </p:sp>
      <p:sp>
        <p:nvSpPr>
          <p:cNvPr id="33" name="TextBox 32"/>
          <p:cNvSpPr txBox="1"/>
          <p:nvPr/>
        </p:nvSpPr>
        <p:spPr>
          <a:xfrm>
            <a:off x="17647791" y="11448911"/>
            <a:ext cx="4116855" cy="646313"/>
          </a:xfrm>
          <a:prstGeom prst="rect">
            <a:avLst/>
          </a:prstGeom>
          <a:noFill/>
        </p:spPr>
        <p:txBody>
          <a:bodyPr wrap="square" lIns="91422" tIns="45711" rIns="91422" bIns="45711" rtlCol="0">
            <a:spAutoFit/>
          </a:bodyPr>
          <a:lstStyle/>
          <a:p>
            <a:pPr algn="r"/>
            <a:r>
              <a:rPr lang="en-US" sz="3600" b="1" dirty="0">
                <a:solidFill>
                  <a:schemeClr val="tx2"/>
                </a:solidFill>
                <a:cs typeface="Lato Regular"/>
              </a:rPr>
              <a:t>Update frequently</a:t>
            </a:r>
            <a:endParaRPr lang="id-ID" sz="3600" b="1" dirty="0">
              <a:solidFill>
                <a:schemeClr val="tx2"/>
              </a:solidFill>
              <a:cs typeface="Lato Regular"/>
            </a:endParaRPr>
          </a:p>
        </p:txBody>
      </p:sp>
      <p:sp>
        <p:nvSpPr>
          <p:cNvPr id="34" name="TextBox 33"/>
          <p:cNvSpPr txBox="1"/>
          <p:nvPr/>
        </p:nvSpPr>
        <p:spPr>
          <a:xfrm rot="20327660">
            <a:off x="19610019" y="8508770"/>
            <a:ext cx="4309254" cy="646313"/>
          </a:xfrm>
          <a:prstGeom prst="rect">
            <a:avLst/>
          </a:prstGeom>
          <a:noFill/>
        </p:spPr>
        <p:txBody>
          <a:bodyPr wrap="square" lIns="91422" tIns="45711" rIns="91422" bIns="45711" rtlCol="0">
            <a:spAutoFit/>
          </a:bodyPr>
          <a:lstStyle/>
          <a:p>
            <a:pPr algn="ctr"/>
            <a:r>
              <a:rPr lang="en-US" sz="3600" b="1" dirty="0">
                <a:solidFill>
                  <a:schemeClr val="tx2"/>
                </a:solidFill>
                <a:cs typeface="Lato Regular"/>
              </a:rPr>
              <a:t>Marketing</a:t>
            </a:r>
            <a:endParaRPr lang="id-ID" sz="3600" b="1" dirty="0">
              <a:solidFill>
                <a:schemeClr val="tx2"/>
              </a:solidFill>
              <a:cs typeface="Lato Regular"/>
            </a:endParaRPr>
          </a:p>
        </p:txBody>
      </p:sp>
    </p:spTree>
    <p:extLst>
      <p:ext uri="{BB962C8B-B14F-4D97-AF65-F5344CB8AC3E}">
        <p14:creationId xmlns:p14="http://schemas.microsoft.com/office/powerpoint/2010/main" val="3967688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F0257B9-DF11-417F-8D98-58565F58B446}"/>
              </a:ext>
            </a:extLst>
          </p:cNvPr>
          <p:cNvGraphicFramePr>
            <a:graphicFrameLocks noGrp="1"/>
          </p:cNvGraphicFramePr>
          <p:nvPr>
            <p:extLst>
              <p:ext uri="{D42A27DB-BD31-4B8C-83A1-F6EECF244321}">
                <p14:modId xmlns:p14="http://schemas.microsoft.com/office/powerpoint/2010/main" val="2440144389"/>
              </p:ext>
            </p:extLst>
          </p:nvPr>
        </p:nvGraphicFramePr>
        <p:xfrm>
          <a:off x="2" y="6593"/>
          <a:ext cx="24377647" cy="16004551"/>
        </p:xfrm>
        <a:graphic>
          <a:graphicData uri="http://schemas.openxmlformats.org/drawingml/2006/table">
            <a:tbl>
              <a:tblPr firstRow="1" firstCol="1" bandRow="1">
                <a:tableStyleId>{5C22544A-7EE6-4342-B048-85BDC9FD1C3A}</a:tableStyleId>
              </a:tblPr>
              <a:tblGrid>
                <a:gridCol w="5227652">
                  <a:extLst>
                    <a:ext uri="{9D8B030D-6E8A-4147-A177-3AD203B41FA5}">
                      <a16:colId xmlns:a16="http://schemas.microsoft.com/office/drawing/2014/main" val="1662848207"/>
                    </a:ext>
                  </a:extLst>
                </a:gridCol>
                <a:gridCol w="5614431">
                  <a:extLst>
                    <a:ext uri="{9D8B030D-6E8A-4147-A177-3AD203B41FA5}">
                      <a16:colId xmlns:a16="http://schemas.microsoft.com/office/drawing/2014/main" val="232807405"/>
                    </a:ext>
                  </a:extLst>
                </a:gridCol>
                <a:gridCol w="1345753">
                  <a:extLst>
                    <a:ext uri="{9D8B030D-6E8A-4147-A177-3AD203B41FA5}">
                      <a16:colId xmlns:a16="http://schemas.microsoft.com/office/drawing/2014/main" val="1499526161"/>
                    </a:ext>
                  </a:extLst>
                </a:gridCol>
                <a:gridCol w="3278429">
                  <a:extLst>
                    <a:ext uri="{9D8B030D-6E8A-4147-A177-3AD203B41FA5}">
                      <a16:colId xmlns:a16="http://schemas.microsoft.com/office/drawing/2014/main" val="3157249337"/>
                    </a:ext>
                  </a:extLst>
                </a:gridCol>
                <a:gridCol w="4523408">
                  <a:extLst>
                    <a:ext uri="{9D8B030D-6E8A-4147-A177-3AD203B41FA5}">
                      <a16:colId xmlns:a16="http://schemas.microsoft.com/office/drawing/2014/main" val="2459824038"/>
                    </a:ext>
                  </a:extLst>
                </a:gridCol>
                <a:gridCol w="4387974">
                  <a:extLst>
                    <a:ext uri="{9D8B030D-6E8A-4147-A177-3AD203B41FA5}">
                      <a16:colId xmlns:a16="http://schemas.microsoft.com/office/drawing/2014/main" val="3826278044"/>
                    </a:ext>
                  </a:extLst>
                </a:gridCol>
              </a:tblGrid>
              <a:tr h="4605627">
                <a:tc rowSpan="3">
                  <a:txBody>
                    <a:bodyPr/>
                    <a:lstStyle/>
                    <a:p>
                      <a:pPr>
                        <a:spcAft>
                          <a:spcPts val="0"/>
                        </a:spcAft>
                      </a:pPr>
                      <a:r>
                        <a:rPr lang="en-US" sz="4300" b="1" kern="1200" dirty="0">
                          <a:solidFill>
                            <a:srgbClr val="FFC000"/>
                          </a:solidFill>
                          <a:effectLst/>
                          <a:latin typeface="+mn-lt"/>
                          <a:ea typeface="+mn-ea"/>
                          <a:cs typeface="+mn-cs"/>
                        </a:rPr>
                        <a:t>Key</a:t>
                      </a:r>
                      <a:r>
                        <a:rPr lang="en-US" sz="4300" dirty="0">
                          <a:solidFill>
                            <a:srgbClr val="FFC000"/>
                          </a:solidFill>
                          <a:effectLst/>
                        </a:rPr>
                        <a:t> </a:t>
                      </a:r>
                      <a:r>
                        <a:rPr lang="en-US" sz="4300" b="1" kern="1200" dirty="0">
                          <a:solidFill>
                            <a:srgbClr val="FFC000"/>
                          </a:solidFill>
                          <a:effectLst/>
                          <a:latin typeface="+mn-lt"/>
                          <a:ea typeface="+mn-ea"/>
                          <a:cs typeface="+mn-cs"/>
                        </a:rPr>
                        <a:t>Partners</a:t>
                      </a:r>
                    </a:p>
                    <a:p>
                      <a:pPr>
                        <a:spcAft>
                          <a:spcPts val="0"/>
                        </a:spcAft>
                      </a:pPr>
                      <a:r>
                        <a:rPr lang="en-US" sz="4300" dirty="0">
                          <a:effectLst/>
                        </a:rPr>
                        <a:t> </a:t>
                      </a:r>
                    </a:p>
                    <a:p>
                      <a:pPr marL="233363" lvl="0" indent="-233363">
                        <a:spcAft>
                          <a:spcPts val="0"/>
                        </a:spcAft>
                        <a:buFont typeface="Symbol" panose="05050102010706020507" pitchFamily="18" charset="2"/>
                        <a:buChar char=""/>
                      </a:pPr>
                      <a:r>
                        <a:rPr lang="en-US" sz="4300" dirty="0">
                          <a:effectLst/>
                        </a:rPr>
                        <a:t>Hospitals </a:t>
                      </a:r>
                    </a:p>
                    <a:p>
                      <a:pPr marL="233363" lvl="0" indent="-233363">
                        <a:spcAft>
                          <a:spcPts val="0"/>
                        </a:spcAft>
                        <a:buFont typeface="Symbol" panose="05050102010706020507" pitchFamily="18" charset="2"/>
                        <a:buChar char=""/>
                      </a:pPr>
                      <a:r>
                        <a:rPr lang="en-US" sz="4300" dirty="0">
                          <a:effectLst/>
                        </a:rPr>
                        <a:t>Rheumatologists</a:t>
                      </a:r>
                    </a:p>
                    <a:p>
                      <a:pPr marL="233363" lvl="0" indent="-233363">
                        <a:spcAft>
                          <a:spcPts val="0"/>
                        </a:spcAft>
                        <a:buFont typeface="Symbol" panose="05050102010706020507" pitchFamily="18" charset="2"/>
                        <a:buChar char=""/>
                      </a:pPr>
                      <a:r>
                        <a:rPr lang="en-US" sz="4300" dirty="0">
                          <a:effectLst/>
                        </a:rPr>
                        <a:t>Arthritis patients</a:t>
                      </a:r>
                    </a:p>
                    <a:p>
                      <a:pPr marL="233363" lvl="0" indent="-233363">
                        <a:spcAft>
                          <a:spcPts val="0"/>
                        </a:spcAft>
                        <a:buFont typeface="Symbol" panose="05050102010706020507" pitchFamily="18" charset="2"/>
                        <a:buChar char=""/>
                      </a:pPr>
                      <a:r>
                        <a:rPr lang="en-US" sz="4300" dirty="0">
                          <a:effectLst/>
                        </a:rPr>
                        <a:t>Pharmacists</a:t>
                      </a:r>
                    </a:p>
                    <a:p>
                      <a:pPr marL="233363" lvl="0" indent="-233363">
                        <a:spcAft>
                          <a:spcPts val="0"/>
                        </a:spcAft>
                        <a:buFont typeface="Symbol" panose="05050102010706020507" pitchFamily="18" charset="2"/>
                        <a:buChar char=""/>
                      </a:pPr>
                      <a:r>
                        <a:rPr lang="en-US" sz="4300" dirty="0">
                          <a:effectLst/>
                        </a:rPr>
                        <a:t>Game Store</a:t>
                      </a:r>
                    </a:p>
                    <a:p>
                      <a:pPr marL="228600">
                        <a:spcAft>
                          <a:spcPts val="0"/>
                        </a:spcAft>
                      </a:pPr>
                      <a:r>
                        <a:rPr lang="en-US" sz="4300" dirty="0">
                          <a:effectLst/>
                        </a:rPr>
                        <a:t> </a:t>
                      </a:r>
                      <a:endParaRPr lang="en-US" sz="4300" dirty="0">
                        <a:effectLst/>
                        <a:latin typeface="Calibri" panose="020F0502020204030204" pitchFamily="34" charset="0"/>
                        <a:ea typeface="Yu Mincho" panose="020B0400000000000000" pitchFamily="18" charset="-128"/>
                        <a:cs typeface="Latha" panose="020B0604020202020204" pitchFamily="34" charset="0"/>
                      </a:endParaRPr>
                    </a:p>
                  </a:txBody>
                  <a:tcPr marL="33343" marR="33343" marT="0" marB="0">
                    <a:solidFill>
                      <a:srgbClr val="004B62"/>
                    </a:solidFill>
                  </a:tcPr>
                </a:tc>
                <a:tc rowSpan="2">
                  <a:txBody>
                    <a:bodyPr/>
                    <a:lstStyle/>
                    <a:p>
                      <a:pPr>
                        <a:spcAft>
                          <a:spcPts val="0"/>
                        </a:spcAft>
                      </a:pPr>
                      <a:r>
                        <a:rPr lang="en-US" sz="4300" dirty="0">
                          <a:solidFill>
                            <a:srgbClr val="FFC000"/>
                          </a:solidFill>
                          <a:effectLst/>
                        </a:rPr>
                        <a:t>Key Activities</a:t>
                      </a:r>
                    </a:p>
                    <a:p>
                      <a:pPr>
                        <a:spcAft>
                          <a:spcPts val="0"/>
                        </a:spcAft>
                      </a:pPr>
                      <a:r>
                        <a:rPr lang="en-US" sz="4300" dirty="0">
                          <a:effectLst/>
                        </a:rPr>
                        <a:t> </a:t>
                      </a:r>
                    </a:p>
                    <a:p>
                      <a:pPr marL="233363" lvl="0" indent="-233363">
                        <a:spcAft>
                          <a:spcPts val="0"/>
                        </a:spcAft>
                        <a:buFont typeface="Symbol" panose="05050102010706020507" pitchFamily="18" charset="2"/>
                        <a:buChar char=""/>
                      </a:pPr>
                      <a:r>
                        <a:rPr lang="en-US" sz="4300" dirty="0">
                          <a:effectLst/>
                        </a:rPr>
                        <a:t>Game development and management</a:t>
                      </a:r>
                    </a:p>
                    <a:p>
                      <a:pPr marL="233363" lvl="0" indent="-233363">
                        <a:spcAft>
                          <a:spcPts val="0"/>
                        </a:spcAft>
                        <a:buFont typeface="Symbol" panose="05050102010706020507" pitchFamily="18" charset="2"/>
                        <a:buChar char=""/>
                      </a:pPr>
                      <a:r>
                        <a:rPr lang="en-US" sz="4300" dirty="0">
                          <a:effectLst/>
                        </a:rPr>
                        <a:t>Marketing and holding awareness program</a:t>
                      </a:r>
                    </a:p>
                    <a:p>
                      <a:pPr marL="233363" lvl="0" indent="-233363">
                        <a:spcAft>
                          <a:spcPts val="0"/>
                        </a:spcAft>
                        <a:buFont typeface="Symbol" panose="05050102010706020507" pitchFamily="18" charset="2"/>
                        <a:buChar char=""/>
                      </a:pPr>
                      <a:r>
                        <a:rPr lang="en-US" sz="4300" dirty="0">
                          <a:effectLst/>
                        </a:rPr>
                        <a:t>Customer support</a:t>
                      </a:r>
                    </a:p>
                    <a:p>
                      <a:pPr marL="228600">
                        <a:spcAft>
                          <a:spcPts val="0"/>
                        </a:spcAft>
                      </a:pPr>
                      <a:r>
                        <a:rPr lang="en-US" sz="4300" dirty="0">
                          <a:effectLst/>
                        </a:rPr>
                        <a:t> </a:t>
                      </a:r>
                      <a:endParaRPr lang="en-US" sz="4300" dirty="0">
                        <a:effectLst/>
                        <a:latin typeface="Calibri" panose="020F0502020204030204" pitchFamily="34" charset="0"/>
                        <a:ea typeface="Yu Mincho" panose="020B0400000000000000" pitchFamily="18" charset="-128"/>
                        <a:cs typeface="Latha" panose="020B0604020202020204" pitchFamily="34" charset="0"/>
                      </a:endParaRPr>
                    </a:p>
                  </a:txBody>
                  <a:tcPr marL="33343" marR="33343" marT="0" marB="0">
                    <a:solidFill>
                      <a:srgbClr val="004B62"/>
                    </a:solidFill>
                  </a:tcPr>
                </a:tc>
                <a:tc rowSpan="3" gridSpan="2">
                  <a:txBody>
                    <a:bodyPr/>
                    <a:lstStyle/>
                    <a:p>
                      <a:pPr>
                        <a:spcAft>
                          <a:spcPts val="0"/>
                        </a:spcAft>
                      </a:pPr>
                      <a:r>
                        <a:rPr lang="en-US" sz="4300" dirty="0">
                          <a:solidFill>
                            <a:srgbClr val="FFC000"/>
                          </a:solidFill>
                          <a:effectLst/>
                        </a:rPr>
                        <a:t>Value </a:t>
                      </a:r>
                    </a:p>
                    <a:p>
                      <a:pPr>
                        <a:spcAft>
                          <a:spcPts val="0"/>
                        </a:spcAft>
                      </a:pPr>
                      <a:r>
                        <a:rPr lang="en-US" sz="4300" dirty="0">
                          <a:solidFill>
                            <a:srgbClr val="FFC000"/>
                          </a:solidFill>
                          <a:effectLst/>
                        </a:rPr>
                        <a:t>Proposition</a:t>
                      </a:r>
                    </a:p>
                    <a:p>
                      <a:pPr>
                        <a:spcAft>
                          <a:spcPts val="0"/>
                        </a:spcAft>
                      </a:pPr>
                      <a:r>
                        <a:rPr lang="en-US" sz="4300" dirty="0">
                          <a:solidFill>
                            <a:srgbClr val="FFC000"/>
                          </a:solidFill>
                          <a:effectLst/>
                        </a:rPr>
                        <a:t> </a:t>
                      </a:r>
                    </a:p>
                    <a:p>
                      <a:pPr>
                        <a:spcAft>
                          <a:spcPts val="0"/>
                        </a:spcAft>
                      </a:pPr>
                      <a:endParaRPr lang="en-US" sz="4300" dirty="0">
                        <a:solidFill>
                          <a:srgbClr val="FFC000"/>
                        </a:solidFill>
                        <a:effectLst/>
                      </a:endParaRPr>
                    </a:p>
                    <a:p>
                      <a:pPr>
                        <a:spcAft>
                          <a:spcPts val="0"/>
                        </a:spcAft>
                      </a:pPr>
                      <a:endParaRPr lang="en-US" sz="4300" dirty="0">
                        <a:solidFill>
                          <a:srgbClr val="FFC000"/>
                        </a:solidFill>
                        <a:effectLst/>
                      </a:endParaRPr>
                    </a:p>
                    <a:p>
                      <a:pPr>
                        <a:spcAft>
                          <a:spcPts val="0"/>
                        </a:spcAft>
                      </a:pPr>
                      <a:endParaRPr lang="en-US" sz="4300" dirty="0">
                        <a:solidFill>
                          <a:schemeClr val="bg1"/>
                        </a:solidFill>
                        <a:effectLst/>
                      </a:endParaRPr>
                    </a:p>
                    <a:p>
                      <a:pPr>
                        <a:spcAft>
                          <a:spcPts val="0"/>
                        </a:spcAft>
                      </a:pPr>
                      <a:endParaRPr lang="en-US" sz="4300" dirty="0">
                        <a:solidFill>
                          <a:schemeClr val="bg1"/>
                        </a:solidFill>
                        <a:effectLst/>
                      </a:endParaRPr>
                    </a:p>
                    <a:p>
                      <a:pPr>
                        <a:spcAft>
                          <a:spcPts val="0"/>
                        </a:spcAft>
                      </a:pPr>
                      <a:endParaRPr lang="en-US" sz="4300" dirty="0">
                        <a:solidFill>
                          <a:schemeClr val="bg1"/>
                        </a:solidFill>
                        <a:effectLst/>
                      </a:endParaRPr>
                    </a:p>
                    <a:p>
                      <a:pPr>
                        <a:spcAft>
                          <a:spcPts val="0"/>
                        </a:spcAft>
                      </a:pPr>
                      <a:endParaRPr lang="en-US" sz="4300" dirty="0">
                        <a:solidFill>
                          <a:schemeClr val="bg1"/>
                        </a:solidFill>
                        <a:effectLst/>
                      </a:endParaRPr>
                    </a:p>
                    <a:p>
                      <a:pPr>
                        <a:spcAft>
                          <a:spcPts val="0"/>
                        </a:spcAft>
                      </a:pPr>
                      <a:endParaRPr lang="en-US" sz="4300" dirty="0">
                        <a:solidFill>
                          <a:schemeClr val="bg1"/>
                        </a:solidFill>
                        <a:effectLst/>
                      </a:endParaRPr>
                    </a:p>
                    <a:p>
                      <a:pPr>
                        <a:spcAft>
                          <a:spcPts val="0"/>
                        </a:spcAft>
                      </a:pPr>
                      <a:endParaRPr lang="en-US" sz="4300" dirty="0">
                        <a:solidFill>
                          <a:schemeClr val="bg1"/>
                        </a:solidFill>
                        <a:effectLst/>
                      </a:endParaRPr>
                    </a:p>
                    <a:p>
                      <a:pPr>
                        <a:spcAft>
                          <a:spcPts val="0"/>
                        </a:spcAft>
                      </a:pPr>
                      <a:endParaRPr lang="en-US" sz="4300" dirty="0">
                        <a:solidFill>
                          <a:schemeClr val="bg1"/>
                        </a:solidFill>
                        <a:effectLst/>
                      </a:endParaRPr>
                    </a:p>
                    <a:p>
                      <a:pPr>
                        <a:spcAft>
                          <a:spcPts val="0"/>
                        </a:spcAft>
                      </a:pPr>
                      <a:r>
                        <a:rPr lang="en-US" sz="4300" dirty="0">
                          <a:solidFill>
                            <a:schemeClr val="bg1"/>
                          </a:solidFill>
                          <a:effectLst/>
                        </a:rPr>
                        <a:t> </a:t>
                      </a:r>
                    </a:p>
                    <a:p>
                      <a:pPr marL="285750" indent="-285750">
                        <a:buFont typeface="Arial" panose="020B0604020202020204" pitchFamily="34" charset="0"/>
                        <a:buChar char="•"/>
                      </a:pPr>
                      <a:r>
                        <a:rPr lang="en-US" sz="4300" dirty="0">
                          <a:solidFill>
                            <a:schemeClr val="bg1"/>
                          </a:solidFill>
                          <a:effectLst/>
                        </a:rPr>
                        <a:t>Trust </a:t>
                      </a:r>
                      <a:endParaRPr lang="en-US" sz="4300" dirty="0">
                        <a:solidFill>
                          <a:schemeClr val="bg1"/>
                        </a:solidFill>
                        <a:effectLst/>
                        <a:latin typeface="Calibri" panose="020F0502020204030204" pitchFamily="34" charset="0"/>
                        <a:cs typeface="Latha" panose="020B0604020202020204" pitchFamily="34" charset="0"/>
                      </a:endParaRPr>
                    </a:p>
                  </a:txBody>
                  <a:tcPr marL="33343" marR="33343" marT="0" marB="0">
                    <a:solidFill>
                      <a:srgbClr val="004B62"/>
                    </a:solidFill>
                  </a:tcPr>
                </a:tc>
                <a:tc rowSpan="3" hMerge="1">
                  <a:txBody>
                    <a:bodyPr/>
                    <a:lstStyle/>
                    <a:p>
                      <a:endParaRPr lang="en-US"/>
                    </a:p>
                  </a:txBody>
                  <a:tcPr/>
                </a:tc>
                <a:tc>
                  <a:txBody>
                    <a:bodyPr/>
                    <a:lstStyle/>
                    <a:p>
                      <a:pPr>
                        <a:spcAft>
                          <a:spcPts val="0"/>
                        </a:spcAft>
                      </a:pPr>
                      <a:r>
                        <a:rPr lang="en-US" sz="4300" dirty="0">
                          <a:solidFill>
                            <a:srgbClr val="FD7F00"/>
                          </a:solidFill>
                          <a:effectLst/>
                        </a:rPr>
                        <a:t>Customer Relationships</a:t>
                      </a:r>
                    </a:p>
                    <a:p>
                      <a:pPr>
                        <a:spcAft>
                          <a:spcPts val="0"/>
                        </a:spcAft>
                      </a:pPr>
                      <a:r>
                        <a:rPr lang="en-US" sz="4300" dirty="0">
                          <a:effectLst/>
                        </a:rPr>
                        <a:t> </a:t>
                      </a:r>
                    </a:p>
                    <a:p>
                      <a:pPr marL="342900" lvl="0" indent="-342900">
                        <a:spcAft>
                          <a:spcPts val="0"/>
                        </a:spcAft>
                        <a:buFont typeface="Symbol" panose="05050102010706020507" pitchFamily="18" charset="2"/>
                        <a:buChar char=""/>
                      </a:pPr>
                      <a:r>
                        <a:rPr lang="en-US" sz="4300" dirty="0">
                          <a:effectLst/>
                        </a:rPr>
                        <a:t>Social media</a:t>
                      </a:r>
                    </a:p>
                    <a:p>
                      <a:pPr marL="342900" lvl="0" indent="-342900">
                        <a:spcAft>
                          <a:spcPts val="0"/>
                        </a:spcAft>
                        <a:buFont typeface="Symbol" panose="05050102010706020507" pitchFamily="18" charset="2"/>
                        <a:buChar char=""/>
                      </a:pPr>
                      <a:r>
                        <a:rPr lang="en-US" sz="4300" dirty="0">
                          <a:effectLst/>
                        </a:rPr>
                        <a:t>Customer support</a:t>
                      </a:r>
                    </a:p>
                    <a:p>
                      <a:pPr marL="342900" lvl="0" indent="-342900">
                        <a:spcAft>
                          <a:spcPts val="0"/>
                        </a:spcAft>
                        <a:buFont typeface="Symbol" panose="05050102010706020507" pitchFamily="18" charset="2"/>
                        <a:buChar char=""/>
                      </a:pPr>
                      <a:r>
                        <a:rPr lang="en-US" sz="4300" dirty="0">
                          <a:effectLst/>
                        </a:rPr>
                        <a:t>Feedback</a:t>
                      </a:r>
                      <a:endParaRPr lang="en-US" sz="4300" dirty="0">
                        <a:effectLst/>
                        <a:latin typeface="Calibri" panose="020F0502020204030204" pitchFamily="34" charset="0"/>
                        <a:ea typeface="Yu Mincho" panose="020B0400000000000000" pitchFamily="18" charset="-128"/>
                        <a:cs typeface="Latha" panose="020B0604020202020204" pitchFamily="34" charset="0"/>
                      </a:endParaRPr>
                    </a:p>
                  </a:txBody>
                  <a:tcPr marL="33343" marR="33343" marT="0" marB="0">
                    <a:solidFill>
                      <a:srgbClr val="004B62"/>
                    </a:solidFill>
                  </a:tcPr>
                </a:tc>
                <a:tc rowSpan="3">
                  <a:txBody>
                    <a:bodyPr/>
                    <a:lstStyle/>
                    <a:p>
                      <a:pPr>
                        <a:spcAft>
                          <a:spcPts val="0"/>
                        </a:spcAft>
                      </a:pPr>
                      <a:r>
                        <a:rPr lang="en-US" sz="4300" dirty="0">
                          <a:solidFill>
                            <a:srgbClr val="FD7F00"/>
                          </a:solidFill>
                          <a:effectLst/>
                        </a:rPr>
                        <a:t>Customer Segments</a:t>
                      </a:r>
                    </a:p>
                    <a:p>
                      <a:pPr>
                        <a:spcAft>
                          <a:spcPts val="0"/>
                        </a:spcAft>
                      </a:pPr>
                      <a:r>
                        <a:rPr lang="en-US" sz="4300" dirty="0">
                          <a:effectLst/>
                        </a:rPr>
                        <a:t> </a:t>
                      </a:r>
                    </a:p>
                    <a:p>
                      <a:pPr marL="228600">
                        <a:spcAft>
                          <a:spcPts val="0"/>
                        </a:spcAft>
                      </a:pPr>
                      <a:r>
                        <a:rPr lang="en-US" sz="4300" dirty="0">
                          <a:effectLst/>
                        </a:rPr>
                        <a:t> </a:t>
                      </a:r>
                    </a:p>
                    <a:p>
                      <a:pPr>
                        <a:spcAft>
                          <a:spcPts val="0"/>
                        </a:spcAft>
                      </a:pPr>
                      <a:r>
                        <a:rPr lang="en-US" sz="4300" dirty="0">
                          <a:effectLst/>
                        </a:rPr>
                        <a:t> </a:t>
                      </a:r>
                    </a:p>
                    <a:p>
                      <a:pPr marL="228600">
                        <a:spcAft>
                          <a:spcPts val="0"/>
                        </a:spcAft>
                      </a:pPr>
                      <a:r>
                        <a:rPr lang="en-US" sz="4300" dirty="0">
                          <a:effectLst/>
                        </a:rPr>
                        <a:t> </a:t>
                      </a:r>
                      <a:br>
                        <a:rPr lang="en-US" sz="4300" dirty="0">
                          <a:effectLst/>
                        </a:rPr>
                      </a:br>
                      <a:r>
                        <a:rPr lang="en-US" sz="4300" dirty="0">
                          <a:effectLst/>
                        </a:rPr>
                        <a:t> </a:t>
                      </a:r>
                    </a:p>
                    <a:p>
                      <a:pPr marL="228600">
                        <a:spcAft>
                          <a:spcPts val="0"/>
                        </a:spcAft>
                      </a:pPr>
                      <a:endParaRPr lang="en-US" sz="4300" dirty="0">
                        <a:effectLst/>
                      </a:endParaRPr>
                    </a:p>
                    <a:p>
                      <a:pPr marL="228600">
                        <a:spcAft>
                          <a:spcPts val="0"/>
                        </a:spcAft>
                      </a:pPr>
                      <a:endParaRPr lang="en-US" sz="4300" dirty="0">
                        <a:effectLst/>
                      </a:endParaRPr>
                    </a:p>
                    <a:p>
                      <a:pPr marL="228600">
                        <a:spcAft>
                          <a:spcPts val="0"/>
                        </a:spcAft>
                      </a:pPr>
                      <a:endParaRPr lang="en-US" sz="4300" dirty="0">
                        <a:effectLst/>
                      </a:endParaRPr>
                    </a:p>
                  </a:txBody>
                  <a:tcPr marL="33343" marR="33343" marT="0" marB="0">
                    <a:solidFill>
                      <a:srgbClr val="004B62"/>
                    </a:solidFill>
                  </a:tcPr>
                </a:tc>
                <a:extLst>
                  <a:ext uri="{0D108BD9-81ED-4DB2-BD59-A6C34878D82A}">
                    <a16:rowId xmlns:a16="http://schemas.microsoft.com/office/drawing/2014/main" val="1391844176"/>
                  </a:ext>
                </a:extLst>
              </a:tr>
              <a:tr h="1895080">
                <a:tc vMerge="1">
                  <a:txBody>
                    <a:bodyPr/>
                    <a:lstStyle/>
                    <a:p>
                      <a:endParaRPr lang="en-US"/>
                    </a:p>
                  </a:txBody>
                  <a:tcPr/>
                </a:tc>
                <a:tc vMerge="1">
                  <a:txBody>
                    <a:bodyPr/>
                    <a:lstStyle/>
                    <a:p>
                      <a:pPr marL="228600">
                        <a:spcAft>
                          <a:spcPts val="0"/>
                        </a:spcAft>
                      </a:pPr>
                      <a:endParaRPr lang="en-US" sz="1600" dirty="0">
                        <a:effectLst/>
                        <a:latin typeface="Calibri" panose="020F0502020204030204" pitchFamily="34" charset="0"/>
                        <a:ea typeface="Yu Mincho" panose="020B0400000000000000" pitchFamily="18" charset="-128"/>
                        <a:cs typeface="Latha" panose="020B0604020202020204" pitchFamily="34" charset="0"/>
                      </a:endParaRPr>
                    </a:p>
                  </a:txBody>
                  <a:tcPr marL="12507" marR="12507" marT="0" marB="0"/>
                </a:tc>
                <a:tc gridSpan="2" vMerge="1">
                  <a:txBody>
                    <a:bodyPr/>
                    <a:lstStyle/>
                    <a:p>
                      <a:endParaRPr lang="en-US"/>
                    </a:p>
                  </a:txBody>
                  <a:tcPr/>
                </a:tc>
                <a:tc hMerge="1" vMerge="1">
                  <a:txBody>
                    <a:bodyPr/>
                    <a:lstStyle/>
                    <a:p>
                      <a:endParaRPr lang="en-US"/>
                    </a:p>
                  </a:txBody>
                  <a:tcPr/>
                </a:tc>
                <a:tc rowSpan="2">
                  <a:txBody>
                    <a:bodyPr/>
                    <a:lstStyle/>
                    <a:p>
                      <a:pPr>
                        <a:spcAft>
                          <a:spcPts val="0"/>
                        </a:spcAft>
                      </a:pPr>
                      <a:r>
                        <a:rPr lang="en-US" sz="4300" b="1" dirty="0">
                          <a:solidFill>
                            <a:srgbClr val="FD7F00"/>
                          </a:solidFill>
                          <a:effectLst/>
                        </a:rPr>
                        <a:t>Channels</a:t>
                      </a:r>
                    </a:p>
                    <a:p>
                      <a:pPr marL="342900" lvl="0" indent="-342900">
                        <a:spcAft>
                          <a:spcPts val="0"/>
                        </a:spcAft>
                        <a:buFont typeface="Symbol" panose="05050102010706020507" pitchFamily="18" charset="2"/>
                        <a:buChar char=""/>
                      </a:pPr>
                      <a:r>
                        <a:rPr lang="en-US" sz="4300" dirty="0">
                          <a:effectLst/>
                        </a:rPr>
                        <a:t>Hospitals</a:t>
                      </a:r>
                    </a:p>
                    <a:p>
                      <a:pPr marL="342900" lvl="0" indent="-342900">
                        <a:spcAft>
                          <a:spcPts val="0"/>
                        </a:spcAft>
                        <a:buFont typeface="Symbol" panose="05050102010706020507" pitchFamily="18" charset="2"/>
                        <a:buChar char=""/>
                      </a:pPr>
                      <a:r>
                        <a:rPr lang="en-US" sz="4300" dirty="0">
                          <a:effectLst/>
                        </a:rPr>
                        <a:t>Health Department</a:t>
                      </a:r>
                    </a:p>
                    <a:p>
                      <a:pPr marL="342900" lvl="0" indent="-342900">
                        <a:spcAft>
                          <a:spcPts val="0"/>
                        </a:spcAft>
                        <a:buFont typeface="Symbol" panose="05050102010706020507" pitchFamily="18" charset="2"/>
                        <a:buChar char=""/>
                      </a:pPr>
                      <a:r>
                        <a:rPr lang="en-US" sz="4300" dirty="0">
                          <a:effectLst/>
                        </a:rPr>
                        <a:t>Social media</a:t>
                      </a:r>
                    </a:p>
                    <a:p>
                      <a:pPr marL="342900" lvl="0" indent="-342900">
                        <a:spcAft>
                          <a:spcPts val="0"/>
                        </a:spcAft>
                        <a:buFont typeface="Symbol" panose="05050102010706020507" pitchFamily="18" charset="2"/>
                        <a:buChar char=""/>
                      </a:pPr>
                      <a:r>
                        <a:rPr lang="en-US" sz="4300" dirty="0">
                          <a:effectLst/>
                        </a:rPr>
                        <a:t>Pharmacy</a:t>
                      </a:r>
                    </a:p>
                    <a:p>
                      <a:pPr marL="342900" lvl="0" indent="-342900">
                        <a:spcAft>
                          <a:spcPts val="0"/>
                        </a:spcAft>
                        <a:buFont typeface="Symbol" panose="05050102010706020507" pitchFamily="18" charset="2"/>
                        <a:buChar char=""/>
                      </a:pPr>
                      <a:r>
                        <a:rPr lang="en-US" sz="4300" dirty="0">
                          <a:effectLst/>
                        </a:rPr>
                        <a:t>Game Stores</a:t>
                      </a:r>
                      <a:endParaRPr lang="en-US" sz="4300" dirty="0">
                        <a:effectLst/>
                        <a:latin typeface="Calibri" panose="020F0502020204030204" pitchFamily="34" charset="0"/>
                        <a:ea typeface="Yu Mincho" panose="020B0400000000000000" pitchFamily="18" charset="-128"/>
                        <a:cs typeface="Latha" panose="020B0604020202020204" pitchFamily="34" charset="0"/>
                      </a:endParaRPr>
                    </a:p>
                  </a:txBody>
                  <a:tcPr marL="33343" marR="33343" marT="0" marB="0"/>
                </a:tc>
                <a:tc vMerge="1">
                  <a:txBody>
                    <a:bodyPr/>
                    <a:lstStyle/>
                    <a:p>
                      <a:endParaRPr lang="en-US"/>
                    </a:p>
                  </a:txBody>
                  <a:tcPr/>
                </a:tc>
                <a:extLst>
                  <a:ext uri="{0D108BD9-81ED-4DB2-BD59-A6C34878D82A}">
                    <a16:rowId xmlns:a16="http://schemas.microsoft.com/office/drawing/2014/main" val="1087659038"/>
                  </a:ext>
                </a:extLst>
              </a:tr>
              <a:tr h="3605964">
                <a:tc vMerge="1">
                  <a:txBody>
                    <a:bodyPr/>
                    <a:lstStyle/>
                    <a:p>
                      <a:pPr marL="228600">
                        <a:spcAft>
                          <a:spcPts val="0"/>
                        </a:spcAft>
                      </a:pPr>
                      <a:endParaRPr lang="en-US" sz="200" dirty="0">
                        <a:effectLst/>
                        <a:latin typeface="Calibri" panose="020F0502020204030204" pitchFamily="34" charset="0"/>
                        <a:ea typeface="Yu Mincho" panose="020B0400000000000000" pitchFamily="18" charset="-128"/>
                        <a:cs typeface="Latha" panose="020B0604020202020204" pitchFamily="34" charset="0"/>
                      </a:endParaRPr>
                    </a:p>
                  </a:txBody>
                  <a:tcPr marL="12507" marR="12507" marT="0" marB="0"/>
                </a:tc>
                <a:tc>
                  <a:txBody>
                    <a:bodyPr/>
                    <a:lstStyle/>
                    <a:p>
                      <a:pPr>
                        <a:spcAft>
                          <a:spcPts val="0"/>
                        </a:spcAft>
                      </a:pPr>
                      <a:r>
                        <a:rPr lang="en-US" sz="4300" b="1" dirty="0">
                          <a:solidFill>
                            <a:srgbClr val="FD7F00"/>
                          </a:solidFill>
                          <a:effectLst/>
                        </a:rPr>
                        <a:t>Key Resources</a:t>
                      </a:r>
                    </a:p>
                    <a:p>
                      <a:pPr marL="342900" lvl="0" indent="-342900">
                        <a:spcAft>
                          <a:spcPts val="0"/>
                        </a:spcAft>
                        <a:buFont typeface="Symbol" panose="05050102010706020507" pitchFamily="18" charset="2"/>
                        <a:buChar char=""/>
                      </a:pPr>
                      <a:r>
                        <a:rPr lang="en-US" sz="4300" dirty="0">
                          <a:effectLst/>
                        </a:rPr>
                        <a:t>Kinect sensor</a:t>
                      </a:r>
                    </a:p>
                    <a:p>
                      <a:pPr marL="342900" lvl="0" indent="-342900">
                        <a:spcAft>
                          <a:spcPts val="0"/>
                        </a:spcAft>
                        <a:buFont typeface="Symbol" panose="05050102010706020507" pitchFamily="18" charset="2"/>
                        <a:buChar char=""/>
                      </a:pPr>
                      <a:r>
                        <a:rPr lang="en-US" sz="4300" dirty="0">
                          <a:effectLst/>
                        </a:rPr>
                        <a:t>Employees</a:t>
                      </a:r>
                    </a:p>
                    <a:p>
                      <a:pPr marL="342900" lvl="0" indent="-342900">
                        <a:spcAft>
                          <a:spcPts val="0"/>
                        </a:spcAft>
                        <a:buFont typeface="Symbol" panose="05050102010706020507" pitchFamily="18" charset="2"/>
                        <a:buChar char=""/>
                      </a:pPr>
                      <a:r>
                        <a:rPr lang="en-US" sz="4300" dirty="0">
                          <a:effectLst/>
                        </a:rPr>
                        <a:t>Data</a:t>
                      </a:r>
                    </a:p>
                    <a:p>
                      <a:pPr marL="342900" lvl="0" indent="-342900">
                        <a:spcAft>
                          <a:spcPts val="0"/>
                        </a:spcAft>
                        <a:buFont typeface="Symbol" panose="05050102010706020507" pitchFamily="18" charset="2"/>
                        <a:buChar char=""/>
                      </a:pPr>
                      <a:r>
                        <a:rPr lang="en-US" sz="4300" dirty="0">
                          <a:effectLst/>
                        </a:rPr>
                        <a:t>Tech platform</a:t>
                      </a:r>
                    </a:p>
                  </a:txBody>
                  <a:tcPr marL="33343" marR="33343" marT="0" marB="0"/>
                </a:tc>
                <a:tc gridSpan="2" vMerge="1">
                  <a:txBody>
                    <a:bodyPr/>
                    <a:lstStyle/>
                    <a:p>
                      <a:endParaRPr lang="en-US" sz="200">
                        <a:effectLst/>
                        <a:latin typeface="Calibri" panose="020F0502020204030204" pitchFamily="34" charset="0"/>
                        <a:cs typeface="Latha" panose="020B0604020202020204" pitchFamily="34" charset="0"/>
                      </a:endParaRPr>
                    </a:p>
                  </a:txBody>
                  <a:tcPr marL="12507" marR="12507" marT="0" marB="0"/>
                </a:tc>
                <a:tc hMerge="1" vMerge="1">
                  <a:txBody>
                    <a:bodyPr/>
                    <a:lstStyle/>
                    <a:p>
                      <a:endParaRPr lang="en-US"/>
                    </a:p>
                  </a:txBody>
                  <a:tcPr/>
                </a:tc>
                <a:tc vMerge="1">
                  <a:txBody>
                    <a:bodyPr/>
                    <a:lstStyle/>
                    <a:p>
                      <a:pPr>
                        <a:spcAft>
                          <a:spcPts val="0"/>
                        </a:spcAft>
                      </a:pPr>
                      <a:r>
                        <a:rPr lang="en-US" sz="1800" dirty="0">
                          <a:solidFill>
                            <a:srgbClr val="FD7F00"/>
                          </a:solidFill>
                          <a:effectLst/>
                        </a:rPr>
                        <a:t>Channels</a:t>
                      </a:r>
                    </a:p>
                    <a:p>
                      <a:pPr marL="342900" lvl="0" indent="-342900">
                        <a:spcAft>
                          <a:spcPts val="0"/>
                        </a:spcAft>
                        <a:buFont typeface="Symbol" panose="05050102010706020507" pitchFamily="18" charset="2"/>
                        <a:buChar char=""/>
                      </a:pPr>
                      <a:r>
                        <a:rPr lang="en-US" sz="1800" dirty="0">
                          <a:effectLst/>
                        </a:rPr>
                        <a:t>Hospitals</a:t>
                      </a:r>
                    </a:p>
                    <a:p>
                      <a:pPr marL="342900" lvl="0" indent="-342900">
                        <a:spcAft>
                          <a:spcPts val="0"/>
                        </a:spcAft>
                        <a:buFont typeface="Symbol" panose="05050102010706020507" pitchFamily="18" charset="2"/>
                        <a:buChar char=""/>
                      </a:pPr>
                      <a:r>
                        <a:rPr lang="en-US" sz="1800" dirty="0">
                          <a:effectLst/>
                        </a:rPr>
                        <a:t>Health Department</a:t>
                      </a:r>
                    </a:p>
                    <a:p>
                      <a:pPr marL="342900" lvl="0" indent="-342900">
                        <a:spcAft>
                          <a:spcPts val="0"/>
                        </a:spcAft>
                        <a:buFont typeface="Symbol" panose="05050102010706020507" pitchFamily="18" charset="2"/>
                        <a:buChar char=""/>
                      </a:pPr>
                      <a:r>
                        <a:rPr lang="en-US" sz="1800" dirty="0">
                          <a:effectLst/>
                        </a:rPr>
                        <a:t>Social media</a:t>
                      </a:r>
                    </a:p>
                    <a:p>
                      <a:pPr marL="342900" lvl="0" indent="-342900">
                        <a:spcAft>
                          <a:spcPts val="0"/>
                        </a:spcAft>
                        <a:buFont typeface="Symbol" panose="05050102010706020507" pitchFamily="18" charset="2"/>
                        <a:buChar char=""/>
                      </a:pPr>
                      <a:r>
                        <a:rPr lang="en-US" sz="1800" dirty="0">
                          <a:effectLst/>
                        </a:rPr>
                        <a:t>Pharmacy</a:t>
                      </a:r>
                    </a:p>
                    <a:p>
                      <a:pPr marL="342900" lvl="0" indent="-342900">
                        <a:spcAft>
                          <a:spcPts val="0"/>
                        </a:spcAft>
                        <a:buFont typeface="Symbol" panose="05050102010706020507" pitchFamily="18" charset="2"/>
                        <a:buChar char=""/>
                      </a:pPr>
                      <a:r>
                        <a:rPr lang="en-US" sz="1800" dirty="0">
                          <a:effectLst/>
                        </a:rPr>
                        <a:t>Game Stores</a:t>
                      </a:r>
                      <a:endParaRPr lang="en-US" sz="1800" dirty="0">
                        <a:effectLst/>
                        <a:latin typeface="Calibri" panose="020F0502020204030204" pitchFamily="34" charset="0"/>
                        <a:ea typeface="Yu Mincho" panose="020B0400000000000000" pitchFamily="18" charset="-128"/>
                        <a:cs typeface="Latha" panose="020B0604020202020204" pitchFamily="34" charset="0"/>
                      </a:endParaRPr>
                    </a:p>
                  </a:txBody>
                  <a:tcPr marL="12507" marR="12507" marT="0" marB="0"/>
                </a:tc>
                <a:tc vMerge="1">
                  <a:txBody>
                    <a:bodyPr/>
                    <a:lstStyle/>
                    <a:p>
                      <a:pPr>
                        <a:spcAft>
                          <a:spcPts val="0"/>
                        </a:spcAft>
                      </a:pPr>
                      <a:endParaRPr lang="en-US" sz="200">
                        <a:effectLst/>
                        <a:latin typeface="Calibri" panose="020F0502020204030204" pitchFamily="34" charset="0"/>
                        <a:ea typeface="Yu Mincho" panose="020B0400000000000000" pitchFamily="18" charset="-128"/>
                        <a:cs typeface="Latha" panose="020B0604020202020204" pitchFamily="34" charset="0"/>
                      </a:endParaRPr>
                    </a:p>
                  </a:txBody>
                  <a:tcPr marL="12507" marR="12507" marT="0" marB="0"/>
                </a:tc>
                <a:extLst>
                  <a:ext uri="{0D108BD9-81ED-4DB2-BD59-A6C34878D82A}">
                    <a16:rowId xmlns:a16="http://schemas.microsoft.com/office/drawing/2014/main" val="1893997334"/>
                  </a:ext>
                </a:extLst>
              </a:tr>
              <a:tr h="5850636">
                <a:tc gridSpan="3">
                  <a:txBody>
                    <a:bodyPr/>
                    <a:lstStyle/>
                    <a:p>
                      <a:pPr>
                        <a:spcAft>
                          <a:spcPts val="0"/>
                        </a:spcAft>
                      </a:pPr>
                      <a:r>
                        <a:rPr lang="en-US" sz="4300" dirty="0">
                          <a:solidFill>
                            <a:srgbClr val="FD7F00"/>
                          </a:solidFill>
                          <a:effectLst/>
                        </a:rPr>
                        <a:t>Cost Structure</a:t>
                      </a:r>
                    </a:p>
                    <a:p>
                      <a:pPr marL="342900" lvl="0" indent="-342900">
                        <a:spcAft>
                          <a:spcPts val="0"/>
                        </a:spcAft>
                        <a:buFont typeface="Symbol" panose="05050102010706020507" pitchFamily="18" charset="2"/>
                        <a:buChar char=""/>
                      </a:pPr>
                      <a:r>
                        <a:rPr lang="en-US" sz="4300" dirty="0">
                          <a:effectLst/>
                        </a:rPr>
                        <a:t>Technological infrastructure</a:t>
                      </a:r>
                    </a:p>
                    <a:p>
                      <a:pPr marL="342900" lvl="0" indent="-342900">
                        <a:spcAft>
                          <a:spcPts val="0"/>
                        </a:spcAft>
                        <a:buFont typeface="Symbol" panose="05050102010706020507" pitchFamily="18" charset="2"/>
                        <a:buChar char=""/>
                      </a:pPr>
                      <a:r>
                        <a:rPr lang="en-US" sz="4300" dirty="0">
                          <a:effectLst/>
                        </a:rPr>
                        <a:t>Awareness program and marketing expenditure</a:t>
                      </a:r>
                    </a:p>
                    <a:p>
                      <a:pPr marL="342900" lvl="0" indent="-342900">
                        <a:spcAft>
                          <a:spcPts val="0"/>
                        </a:spcAft>
                        <a:buFont typeface="Symbol" panose="05050102010706020507" pitchFamily="18" charset="2"/>
                        <a:buChar char=""/>
                      </a:pPr>
                      <a:r>
                        <a:rPr lang="en-US" sz="4300" dirty="0">
                          <a:effectLst/>
                        </a:rPr>
                        <a:t>Salaries to permanent employees</a:t>
                      </a:r>
                    </a:p>
                    <a:p>
                      <a:pPr marL="228600">
                        <a:spcAft>
                          <a:spcPts val="0"/>
                        </a:spcAft>
                      </a:pPr>
                      <a:r>
                        <a:rPr lang="en-US" sz="4300" dirty="0">
                          <a:effectLst/>
                        </a:rPr>
                        <a:t> </a:t>
                      </a:r>
                      <a:endParaRPr lang="en-US" sz="4300" dirty="0">
                        <a:effectLst/>
                        <a:latin typeface="Calibri" panose="020F0502020204030204" pitchFamily="34" charset="0"/>
                        <a:ea typeface="Yu Mincho" panose="020B0400000000000000" pitchFamily="18" charset="-128"/>
                        <a:cs typeface="Latha" panose="020B0604020202020204" pitchFamily="34" charset="0"/>
                      </a:endParaRPr>
                    </a:p>
                  </a:txBody>
                  <a:tcPr marL="33343" marR="33343" marT="0" marB="0">
                    <a:solidFill>
                      <a:srgbClr val="004B62"/>
                    </a:solidFill>
                  </a:tcPr>
                </a:tc>
                <a:tc hMerge="1">
                  <a:txBody>
                    <a:bodyPr/>
                    <a:lstStyle/>
                    <a:p>
                      <a:endParaRPr lang="en-US"/>
                    </a:p>
                  </a:txBody>
                  <a:tcPr/>
                </a:tc>
                <a:tc hMerge="1">
                  <a:txBody>
                    <a:bodyPr/>
                    <a:lstStyle/>
                    <a:p>
                      <a:endParaRPr lang="en-US"/>
                    </a:p>
                  </a:txBody>
                  <a:tcPr/>
                </a:tc>
                <a:tc gridSpan="3">
                  <a:txBody>
                    <a:bodyPr/>
                    <a:lstStyle/>
                    <a:p>
                      <a:pPr>
                        <a:spcAft>
                          <a:spcPts val="0"/>
                        </a:spcAft>
                      </a:pPr>
                      <a:r>
                        <a:rPr lang="en-US" sz="4300" b="1" dirty="0">
                          <a:solidFill>
                            <a:srgbClr val="FD7F00"/>
                          </a:solidFill>
                          <a:effectLst/>
                        </a:rPr>
                        <a:t>Revenue Streams</a:t>
                      </a:r>
                      <a:endParaRPr lang="en-US" sz="4300" dirty="0">
                        <a:solidFill>
                          <a:srgbClr val="FD7F00"/>
                        </a:solidFill>
                        <a:effectLst/>
                      </a:endParaRPr>
                    </a:p>
                    <a:p>
                      <a:pPr marL="342900" lvl="0" indent="-342900">
                        <a:spcAft>
                          <a:spcPts val="0"/>
                        </a:spcAft>
                        <a:buFont typeface="Symbol" panose="05050102010706020507" pitchFamily="18" charset="2"/>
                        <a:buChar char=""/>
                      </a:pPr>
                      <a:r>
                        <a:rPr lang="en-US" sz="4300" dirty="0">
                          <a:effectLst/>
                        </a:rPr>
                        <a:t>Monthly subscription from game users </a:t>
                      </a:r>
                    </a:p>
                    <a:p>
                      <a:pPr marL="342900" lvl="0" indent="-342900">
                        <a:spcAft>
                          <a:spcPts val="0"/>
                        </a:spcAft>
                        <a:buFont typeface="Symbol" panose="05050102010706020507" pitchFamily="18" charset="2"/>
                        <a:buChar char=""/>
                      </a:pPr>
                      <a:r>
                        <a:rPr lang="en-US" sz="4300" dirty="0">
                          <a:effectLst/>
                        </a:rPr>
                        <a:t>Funds from Arthritis Organizations</a:t>
                      </a:r>
                    </a:p>
                    <a:p>
                      <a:pPr>
                        <a:spcAft>
                          <a:spcPts val="0"/>
                        </a:spcAft>
                      </a:pPr>
                      <a:r>
                        <a:rPr lang="en-US" sz="4300" dirty="0">
                          <a:effectLst/>
                        </a:rPr>
                        <a:t> </a:t>
                      </a:r>
                    </a:p>
                    <a:p>
                      <a:pPr>
                        <a:spcAft>
                          <a:spcPts val="0"/>
                        </a:spcAft>
                      </a:pPr>
                      <a:r>
                        <a:rPr lang="en-US" sz="4300" dirty="0">
                          <a:effectLst/>
                        </a:rPr>
                        <a:t> </a:t>
                      </a:r>
                    </a:p>
                    <a:p>
                      <a:pPr>
                        <a:spcAft>
                          <a:spcPts val="0"/>
                        </a:spcAft>
                      </a:pPr>
                      <a:r>
                        <a:rPr lang="en-US" sz="4300" dirty="0">
                          <a:effectLst/>
                        </a:rPr>
                        <a:t> </a:t>
                      </a:r>
                    </a:p>
                    <a:p>
                      <a:pPr>
                        <a:spcAft>
                          <a:spcPts val="0"/>
                        </a:spcAft>
                      </a:pPr>
                      <a:r>
                        <a:rPr lang="en-US" sz="4300" dirty="0">
                          <a:effectLst/>
                        </a:rPr>
                        <a:t> </a:t>
                      </a:r>
                    </a:p>
                    <a:p>
                      <a:pPr>
                        <a:spcAft>
                          <a:spcPts val="0"/>
                        </a:spcAft>
                      </a:pPr>
                      <a:r>
                        <a:rPr lang="en-US" sz="4300" dirty="0">
                          <a:effectLst/>
                        </a:rPr>
                        <a:t> </a:t>
                      </a:r>
                    </a:p>
                    <a:p>
                      <a:pPr>
                        <a:spcAft>
                          <a:spcPts val="0"/>
                        </a:spcAft>
                      </a:pPr>
                      <a:r>
                        <a:rPr lang="en-US" sz="4300" dirty="0">
                          <a:effectLst/>
                        </a:rPr>
                        <a:t> </a:t>
                      </a:r>
                      <a:endParaRPr lang="en-US" sz="4300" dirty="0">
                        <a:effectLst/>
                        <a:latin typeface="Calibri" panose="020F0502020204030204" pitchFamily="34" charset="0"/>
                        <a:ea typeface="Yu Mincho" panose="020B0400000000000000" pitchFamily="18" charset="-128"/>
                        <a:cs typeface="Latha" panose="020B0604020202020204" pitchFamily="34" charset="0"/>
                      </a:endParaRPr>
                    </a:p>
                  </a:txBody>
                  <a:tcPr marL="33343" marR="33343"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74891256"/>
                  </a:ext>
                </a:extLst>
              </a:tr>
            </a:tbl>
          </a:graphicData>
        </a:graphic>
      </p:graphicFrame>
      <p:sp>
        <p:nvSpPr>
          <p:cNvPr id="11" name="Rectangle 10">
            <a:extLst>
              <a:ext uri="{FF2B5EF4-FFF2-40B4-BE49-F238E27FC236}">
                <a16:creationId xmlns:a16="http://schemas.microsoft.com/office/drawing/2014/main" id="{0697BF32-CAE3-434F-8CD8-8CB3064EC8E5}"/>
              </a:ext>
            </a:extLst>
          </p:cNvPr>
          <p:cNvSpPr>
            <a:spLocks noChangeArrowheads="1"/>
          </p:cNvSpPr>
          <p:nvPr/>
        </p:nvSpPr>
        <p:spPr bwMode="auto">
          <a:xfrm>
            <a:off x="11262332" y="5483228"/>
            <a:ext cx="4101030" cy="2213455"/>
          </a:xfrm>
          <a:prstGeom prst="rect">
            <a:avLst/>
          </a:prstGeom>
          <a:solidFill>
            <a:schemeClr val="tx1">
              <a:lumMod val="75000"/>
            </a:schemeClr>
          </a:solidFill>
          <a:ln w="57150" cmpd="sng">
            <a:solidFill>
              <a:srgbClr val="000000"/>
            </a:solidFill>
            <a:miter lim="800000"/>
            <a:headEnd/>
            <a:tailEnd/>
          </a:ln>
        </p:spPr>
        <p:txBody>
          <a:bodyPr rot="0" vert="horz" wrap="square" lIns="243777" tIns="121888" rIns="243777" bIns="121888" anchor="t" anchorCtr="0" upright="1">
            <a:noAutofit/>
          </a:bodyPr>
          <a:lstStyle/>
          <a:p>
            <a:endParaRPr lang="en-US" sz="4799" dirty="0"/>
          </a:p>
        </p:txBody>
      </p:sp>
      <p:grpSp>
        <p:nvGrpSpPr>
          <p:cNvPr id="12" name="Google Shape;120;p15">
            <a:extLst>
              <a:ext uri="{FF2B5EF4-FFF2-40B4-BE49-F238E27FC236}">
                <a16:creationId xmlns:a16="http://schemas.microsoft.com/office/drawing/2014/main" id="{FC29824D-0150-426A-B896-CC337CDA62BE}"/>
              </a:ext>
            </a:extLst>
          </p:cNvPr>
          <p:cNvGrpSpPr>
            <a:grpSpLocks/>
          </p:cNvGrpSpPr>
          <p:nvPr/>
        </p:nvGrpSpPr>
        <p:grpSpPr bwMode="auto">
          <a:xfrm>
            <a:off x="4470718" y="246005"/>
            <a:ext cx="541726" cy="592512"/>
            <a:chOff x="0" y="0"/>
            <a:chExt cx="506413" cy="536576"/>
          </a:xfrm>
          <a:solidFill>
            <a:srgbClr val="FD7F00"/>
          </a:solidFill>
        </p:grpSpPr>
        <p:sp>
          <p:nvSpPr>
            <p:cNvPr id="13" name="Google Shape;121;p15">
              <a:extLst>
                <a:ext uri="{FF2B5EF4-FFF2-40B4-BE49-F238E27FC236}">
                  <a16:creationId xmlns:a16="http://schemas.microsoft.com/office/drawing/2014/main" id="{E773C62F-0DE4-4565-9A41-6B305BE77920}"/>
                </a:ext>
              </a:extLst>
            </p:cNvPr>
            <p:cNvSpPr>
              <a:spLocks/>
            </p:cNvSpPr>
            <p:nvPr/>
          </p:nvSpPr>
          <p:spPr bwMode="auto">
            <a:xfrm>
              <a:off x="173038" y="0"/>
              <a:ext cx="333375" cy="371475"/>
            </a:xfrm>
            <a:custGeom>
              <a:avLst/>
              <a:gdLst>
                <a:gd name="T0" fmla="*/ 123 w 210"/>
                <a:gd name="T1" fmla="*/ 0 h 234"/>
                <a:gd name="T2" fmla="*/ 144 w 210"/>
                <a:gd name="T3" fmla="*/ 3 h 234"/>
                <a:gd name="T4" fmla="*/ 165 w 210"/>
                <a:gd name="T5" fmla="*/ 12 h 234"/>
                <a:gd name="T6" fmla="*/ 182 w 210"/>
                <a:gd name="T7" fmla="*/ 25 h 234"/>
                <a:gd name="T8" fmla="*/ 185 w 210"/>
                <a:gd name="T9" fmla="*/ 28 h 234"/>
                <a:gd name="T10" fmla="*/ 199 w 210"/>
                <a:gd name="T11" fmla="*/ 46 h 234"/>
                <a:gd name="T12" fmla="*/ 207 w 210"/>
                <a:gd name="T13" fmla="*/ 67 h 234"/>
                <a:gd name="T14" fmla="*/ 210 w 210"/>
                <a:gd name="T15" fmla="*/ 88 h 234"/>
                <a:gd name="T16" fmla="*/ 208 w 210"/>
                <a:gd name="T17" fmla="*/ 105 h 234"/>
                <a:gd name="T18" fmla="*/ 203 w 210"/>
                <a:gd name="T19" fmla="*/ 121 h 234"/>
                <a:gd name="T20" fmla="*/ 195 w 210"/>
                <a:gd name="T21" fmla="*/ 135 h 234"/>
                <a:gd name="T22" fmla="*/ 185 w 210"/>
                <a:gd name="T23" fmla="*/ 148 h 234"/>
                <a:gd name="T24" fmla="*/ 124 w 210"/>
                <a:gd name="T25" fmla="*/ 210 h 234"/>
                <a:gd name="T26" fmla="*/ 105 w 210"/>
                <a:gd name="T27" fmla="*/ 224 h 234"/>
                <a:gd name="T28" fmla="*/ 86 w 210"/>
                <a:gd name="T29" fmla="*/ 232 h 234"/>
                <a:gd name="T30" fmla="*/ 63 w 210"/>
                <a:gd name="T31" fmla="*/ 234 h 234"/>
                <a:gd name="T32" fmla="*/ 42 w 210"/>
                <a:gd name="T33" fmla="*/ 232 h 234"/>
                <a:gd name="T34" fmla="*/ 21 w 210"/>
                <a:gd name="T35" fmla="*/ 223 h 234"/>
                <a:gd name="T36" fmla="*/ 3 w 210"/>
                <a:gd name="T37" fmla="*/ 210 h 234"/>
                <a:gd name="T38" fmla="*/ 0 w 210"/>
                <a:gd name="T39" fmla="*/ 207 h 234"/>
                <a:gd name="T40" fmla="*/ 38 w 210"/>
                <a:gd name="T41" fmla="*/ 170 h 234"/>
                <a:gd name="T42" fmla="*/ 41 w 210"/>
                <a:gd name="T43" fmla="*/ 173 h 234"/>
                <a:gd name="T44" fmla="*/ 51 w 210"/>
                <a:gd name="T45" fmla="*/ 179 h 234"/>
                <a:gd name="T46" fmla="*/ 63 w 210"/>
                <a:gd name="T47" fmla="*/ 182 h 234"/>
                <a:gd name="T48" fmla="*/ 76 w 210"/>
                <a:gd name="T49" fmla="*/ 179 h 234"/>
                <a:gd name="T50" fmla="*/ 87 w 210"/>
                <a:gd name="T51" fmla="*/ 173 h 234"/>
                <a:gd name="T52" fmla="*/ 148 w 210"/>
                <a:gd name="T53" fmla="*/ 111 h 234"/>
                <a:gd name="T54" fmla="*/ 154 w 210"/>
                <a:gd name="T55" fmla="*/ 101 h 234"/>
                <a:gd name="T56" fmla="*/ 157 w 210"/>
                <a:gd name="T57" fmla="*/ 88 h 234"/>
                <a:gd name="T58" fmla="*/ 154 w 210"/>
                <a:gd name="T59" fmla="*/ 76 h 234"/>
                <a:gd name="T60" fmla="*/ 148 w 210"/>
                <a:gd name="T61" fmla="*/ 66 h 234"/>
                <a:gd name="T62" fmla="*/ 145 w 210"/>
                <a:gd name="T63" fmla="*/ 63 h 234"/>
                <a:gd name="T64" fmla="*/ 134 w 210"/>
                <a:gd name="T65" fmla="*/ 56 h 234"/>
                <a:gd name="T66" fmla="*/ 123 w 210"/>
                <a:gd name="T67" fmla="*/ 54 h 234"/>
                <a:gd name="T68" fmla="*/ 109 w 210"/>
                <a:gd name="T69" fmla="*/ 56 h 234"/>
                <a:gd name="T70" fmla="*/ 99 w 210"/>
                <a:gd name="T71" fmla="*/ 63 h 234"/>
                <a:gd name="T72" fmla="*/ 74 w 210"/>
                <a:gd name="T73" fmla="*/ 88 h 234"/>
                <a:gd name="T74" fmla="*/ 65 w 210"/>
                <a:gd name="T75" fmla="*/ 93 h 234"/>
                <a:gd name="T76" fmla="*/ 55 w 210"/>
                <a:gd name="T77" fmla="*/ 96 h 234"/>
                <a:gd name="T78" fmla="*/ 46 w 210"/>
                <a:gd name="T79" fmla="*/ 93 h 234"/>
                <a:gd name="T80" fmla="*/ 37 w 210"/>
                <a:gd name="T81" fmla="*/ 88 h 234"/>
                <a:gd name="T82" fmla="*/ 32 w 210"/>
                <a:gd name="T83" fmla="*/ 79 h 234"/>
                <a:gd name="T84" fmla="*/ 29 w 210"/>
                <a:gd name="T85" fmla="*/ 69 h 234"/>
                <a:gd name="T86" fmla="*/ 32 w 210"/>
                <a:gd name="T87" fmla="*/ 59 h 234"/>
                <a:gd name="T88" fmla="*/ 37 w 210"/>
                <a:gd name="T89" fmla="*/ 51 h 234"/>
                <a:gd name="T90" fmla="*/ 62 w 210"/>
                <a:gd name="T91" fmla="*/ 25 h 234"/>
                <a:gd name="T92" fmla="*/ 79 w 210"/>
                <a:gd name="T93" fmla="*/ 12 h 234"/>
                <a:gd name="T94" fmla="*/ 100 w 210"/>
                <a:gd name="T95" fmla="*/ 3 h 234"/>
                <a:gd name="T96" fmla="*/ 123 w 210"/>
                <a:gd name="T9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0" h="234" extrusionOk="0">
                  <a:moveTo>
                    <a:pt x="123" y="0"/>
                  </a:moveTo>
                  <a:lnTo>
                    <a:pt x="144" y="3"/>
                  </a:lnTo>
                  <a:lnTo>
                    <a:pt x="165" y="12"/>
                  </a:lnTo>
                  <a:lnTo>
                    <a:pt x="182" y="25"/>
                  </a:lnTo>
                  <a:lnTo>
                    <a:pt x="185" y="28"/>
                  </a:lnTo>
                  <a:lnTo>
                    <a:pt x="199" y="46"/>
                  </a:lnTo>
                  <a:lnTo>
                    <a:pt x="207" y="67"/>
                  </a:lnTo>
                  <a:lnTo>
                    <a:pt x="210" y="88"/>
                  </a:lnTo>
                  <a:lnTo>
                    <a:pt x="208" y="105"/>
                  </a:lnTo>
                  <a:lnTo>
                    <a:pt x="203" y="121"/>
                  </a:lnTo>
                  <a:lnTo>
                    <a:pt x="195" y="135"/>
                  </a:lnTo>
                  <a:lnTo>
                    <a:pt x="185" y="148"/>
                  </a:lnTo>
                  <a:lnTo>
                    <a:pt x="124" y="210"/>
                  </a:lnTo>
                  <a:lnTo>
                    <a:pt x="105" y="224"/>
                  </a:lnTo>
                  <a:lnTo>
                    <a:pt x="86" y="232"/>
                  </a:lnTo>
                  <a:lnTo>
                    <a:pt x="63" y="234"/>
                  </a:lnTo>
                  <a:lnTo>
                    <a:pt x="42" y="232"/>
                  </a:lnTo>
                  <a:lnTo>
                    <a:pt x="21" y="223"/>
                  </a:lnTo>
                  <a:lnTo>
                    <a:pt x="3" y="210"/>
                  </a:lnTo>
                  <a:lnTo>
                    <a:pt x="0" y="207"/>
                  </a:lnTo>
                  <a:lnTo>
                    <a:pt x="38" y="170"/>
                  </a:lnTo>
                  <a:lnTo>
                    <a:pt x="41" y="173"/>
                  </a:lnTo>
                  <a:lnTo>
                    <a:pt x="51" y="179"/>
                  </a:lnTo>
                  <a:lnTo>
                    <a:pt x="63" y="182"/>
                  </a:lnTo>
                  <a:lnTo>
                    <a:pt x="76" y="179"/>
                  </a:lnTo>
                  <a:lnTo>
                    <a:pt x="87" y="173"/>
                  </a:lnTo>
                  <a:lnTo>
                    <a:pt x="148" y="111"/>
                  </a:lnTo>
                  <a:lnTo>
                    <a:pt x="154" y="101"/>
                  </a:lnTo>
                  <a:lnTo>
                    <a:pt x="157" y="88"/>
                  </a:lnTo>
                  <a:lnTo>
                    <a:pt x="154" y="76"/>
                  </a:lnTo>
                  <a:lnTo>
                    <a:pt x="148" y="66"/>
                  </a:lnTo>
                  <a:lnTo>
                    <a:pt x="145" y="63"/>
                  </a:lnTo>
                  <a:lnTo>
                    <a:pt x="134" y="56"/>
                  </a:lnTo>
                  <a:lnTo>
                    <a:pt x="123" y="54"/>
                  </a:lnTo>
                  <a:lnTo>
                    <a:pt x="109" y="56"/>
                  </a:lnTo>
                  <a:lnTo>
                    <a:pt x="99" y="63"/>
                  </a:lnTo>
                  <a:lnTo>
                    <a:pt x="74" y="88"/>
                  </a:lnTo>
                  <a:lnTo>
                    <a:pt x="65" y="93"/>
                  </a:lnTo>
                  <a:lnTo>
                    <a:pt x="55" y="96"/>
                  </a:lnTo>
                  <a:lnTo>
                    <a:pt x="46" y="93"/>
                  </a:lnTo>
                  <a:lnTo>
                    <a:pt x="37" y="88"/>
                  </a:lnTo>
                  <a:lnTo>
                    <a:pt x="32" y="79"/>
                  </a:lnTo>
                  <a:lnTo>
                    <a:pt x="29" y="69"/>
                  </a:lnTo>
                  <a:lnTo>
                    <a:pt x="32" y="59"/>
                  </a:lnTo>
                  <a:lnTo>
                    <a:pt x="37" y="51"/>
                  </a:lnTo>
                  <a:lnTo>
                    <a:pt x="62" y="25"/>
                  </a:lnTo>
                  <a:lnTo>
                    <a:pt x="79" y="12"/>
                  </a:lnTo>
                  <a:lnTo>
                    <a:pt x="100" y="3"/>
                  </a:lnTo>
                  <a:lnTo>
                    <a:pt x="1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14" name="Google Shape;122;p15">
              <a:extLst>
                <a:ext uri="{FF2B5EF4-FFF2-40B4-BE49-F238E27FC236}">
                  <a16:creationId xmlns:a16="http://schemas.microsoft.com/office/drawing/2014/main" id="{904C0E4D-8A66-420D-A5B5-E169926695C0}"/>
                </a:ext>
              </a:extLst>
            </p:cNvPr>
            <p:cNvSpPr>
              <a:spLocks/>
            </p:cNvSpPr>
            <p:nvPr/>
          </p:nvSpPr>
          <p:spPr bwMode="auto">
            <a:xfrm>
              <a:off x="0" y="166688"/>
              <a:ext cx="331788" cy="369888"/>
            </a:xfrm>
            <a:custGeom>
              <a:avLst/>
              <a:gdLst>
                <a:gd name="T0" fmla="*/ 146 w 209"/>
                <a:gd name="T1" fmla="*/ 0 h 233"/>
                <a:gd name="T2" fmla="*/ 171 w 209"/>
                <a:gd name="T3" fmla="*/ 4 h 233"/>
                <a:gd name="T4" fmla="*/ 195 w 209"/>
                <a:gd name="T5" fmla="*/ 14 h 233"/>
                <a:gd name="T6" fmla="*/ 200 w 209"/>
                <a:gd name="T7" fmla="*/ 17 h 233"/>
                <a:gd name="T8" fmla="*/ 201 w 209"/>
                <a:gd name="T9" fmla="*/ 19 h 233"/>
                <a:gd name="T10" fmla="*/ 209 w 209"/>
                <a:gd name="T11" fmla="*/ 27 h 233"/>
                <a:gd name="T12" fmla="*/ 172 w 209"/>
                <a:gd name="T13" fmla="*/ 64 h 233"/>
                <a:gd name="T14" fmla="*/ 170 w 209"/>
                <a:gd name="T15" fmla="*/ 61 h 233"/>
                <a:gd name="T16" fmla="*/ 159 w 209"/>
                <a:gd name="T17" fmla="*/ 55 h 233"/>
                <a:gd name="T18" fmla="*/ 146 w 209"/>
                <a:gd name="T19" fmla="*/ 52 h 233"/>
                <a:gd name="T20" fmla="*/ 134 w 209"/>
                <a:gd name="T21" fmla="*/ 55 h 233"/>
                <a:gd name="T22" fmla="*/ 123 w 209"/>
                <a:gd name="T23" fmla="*/ 61 h 233"/>
                <a:gd name="T24" fmla="*/ 61 w 209"/>
                <a:gd name="T25" fmla="*/ 123 h 233"/>
                <a:gd name="T26" fmla="*/ 55 w 209"/>
                <a:gd name="T27" fmla="*/ 133 h 233"/>
                <a:gd name="T28" fmla="*/ 52 w 209"/>
                <a:gd name="T29" fmla="*/ 145 h 233"/>
                <a:gd name="T30" fmla="*/ 55 w 209"/>
                <a:gd name="T31" fmla="*/ 158 h 233"/>
                <a:gd name="T32" fmla="*/ 61 w 209"/>
                <a:gd name="T33" fmla="*/ 169 h 233"/>
                <a:gd name="T34" fmla="*/ 64 w 209"/>
                <a:gd name="T35" fmla="*/ 171 h 233"/>
                <a:gd name="T36" fmla="*/ 75 w 209"/>
                <a:gd name="T37" fmla="*/ 178 h 233"/>
                <a:gd name="T38" fmla="*/ 88 w 209"/>
                <a:gd name="T39" fmla="*/ 181 h 233"/>
                <a:gd name="T40" fmla="*/ 100 w 209"/>
                <a:gd name="T41" fmla="*/ 178 h 233"/>
                <a:gd name="T42" fmla="*/ 110 w 209"/>
                <a:gd name="T43" fmla="*/ 171 h 233"/>
                <a:gd name="T44" fmla="*/ 137 w 209"/>
                <a:gd name="T45" fmla="*/ 145 h 233"/>
                <a:gd name="T46" fmla="*/ 146 w 209"/>
                <a:gd name="T47" fmla="*/ 139 h 233"/>
                <a:gd name="T48" fmla="*/ 155 w 209"/>
                <a:gd name="T49" fmla="*/ 137 h 233"/>
                <a:gd name="T50" fmla="*/ 166 w 209"/>
                <a:gd name="T51" fmla="*/ 139 h 233"/>
                <a:gd name="T52" fmla="*/ 174 w 209"/>
                <a:gd name="T53" fmla="*/ 145 h 233"/>
                <a:gd name="T54" fmla="*/ 180 w 209"/>
                <a:gd name="T55" fmla="*/ 154 h 233"/>
                <a:gd name="T56" fmla="*/ 181 w 209"/>
                <a:gd name="T57" fmla="*/ 163 h 233"/>
                <a:gd name="T58" fmla="*/ 180 w 209"/>
                <a:gd name="T59" fmla="*/ 173 h 233"/>
                <a:gd name="T60" fmla="*/ 174 w 209"/>
                <a:gd name="T61" fmla="*/ 182 h 233"/>
                <a:gd name="T62" fmla="*/ 147 w 209"/>
                <a:gd name="T63" fmla="*/ 208 h 233"/>
                <a:gd name="T64" fmla="*/ 129 w 209"/>
                <a:gd name="T65" fmla="*/ 222 h 233"/>
                <a:gd name="T66" fmla="*/ 109 w 209"/>
                <a:gd name="T67" fmla="*/ 230 h 233"/>
                <a:gd name="T68" fmla="*/ 88 w 209"/>
                <a:gd name="T69" fmla="*/ 233 h 233"/>
                <a:gd name="T70" fmla="*/ 71 w 209"/>
                <a:gd name="T71" fmla="*/ 232 h 233"/>
                <a:gd name="T72" fmla="*/ 55 w 209"/>
                <a:gd name="T73" fmla="*/ 226 h 233"/>
                <a:gd name="T74" fmla="*/ 40 w 209"/>
                <a:gd name="T75" fmla="*/ 218 h 233"/>
                <a:gd name="T76" fmla="*/ 27 w 209"/>
                <a:gd name="T77" fmla="*/ 208 h 233"/>
                <a:gd name="T78" fmla="*/ 25 w 209"/>
                <a:gd name="T79" fmla="*/ 205 h 233"/>
                <a:gd name="T80" fmla="*/ 14 w 209"/>
                <a:gd name="T81" fmla="*/ 192 h 233"/>
                <a:gd name="T82" fmla="*/ 6 w 209"/>
                <a:gd name="T83" fmla="*/ 178 h 233"/>
                <a:gd name="T84" fmla="*/ 1 w 209"/>
                <a:gd name="T85" fmla="*/ 162 h 233"/>
                <a:gd name="T86" fmla="*/ 0 w 209"/>
                <a:gd name="T87" fmla="*/ 145 h 233"/>
                <a:gd name="T88" fmla="*/ 2 w 209"/>
                <a:gd name="T89" fmla="*/ 124 h 233"/>
                <a:gd name="T90" fmla="*/ 10 w 209"/>
                <a:gd name="T91" fmla="*/ 103 h 233"/>
                <a:gd name="T92" fmla="*/ 25 w 209"/>
                <a:gd name="T93" fmla="*/ 85 h 233"/>
                <a:gd name="T94" fmla="*/ 85 w 209"/>
                <a:gd name="T95" fmla="*/ 25 h 233"/>
                <a:gd name="T96" fmla="*/ 104 w 209"/>
                <a:gd name="T97" fmla="*/ 10 h 233"/>
                <a:gd name="T98" fmla="*/ 125 w 209"/>
                <a:gd name="T99" fmla="*/ 2 h 233"/>
                <a:gd name="T100" fmla="*/ 146 w 209"/>
                <a:gd name="T10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 h="233" extrusionOk="0">
                  <a:moveTo>
                    <a:pt x="146" y="0"/>
                  </a:moveTo>
                  <a:lnTo>
                    <a:pt x="171" y="4"/>
                  </a:lnTo>
                  <a:lnTo>
                    <a:pt x="195" y="14"/>
                  </a:lnTo>
                  <a:lnTo>
                    <a:pt x="200" y="17"/>
                  </a:lnTo>
                  <a:lnTo>
                    <a:pt x="201" y="19"/>
                  </a:lnTo>
                  <a:lnTo>
                    <a:pt x="209" y="27"/>
                  </a:lnTo>
                  <a:lnTo>
                    <a:pt x="172" y="64"/>
                  </a:lnTo>
                  <a:lnTo>
                    <a:pt x="170" y="61"/>
                  </a:lnTo>
                  <a:lnTo>
                    <a:pt x="159" y="55"/>
                  </a:lnTo>
                  <a:lnTo>
                    <a:pt x="146" y="52"/>
                  </a:lnTo>
                  <a:lnTo>
                    <a:pt x="134" y="55"/>
                  </a:lnTo>
                  <a:lnTo>
                    <a:pt x="123" y="61"/>
                  </a:lnTo>
                  <a:lnTo>
                    <a:pt x="61" y="123"/>
                  </a:lnTo>
                  <a:lnTo>
                    <a:pt x="55" y="133"/>
                  </a:lnTo>
                  <a:lnTo>
                    <a:pt x="52" y="145"/>
                  </a:lnTo>
                  <a:lnTo>
                    <a:pt x="55" y="158"/>
                  </a:lnTo>
                  <a:lnTo>
                    <a:pt x="61" y="169"/>
                  </a:lnTo>
                  <a:lnTo>
                    <a:pt x="64" y="171"/>
                  </a:lnTo>
                  <a:lnTo>
                    <a:pt x="75" y="178"/>
                  </a:lnTo>
                  <a:lnTo>
                    <a:pt x="88" y="181"/>
                  </a:lnTo>
                  <a:lnTo>
                    <a:pt x="100" y="178"/>
                  </a:lnTo>
                  <a:lnTo>
                    <a:pt x="110" y="171"/>
                  </a:lnTo>
                  <a:lnTo>
                    <a:pt x="137" y="145"/>
                  </a:lnTo>
                  <a:lnTo>
                    <a:pt x="146" y="139"/>
                  </a:lnTo>
                  <a:lnTo>
                    <a:pt x="155" y="137"/>
                  </a:lnTo>
                  <a:lnTo>
                    <a:pt x="166" y="139"/>
                  </a:lnTo>
                  <a:lnTo>
                    <a:pt x="174" y="145"/>
                  </a:lnTo>
                  <a:lnTo>
                    <a:pt x="180" y="154"/>
                  </a:lnTo>
                  <a:lnTo>
                    <a:pt x="181" y="163"/>
                  </a:lnTo>
                  <a:lnTo>
                    <a:pt x="180" y="173"/>
                  </a:lnTo>
                  <a:lnTo>
                    <a:pt x="174" y="182"/>
                  </a:lnTo>
                  <a:lnTo>
                    <a:pt x="147" y="208"/>
                  </a:lnTo>
                  <a:lnTo>
                    <a:pt x="129" y="222"/>
                  </a:lnTo>
                  <a:lnTo>
                    <a:pt x="109" y="230"/>
                  </a:lnTo>
                  <a:lnTo>
                    <a:pt x="88" y="233"/>
                  </a:lnTo>
                  <a:lnTo>
                    <a:pt x="71" y="232"/>
                  </a:lnTo>
                  <a:lnTo>
                    <a:pt x="55" y="226"/>
                  </a:lnTo>
                  <a:lnTo>
                    <a:pt x="40" y="218"/>
                  </a:lnTo>
                  <a:lnTo>
                    <a:pt x="27" y="208"/>
                  </a:lnTo>
                  <a:lnTo>
                    <a:pt x="25" y="205"/>
                  </a:lnTo>
                  <a:lnTo>
                    <a:pt x="14" y="192"/>
                  </a:lnTo>
                  <a:lnTo>
                    <a:pt x="6" y="178"/>
                  </a:lnTo>
                  <a:lnTo>
                    <a:pt x="1" y="162"/>
                  </a:lnTo>
                  <a:lnTo>
                    <a:pt x="0" y="145"/>
                  </a:lnTo>
                  <a:lnTo>
                    <a:pt x="2" y="124"/>
                  </a:lnTo>
                  <a:lnTo>
                    <a:pt x="10" y="103"/>
                  </a:lnTo>
                  <a:lnTo>
                    <a:pt x="25" y="85"/>
                  </a:lnTo>
                  <a:lnTo>
                    <a:pt x="85" y="25"/>
                  </a:lnTo>
                  <a:lnTo>
                    <a:pt x="104" y="10"/>
                  </a:lnTo>
                  <a:lnTo>
                    <a:pt x="125" y="2"/>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grpSp>
      <p:grpSp>
        <p:nvGrpSpPr>
          <p:cNvPr id="15" name="Google Shape;135;p15">
            <a:extLst>
              <a:ext uri="{FF2B5EF4-FFF2-40B4-BE49-F238E27FC236}">
                <a16:creationId xmlns:a16="http://schemas.microsoft.com/office/drawing/2014/main" id="{B39A1B24-6D51-412E-B09A-F72582076750}"/>
              </a:ext>
            </a:extLst>
          </p:cNvPr>
          <p:cNvGrpSpPr>
            <a:grpSpLocks/>
          </p:cNvGrpSpPr>
          <p:nvPr/>
        </p:nvGrpSpPr>
        <p:grpSpPr bwMode="auto">
          <a:xfrm>
            <a:off x="10024887" y="192026"/>
            <a:ext cx="609441" cy="613672"/>
            <a:chOff x="0" y="0"/>
            <a:chExt cx="920750" cy="925513"/>
          </a:xfrm>
        </p:grpSpPr>
        <p:sp>
          <p:nvSpPr>
            <p:cNvPr id="16" name="Google Shape;136;p15">
              <a:extLst>
                <a:ext uri="{FF2B5EF4-FFF2-40B4-BE49-F238E27FC236}">
                  <a16:creationId xmlns:a16="http://schemas.microsoft.com/office/drawing/2014/main" id="{B29AB470-E5E6-4793-847C-1A77E853B82E}"/>
                </a:ext>
              </a:extLst>
            </p:cNvPr>
            <p:cNvSpPr>
              <a:spLocks/>
            </p:cNvSpPr>
            <p:nvPr/>
          </p:nvSpPr>
          <p:spPr bwMode="auto">
            <a:xfrm>
              <a:off x="0" y="0"/>
              <a:ext cx="920750" cy="925513"/>
            </a:xfrm>
            <a:custGeom>
              <a:avLst/>
              <a:gdLst>
                <a:gd name="T0" fmla="*/ 290 w 580"/>
                <a:gd name="T1" fmla="*/ 0 h 583"/>
                <a:gd name="T2" fmla="*/ 337 w 580"/>
                <a:gd name="T3" fmla="*/ 4 h 583"/>
                <a:gd name="T4" fmla="*/ 382 w 580"/>
                <a:gd name="T5" fmla="*/ 15 h 583"/>
                <a:gd name="T6" fmla="*/ 423 w 580"/>
                <a:gd name="T7" fmla="*/ 33 h 583"/>
                <a:gd name="T8" fmla="*/ 461 w 580"/>
                <a:gd name="T9" fmla="*/ 56 h 583"/>
                <a:gd name="T10" fmla="*/ 495 w 580"/>
                <a:gd name="T11" fmla="*/ 86 h 583"/>
                <a:gd name="T12" fmla="*/ 524 w 580"/>
                <a:gd name="T13" fmla="*/ 120 h 583"/>
                <a:gd name="T14" fmla="*/ 547 w 580"/>
                <a:gd name="T15" fmla="*/ 158 h 583"/>
                <a:gd name="T16" fmla="*/ 565 w 580"/>
                <a:gd name="T17" fmla="*/ 199 h 583"/>
                <a:gd name="T18" fmla="*/ 576 w 580"/>
                <a:gd name="T19" fmla="*/ 244 h 583"/>
                <a:gd name="T20" fmla="*/ 580 w 580"/>
                <a:gd name="T21" fmla="*/ 292 h 583"/>
                <a:gd name="T22" fmla="*/ 576 w 580"/>
                <a:gd name="T23" fmla="*/ 339 h 583"/>
                <a:gd name="T24" fmla="*/ 565 w 580"/>
                <a:gd name="T25" fmla="*/ 384 h 583"/>
                <a:gd name="T26" fmla="*/ 547 w 580"/>
                <a:gd name="T27" fmla="*/ 426 h 583"/>
                <a:gd name="T28" fmla="*/ 524 w 580"/>
                <a:gd name="T29" fmla="*/ 464 h 583"/>
                <a:gd name="T30" fmla="*/ 495 w 580"/>
                <a:gd name="T31" fmla="*/ 498 h 583"/>
                <a:gd name="T32" fmla="*/ 461 w 580"/>
                <a:gd name="T33" fmla="*/ 527 h 583"/>
                <a:gd name="T34" fmla="*/ 423 w 580"/>
                <a:gd name="T35" fmla="*/ 550 h 583"/>
                <a:gd name="T36" fmla="*/ 382 w 580"/>
                <a:gd name="T37" fmla="*/ 568 h 583"/>
                <a:gd name="T38" fmla="*/ 337 w 580"/>
                <a:gd name="T39" fmla="*/ 579 h 583"/>
                <a:gd name="T40" fmla="*/ 290 w 580"/>
                <a:gd name="T41" fmla="*/ 583 h 583"/>
                <a:gd name="T42" fmla="*/ 243 w 580"/>
                <a:gd name="T43" fmla="*/ 579 h 583"/>
                <a:gd name="T44" fmla="*/ 198 w 580"/>
                <a:gd name="T45" fmla="*/ 568 h 583"/>
                <a:gd name="T46" fmla="*/ 156 w 580"/>
                <a:gd name="T47" fmla="*/ 550 h 583"/>
                <a:gd name="T48" fmla="*/ 119 w 580"/>
                <a:gd name="T49" fmla="*/ 527 h 583"/>
                <a:gd name="T50" fmla="*/ 85 w 580"/>
                <a:gd name="T51" fmla="*/ 498 h 583"/>
                <a:gd name="T52" fmla="*/ 56 w 580"/>
                <a:gd name="T53" fmla="*/ 464 h 583"/>
                <a:gd name="T54" fmla="*/ 33 w 580"/>
                <a:gd name="T55" fmla="*/ 426 h 583"/>
                <a:gd name="T56" fmla="*/ 15 w 580"/>
                <a:gd name="T57" fmla="*/ 384 h 583"/>
                <a:gd name="T58" fmla="*/ 4 w 580"/>
                <a:gd name="T59" fmla="*/ 339 h 583"/>
                <a:gd name="T60" fmla="*/ 0 w 580"/>
                <a:gd name="T61" fmla="*/ 292 h 583"/>
                <a:gd name="T62" fmla="*/ 4 w 580"/>
                <a:gd name="T63" fmla="*/ 244 h 583"/>
                <a:gd name="T64" fmla="*/ 15 w 580"/>
                <a:gd name="T65" fmla="*/ 199 h 583"/>
                <a:gd name="T66" fmla="*/ 33 w 580"/>
                <a:gd name="T67" fmla="*/ 158 h 583"/>
                <a:gd name="T68" fmla="*/ 56 w 580"/>
                <a:gd name="T69" fmla="*/ 120 h 583"/>
                <a:gd name="T70" fmla="*/ 85 w 580"/>
                <a:gd name="T71" fmla="*/ 86 h 583"/>
                <a:gd name="T72" fmla="*/ 119 w 580"/>
                <a:gd name="T73" fmla="*/ 56 h 583"/>
                <a:gd name="T74" fmla="*/ 156 w 580"/>
                <a:gd name="T75" fmla="*/ 33 h 583"/>
                <a:gd name="T76" fmla="*/ 198 w 580"/>
                <a:gd name="T77" fmla="*/ 15 h 583"/>
                <a:gd name="T78" fmla="*/ 243 w 580"/>
                <a:gd name="T79" fmla="*/ 4 h 583"/>
                <a:gd name="T80" fmla="*/ 290 w 580"/>
                <a:gd name="T81"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0" h="583" extrusionOk="0">
                  <a:moveTo>
                    <a:pt x="290" y="0"/>
                  </a:moveTo>
                  <a:lnTo>
                    <a:pt x="337" y="4"/>
                  </a:lnTo>
                  <a:lnTo>
                    <a:pt x="382" y="15"/>
                  </a:lnTo>
                  <a:lnTo>
                    <a:pt x="423" y="33"/>
                  </a:lnTo>
                  <a:lnTo>
                    <a:pt x="461" y="56"/>
                  </a:lnTo>
                  <a:lnTo>
                    <a:pt x="495" y="86"/>
                  </a:lnTo>
                  <a:lnTo>
                    <a:pt x="524" y="120"/>
                  </a:lnTo>
                  <a:lnTo>
                    <a:pt x="547" y="158"/>
                  </a:lnTo>
                  <a:lnTo>
                    <a:pt x="565" y="199"/>
                  </a:lnTo>
                  <a:lnTo>
                    <a:pt x="576" y="244"/>
                  </a:lnTo>
                  <a:lnTo>
                    <a:pt x="580" y="292"/>
                  </a:lnTo>
                  <a:lnTo>
                    <a:pt x="576" y="339"/>
                  </a:lnTo>
                  <a:lnTo>
                    <a:pt x="565" y="384"/>
                  </a:lnTo>
                  <a:lnTo>
                    <a:pt x="547" y="426"/>
                  </a:lnTo>
                  <a:lnTo>
                    <a:pt x="524" y="464"/>
                  </a:lnTo>
                  <a:lnTo>
                    <a:pt x="495" y="498"/>
                  </a:lnTo>
                  <a:lnTo>
                    <a:pt x="461" y="527"/>
                  </a:lnTo>
                  <a:lnTo>
                    <a:pt x="423" y="550"/>
                  </a:lnTo>
                  <a:lnTo>
                    <a:pt x="382" y="568"/>
                  </a:lnTo>
                  <a:lnTo>
                    <a:pt x="337" y="579"/>
                  </a:lnTo>
                  <a:lnTo>
                    <a:pt x="290" y="583"/>
                  </a:lnTo>
                  <a:lnTo>
                    <a:pt x="243" y="579"/>
                  </a:lnTo>
                  <a:lnTo>
                    <a:pt x="198" y="568"/>
                  </a:lnTo>
                  <a:lnTo>
                    <a:pt x="156" y="550"/>
                  </a:lnTo>
                  <a:lnTo>
                    <a:pt x="119" y="527"/>
                  </a:lnTo>
                  <a:lnTo>
                    <a:pt x="85" y="498"/>
                  </a:lnTo>
                  <a:lnTo>
                    <a:pt x="56" y="464"/>
                  </a:lnTo>
                  <a:lnTo>
                    <a:pt x="33" y="426"/>
                  </a:lnTo>
                  <a:lnTo>
                    <a:pt x="15" y="384"/>
                  </a:lnTo>
                  <a:lnTo>
                    <a:pt x="4" y="339"/>
                  </a:lnTo>
                  <a:lnTo>
                    <a:pt x="0" y="292"/>
                  </a:lnTo>
                  <a:lnTo>
                    <a:pt x="4" y="244"/>
                  </a:lnTo>
                  <a:lnTo>
                    <a:pt x="15" y="199"/>
                  </a:lnTo>
                  <a:lnTo>
                    <a:pt x="33" y="158"/>
                  </a:lnTo>
                  <a:lnTo>
                    <a:pt x="56" y="120"/>
                  </a:lnTo>
                  <a:lnTo>
                    <a:pt x="85" y="86"/>
                  </a:lnTo>
                  <a:lnTo>
                    <a:pt x="119" y="56"/>
                  </a:lnTo>
                  <a:lnTo>
                    <a:pt x="156" y="33"/>
                  </a:lnTo>
                  <a:lnTo>
                    <a:pt x="198" y="15"/>
                  </a:lnTo>
                  <a:lnTo>
                    <a:pt x="243" y="4"/>
                  </a:lnTo>
                  <a:lnTo>
                    <a:pt x="290" y="0"/>
                  </a:lnTo>
                  <a:close/>
                </a:path>
              </a:pathLst>
            </a:custGeom>
            <a:solidFill>
              <a:srgbClr val="FD7F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dirty="0"/>
            </a:p>
          </p:txBody>
        </p:sp>
        <p:sp>
          <p:nvSpPr>
            <p:cNvPr id="17" name="Google Shape;137;p15">
              <a:extLst>
                <a:ext uri="{FF2B5EF4-FFF2-40B4-BE49-F238E27FC236}">
                  <a16:creationId xmlns:a16="http://schemas.microsoft.com/office/drawing/2014/main" id="{0541B7F7-B0B9-4DCB-89B4-AE19DE38B80E}"/>
                </a:ext>
              </a:extLst>
            </p:cNvPr>
            <p:cNvSpPr>
              <a:spLocks/>
            </p:cNvSpPr>
            <p:nvPr/>
          </p:nvSpPr>
          <p:spPr bwMode="auto">
            <a:xfrm>
              <a:off x="166688" y="246314"/>
              <a:ext cx="584200" cy="457200"/>
            </a:xfrm>
            <a:custGeom>
              <a:avLst/>
              <a:gdLst>
                <a:gd name="T0" fmla="*/ 300 w 368"/>
                <a:gd name="T1" fmla="*/ 0 h 288"/>
                <a:gd name="T2" fmla="*/ 368 w 368"/>
                <a:gd name="T3" fmla="*/ 68 h 288"/>
                <a:gd name="T4" fmla="*/ 219 w 368"/>
                <a:gd name="T5" fmla="*/ 219 h 288"/>
                <a:gd name="T6" fmla="*/ 151 w 368"/>
                <a:gd name="T7" fmla="*/ 288 h 288"/>
                <a:gd name="T8" fmla="*/ 0 w 368"/>
                <a:gd name="T9" fmla="*/ 136 h 288"/>
                <a:gd name="T10" fmla="*/ 68 w 368"/>
                <a:gd name="T11" fmla="*/ 68 h 288"/>
                <a:gd name="T12" fmla="*/ 151 w 368"/>
                <a:gd name="T13" fmla="*/ 151 h 288"/>
                <a:gd name="T14" fmla="*/ 300 w 368"/>
                <a:gd name="T15" fmla="*/ 0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288" extrusionOk="0">
                  <a:moveTo>
                    <a:pt x="300" y="0"/>
                  </a:moveTo>
                  <a:lnTo>
                    <a:pt x="368" y="68"/>
                  </a:lnTo>
                  <a:lnTo>
                    <a:pt x="219" y="219"/>
                  </a:lnTo>
                  <a:lnTo>
                    <a:pt x="151" y="288"/>
                  </a:lnTo>
                  <a:lnTo>
                    <a:pt x="0" y="136"/>
                  </a:lnTo>
                  <a:lnTo>
                    <a:pt x="68" y="68"/>
                  </a:lnTo>
                  <a:lnTo>
                    <a:pt x="151" y="151"/>
                  </a:lnTo>
                  <a:lnTo>
                    <a:pt x="300" y="0"/>
                  </a:lnTo>
                  <a:close/>
                </a:path>
              </a:pathLst>
            </a:custGeom>
            <a:solidFill>
              <a:schemeClr val="lt1">
                <a:lumMod val="100000"/>
                <a:lumOff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grpSp>
      <p:sp>
        <p:nvSpPr>
          <p:cNvPr id="18" name="Google Shape;123;p15">
            <a:extLst>
              <a:ext uri="{FF2B5EF4-FFF2-40B4-BE49-F238E27FC236}">
                <a16:creationId xmlns:a16="http://schemas.microsoft.com/office/drawing/2014/main" id="{A2CF4D3A-25E8-4EE5-A309-1EB096222FB5}"/>
              </a:ext>
            </a:extLst>
          </p:cNvPr>
          <p:cNvSpPr>
            <a:spLocks/>
          </p:cNvSpPr>
          <p:nvPr/>
        </p:nvSpPr>
        <p:spPr bwMode="auto">
          <a:xfrm>
            <a:off x="14718850" y="34523"/>
            <a:ext cx="600977" cy="600977"/>
          </a:xfrm>
          <a:custGeom>
            <a:avLst/>
            <a:gdLst>
              <a:gd name="T0" fmla="*/ 306 w 337"/>
              <a:gd name="T1" fmla="*/ 190 h 333"/>
              <a:gd name="T2" fmla="*/ 178 w 337"/>
              <a:gd name="T3" fmla="*/ 333 h 333"/>
              <a:gd name="T4" fmla="*/ 31 w 337"/>
              <a:gd name="T5" fmla="*/ 190 h 333"/>
              <a:gd name="T6" fmla="*/ 159 w 337"/>
              <a:gd name="T7" fmla="*/ 333 h 333"/>
              <a:gd name="T8" fmla="*/ 31 w 337"/>
              <a:gd name="T9" fmla="*/ 190 h 333"/>
              <a:gd name="T10" fmla="*/ 228 w 337"/>
              <a:gd name="T11" fmla="*/ 25 h 333"/>
              <a:gd name="T12" fmla="*/ 198 w 337"/>
              <a:gd name="T13" fmla="*/ 50 h 333"/>
              <a:gd name="T14" fmla="*/ 182 w 337"/>
              <a:gd name="T15" fmla="*/ 86 h 333"/>
              <a:gd name="T16" fmla="*/ 231 w 337"/>
              <a:gd name="T17" fmla="*/ 71 h 333"/>
              <a:gd name="T18" fmla="*/ 255 w 337"/>
              <a:gd name="T19" fmla="*/ 54 h 333"/>
              <a:gd name="T20" fmla="*/ 260 w 337"/>
              <a:gd name="T21" fmla="*/ 40 h 333"/>
              <a:gd name="T22" fmla="*/ 255 w 337"/>
              <a:gd name="T23" fmla="*/ 29 h 333"/>
              <a:gd name="T24" fmla="*/ 248 w 337"/>
              <a:gd name="T25" fmla="*/ 25 h 333"/>
              <a:gd name="T26" fmla="*/ 239 w 337"/>
              <a:gd name="T27" fmla="*/ 23 h 333"/>
              <a:gd name="T28" fmla="*/ 90 w 337"/>
              <a:gd name="T29" fmla="*/ 25 h 333"/>
              <a:gd name="T30" fmla="*/ 78 w 337"/>
              <a:gd name="T31" fmla="*/ 34 h 333"/>
              <a:gd name="T32" fmla="*/ 74 w 337"/>
              <a:gd name="T33" fmla="*/ 42 h 333"/>
              <a:gd name="T34" fmla="*/ 75 w 337"/>
              <a:gd name="T35" fmla="*/ 51 h 333"/>
              <a:gd name="T36" fmla="*/ 85 w 337"/>
              <a:gd name="T37" fmla="*/ 63 h 333"/>
              <a:gd name="T38" fmla="*/ 104 w 337"/>
              <a:gd name="T39" fmla="*/ 75 h 333"/>
              <a:gd name="T40" fmla="*/ 155 w 337"/>
              <a:gd name="T41" fmla="*/ 84 h 333"/>
              <a:gd name="T42" fmla="*/ 139 w 337"/>
              <a:gd name="T43" fmla="*/ 50 h 333"/>
              <a:gd name="T44" fmla="*/ 119 w 337"/>
              <a:gd name="T45" fmla="*/ 30 h 333"/>
              <a:gd name="T46" fmla="*/ 98 w 337"/>
              <a:gd name="T47" fmla="*/ 23 h 333"/>
              <a:gd name="T48" fmla="*/ 98 w 337"/>
              <a:gd name="T49" fmla="*/ 0 h 333"/>
              <a:gd name="T50" fmla="*/ 132 w 337"/>
              <a:gd name="T51" fmla="*/ 10 h 333"/>
              <a:gd name="T52" fmla="*/ 157 w 337"/>
              <a:gd name="T53" fmla="*/ 37 h 333"/>
              <a:gd name="T54" fmla="*/ 164 w 337"/>
              <a:gd name="T55" fmla="*/ 46 h 333"/>
              <a:gd name="T56" fmla="*/ 169 w 337"/>
              <a:gd name="T57" fmla="*/ 55 h 333"/>
              <a:gd name="T58" fmla="*/ 185 w 337"/>
              <a:gd name="T59" fmla="*/ 29 h 333"/>
              <a:gd name="T60" fmla="*/ 222 w 337"/>
              <a:gd name="T61" fmla="*/ 3 h 333"/>
              <a:gd name="T62" fmla="*/ 256 w 337"/>
              <a:gd name="T63" fmla="*/ 3 h 333"/>
              <a:gd name="T64" fmla="*/ 280 w 337"/>
              <a:gd name="T65" fmla="*/ 23 h 333"/>
              <a:gd name="T66" fmla="*/ 281 w 337"/>
              <a:gd name="T67" fmla="*/ 55 h 333"/>
              <a:gd name="T68" fmla="*/ 259 w 337"/>
              <a:gd name="T69" fmla="*/ 82 h 333"/>
              <a:gd name="T70" fmla="*/ 244 w 337"/>
              <a:gd name="T71" fmla="*/ 90 h 333"/>
              <a:gd name="T72" fmla="*/ 326 w 337"/>
              <a:gd name="T73" fmla="*/ 92 h 333"/>
              <a:gd name="T74" fmla="*/ 337 w 337"/>
              <a:gd name="T75" fmla="*/ 107 h 333"/>
              <a:gd name="T76" fmla="*/ 178 w 337"/>
              <a:gd name="T77" fmla="*/ 168 h 333"/>
              <a:gd name="T78" fmla="*/ 159 w 337"/>
              <a:gd name="T79" fmla="*/ 90 h 333"/>
              <a:gd name="T80" fmla="*/ 0 w 337"/>
              <a:gd name="T81" fmla="*/ 168 h 333"/>
              <a:gd name="T82" fmla="*/ 2 w 337"/>
              <a:gd name="T83" fmla="*/ 102 h 333"/>
              <a:gd name="T84" fmla="*/ 7 w 337"/>
              <a:gd name="T85" fmla="*/ 94 h 333"/>
              <a:gd name="T86" fmla="*/ 17 w 337"/>
              <a:gd name="T87" fmla="*/ 90 h 333"/>
              <a:gd name="T88" fmla="*/ 69 w 337"/>
              <a:gd name="T89" fmla="*/ 80 h 333"/>
              <a:gd name="T90" fmla="*/ 52 w 337"/>
              <a:gd name="T91" fmla="*/ 56 h 333"/>
              <a:gd name="T92" fmla="*/ 53 w 337"/>
              <a:gd name="T93" fmla="*/ 33 h 333"/>
              <a:gd name="T94" fmla="*/ 66 w 337"/>
              <a:gd name="T95" fmla="*/ 13 h 333"/>
              <a:gd name="T96" fmla="*/ 98 w 337"/>
              <a:gd name="T9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33" extrusionOk="0">
                <a:moveTo>
                  <a:pt x="178" y="190"/>
                </a:moveTo>
                <a:lnTo>
                  <a:pt x="306" y="190"/>
                </a:lnTo>
                <a:lnTo>
                  <a:pt x="306" y="333"/>
                </a:lnTo>
                <a:lnTo>
                  <a:pt x="178" y="333"/>
                </a:lnTo>
                <a:lnTo>
                  <a:pt x="178" y="190"/>
                </a:lnTo>
                <a:close/>
                <a:moveTo>
                  <a:pt x="31" y="190"/>
                </a:moveTo>
                <a:lnTo>
                  <a:pt x="159" y="190"/>
                </a:lnTo>
                <a:lnTo>
                  <a:pt x="159" y="333"/>
                </a:lnTo>
                <a:lnTo>
                  <a:pt x="31" y="333"/>
                </a:lnTo>
                <a:lnTo>
                  <a:pt x="31" y="190"/>
                </a:lnTo>
                <a:close/>
                <a:moveTo>
                  <a:pt x="239" y="23"/>
                </a:moveTo>
                <a:lnTo>
                  <a:pt x="228" y="25"/>
                </a:lnTo>
                <a:lnTo>
                  <a:pt x="218" y="30"/>
                </a:lnTo>
                <a:lnTo>
                  <a:pt x="198" y="50"/>
                </a:lnTo>
                <a:lnTo>
                  <a:pt x="189" y="67"/>
                </a:lnTo>
                <a:lnTo>
                  <a:pt x="182" y="86"/>
                </a:lnTo>
                <a:lnTo>
                  <a:pt x="210" y="78"/>
                </a:lnTo>
                <a:lnTo>
                  <a:pt x="231" y="71"/>
                </a:lnTo>
                <a:lnTo>
                  <a:pt x="246" y="63"/>
                </a:lnTo>
                <a:lnTo>
                  <a:pt x="255" y="54"/>
                </a:lnTo>
                <a:lnTo>
                  <a:pt x="259" y="47"/>
                </a:lnTo>
                <a:lnTo>
                  <a:pt x="260" y="40"/>
                </a:lnTo>
                <a:lnTo>
                  <a:pt x="260" y="37"/>
                </a:lnTo>
                <a:lnTo>
                  <a:pt x="255" y="29"/>
                </a:lnTo>
                <a:lnTo>
                  <a:pt x="252" y="27"/>
                </a:lnTo>
                <a:lnTo>
                  <a:pt x="248" y="25"/>
                </a:lnTo>
                <a:lnTo>
                  <a:pt x="244" y="23"/>
                </a:lnTo>
                <a:lnTo>
                  <a:pt x="239" y="23"/>
                </a:lnTo>
                <a:close/>
                <a:moveTo>
                  <a:pt x="94" y="23"/>
                </a:moveTo>
                <a:lnTo>
                  <a:pt x="90" y="25"/>
                </a:lnTo>
                <a:lnTo>
                  <a:pt x="82" y="30"/>
                </a:lnTo>
                <a:lnTo>
                  <a:pt x="78" y="34"/>
                </a:lnTo>
                <a:lnTo>
                  <a:pt x="75" y="38"/>
                </a:lnTo>
                <a:lnTo>
                  <a:pt x="74" y="42"/>
                </a:lnTo>
                <a:lnTo>
                  <a:pt x="74" y="48"/>
                </a:lnTo>
                <a:lnTo>
                  <a:pt x="75" y="51"/>
                </a:lnTo>
                <a:lnTo>
                  <a:pt x="81" y="59"/>
                </a:lnTo>
                <a:lnTo>
                  <a:pt x="85" y="63"/>
                </a:lnTo>
                <a:lnTo>
                  <a:pt x="90" y="67"/>
                </a:lnTo>
                <a:lnTo>
                  <a:pt x="104" y="75"/>
                </a:lnTo>
                <a:lnTo>
                  <a:pt x="127" y="80"/>
                </a:lnTo>
                <a:lnTo>
                  <a:pt x="155" y="84"/>
                </a:lnTo>
                <a:lnTo>
                  <a:pt x="147" y="63"/>
                </a:lnTo>
                <a:lnTo>
                  <a:pt x="139" y="50"/>
                </a:lnTo>
                <a:lnTo>
                  <a:pt x="130" y="38"/>
                </a:lnTo>
                <a:lnTo>
                  <a:pt x="119" y="30"/>
                </a:lnTo>
                <a:lnTo>
                  <a:pt x="108" y="25"/>
                </a:lnTo>
                <a:lnTo>
                  <a:pt x="98" y="23"/>
                </a:lnTo>
                <a:lnTo>
                  <a:pt x="94" y="23"/>
                </a:lnTo>
                <a:close/>
                <a:moveTo>
                  <a:pt x="98" y="0"/>
                </a:moveTo>
                <a:lnTo>
                  <a:pt x="116" y="3"/>
                </a:lnTo>
                <a:lnTo>
                  <a:pt x="132" y="10"/>
                </a:lnTo>
                <a:lnTo>
                  <a:pt x="147" y="22"/>
                </a:lnTo>
                <a:lnTo>
                  <a:pt x="157" y="37"/>
                </a:lnTo>
                <a:lnTo>
                  <a:pt x="161" y="40"/>
                </a:lnTo>
                <a:lnTo>
                  <a:pt x="164" y="46"/>
                </a:lnTo>
                <a:lnTo>
                  <a:pt x="166" y="50"/>
                </a:lnTo>
                <a:lnTo>
                  <a:pt x="169" y="55"/>
                </a:lnTo>
                <a:lnTo>
                  <a:pt x="169" y="52"/>
                </a:lnTo>
                <a:lnTo>
                  <a:pt x="185" y="29"/>
                </a:lnTo>
                <a:lnTo>
                  <a:pt x="205" y="10"/>
                </a:lnTo>
                <a:lnTo>
                  <a:pt x="222" y="3"/>
                </a:lnTo>
                <a:lnTo>
                  <a:pt x="239" y="0"/>
                </a:lnTo>
                <a:lnTo>
                  <a:pt x="256" y="3"/>
                </a:lnTo>
                <a:lnTo>
                  <a:pt x="271" y="12"/>
                </a:lnTo>
                <a:lnTo>
                  <a:pt x="280" y="23"/>
                </a:lnTo>
                <a:lnTo>
                  <a:pt x="284" y="40"/>
                </a:lnTo>
                <a:lnTo>
                  <a:pt x="281" y="55"/>
                </a:lnTo>
                <a:lnTo>
                  <a:pt x="273" y="69"/>
                </a:lnTo>
                <a:lnTo>
                  <a:pt x="259" y="82"/>
                </a:lnTo>
                <a:lnTo>
                  <a:pt x="252" y="86"/>
                </a:lnTo>
                <a:lnTo>
                  <a:pt x="244" y="90"/>
                </a:lnTo>
                <a:lnTo>
                  <a:pt x="321" y="90"/>
                </a:lnTo>
                <a:lnTo>
                  <a:pt x="326" y="92"/>
                </a:lnTo>
                <a:lnTo>
                  <a:pt x="334" y="97"/>
                </a:lnTo>
                <a:lnTo>
                  <a:pt x="337" y="107"/>
                </a:lnTo>
                <a:lnTo>
                  <a:pt x="337" y="168"/>
                </a:lnTo>
                <a:lnTo>
                  <a:pt x="178" y="168"/>
                </a:lnTo>
                <a:lnTo>
                  <a:pt x="178" y="90"/>
                </a:lnTo>
                <a:lnTo>
                  <a:pt x="159" y="90"/>
                </a:lnTo>
                <a:lnTo>
                  <a:pt x="159" y="168"/>
                </a:lnTo>
                <a:lnTo>
                  <a:pt x="0" y="168"/>
                </a:lnTo>
                <a:lnTo>
                  <a:pt x="0" y="107"/>
                </a:lnTo>
                <a:lnTo>
                  <a:pt x="2" y="102"/>
                </a:lnTo>
                <a:lnTo>
                  <a:pt x="4" y="97"/>
                </a:lnTo>
                <a:lnTo>
                  <a:pt x="7" y="94"/>
                </a:lnTo>
                <a:lnTo>
                  <a:pt x="12" y="92"/>
                </a:lnTo>
                <a:lnTo>
                  <a:pt x="17" y="90"/>
                </a:lnTo>
                <a:lnTo>
                  <a:pt x="85" y="90"/>
                </a:lnTo>
                <a:lnTo>
                  <a:pt x="69" y="80"/>
                </a:lnTo>
                <a:lnTo>
                  <a:pt x="58" y="68"/>
                </a:lnTo>
                <a:lnTo>
                  <a:pt x="52" y="56"/>
                </a:lnTo>
                <a:lnTo>
                  <a:pt x="50" y="46"/>
                </a:lnTo>
                <a:lnTo>
                  <a:pt x="53" y="33"/>
                </a:lnTo>
                <a:lnTo>
                  <a:pt x="58" y="22"/>
                </a:lnTo>
                <a:lnTo>
                  <a:pt x="66" y="13"/>
                </a:lnTo>
                <a:lnTo>
                  <a:pt x="81" y="4"/>
                </a:lnTo>
                <a:lnTo>
                  <a:pt x="98" y="0"/>
                </a:lnTo>
                <a:close/>
              </a:path>
            </a:pathLst>
          </a:custGeom>
          <a:solidFill>
            <a:srgbClr val="FD7F00"/>
          </a:solidFill>
          <a:ln>
            <a:noFill/>
          </a:ln>
        </p:spPr>
        <p:txBody>
          <a:bodyPr rot="0" vert="horz" wrap="square" lIns="243737" tIns="121835" rIns="243737" bIns="121835" anchor="t" anchorCtr="0" upright="1">
            <a:noAutofit/>
          </a:bodyPr>
          <a:lstStyle/>
          <a:p>
            <a:endParaRPr lang="en-US" sz="4799"/>
          </a:p>
        </p:txBody>
      </p:sp>
      <p:sp>
        <p:nvSpPr>
          <p:cNvPr id="19" name="Google Shape;124;p15">
            <a:extLst>
              <a:ext uri="{FF2B5EF4-FFF2-40B4-BE49-F238E27FC236}">
                <a16:creationId xmlns:a16="http://schemas.microsoft.com/office/drawing/2014/main" id="{A44A4395-FE5A-4FDF-9C99-8639F46B1551}"/>
              </a:ext>
            </a:extLst>
          </p:cNvPr>
          <p:cNvSpPr>
            <a:spLocks/>
          </p:cNvSpPr>
          <p:nvPr/>
        </p:nvSpPr>
        <p:spPr bwMode="auto">
          <a:xfrm>
            <a:off x="19246704" y="148625"/>
            <a:ext cx="660228" cy="562888"/>
          </a:xfrm>
          <a:custGeom>
            <a:avLst/>
            <a:gdLst>
              <a:gd name="T0" fmla="*/ 69 w 331"/>
              <a:gd name="T1" fmla="*/ 0 h 284"/>
              <a:gd name="T2" fmla="*/ 92 w 331"/>
              <a:gd name="T3" fmla="*/ 0 h 284"/>
              <a:gd name="T4" fmla="*/ 113 w 331"/>
              <a:gd name="T5" fmla="*/ 4 h 284"/>
              <a:gd name="T6" fmla="*/ 133 w 331"/>
              <a:gd name="T7" fmla="*/ 14 h 284"/>
              <a:gd name="T8" fmla="*/ 150 w 331"/>
              <a:gd name="T9" fmla="*/ 29 h 284"/>
              <a:gd name="T10" fmla="*/ 162 w 331"/>
              <a:gd name="T11" fmla="*/ 48 h 284"/>
              <a:gd name="T12" fmla="*/ 164 w 331"/>
              <a:gd name="T13" fmla="*/ 53 h 284"/>
              <a:gd name="T14" fmla="*/ 166 w 331"/>
              <a:gd name="T15" fmla="*/ 59 h 284"/>
              <a:gd name="T16" fmla="*/ 168 w 331"/>
              <a:gd name="T17" fmla="*/ 48 h 284"/>
              <a:gd name="T18" fmla="*/ 182 w 331"/>
              <a:gd name="T19" fmla="*/ 29 h 284"/>
              <a:gd name="T20" fmla="*/ 197 w 331"/>
              <a:gd name="T21" fmla="*/ 14 h 284"/>
              <a:gd name="T22" fmla="*/ 217 w 331"/>
              <a:gd name="T23" fmla="*/ 4 h 284"/>
              <a:gd name="T24" fmla="*/ 238 w 331"/>
              <a:gd name="T25" fmla="*/ 0 h 284"/>
              <a:gd name="T26" fmla="*/ 261 w 331"/>
              <a:gd name="T27" fmla="*/ 0 h 284"/>
              <a:gd name="T28" fmla="*/ 282 w 331"/>
              <a:gd name="T29" fmla="*/ 8 h 284"/>
              <a:gd name="T30" fmla="*/ 302 w 331"/>
              <a:gd name="T31" fmla="*/ 19 h 284"/>
              <a:gd name="T32" fmla="*/ 316 w 331"/>
              <a:gd name="T33" fmla="*/ 36 h 284"/>
              <a:gd name="T34" fmla="*/ 327 w 331"/>
              <a:gd name="T35" fmla="*/ 55 h 284"/>
              <a:gd name="T36" fmla="*/ 331 w 331"/>
              <a:gd name="T37" fmla="*/ 76 h 284"/>
              <a:gd name="T38" fmla="*/ 329 w 331"/>
              <a:gd name="T39" fmla="*/ 98 h 284"/>
              <a:gd name="T40" fmla="*/ 323 w 331"/>
              <a:gd name="T41" fmla="*/ 120 h 284"/>
              <a:gd name="T42" fmla="*/ 316 w 331"/>
              <a:gd name="T43" fmla="*/ 131 h 284"/>
              <a:gd name="T44" fmla="*/ 306 w 331"/>
              <a:gd name="T45" fmla="*/ 145 h 284"/>
              <a:gd name="T46" fmla="*/ 294 w 331"/>
              <a:gd name="T47" fmla="*/ 159 h 284"/>
              <a:gd name="T48" fmla="*/ 278 w 331"/>
              <a:gd name="T49" fmla="*/ 175 h 284"/>
              <a:gd name="T50" fmla="*/ 262 w 331"/>
              <a:gd name="T51" fmla="*/ 192 h 284"/>
              <a:gd name="T52" fmla="*/ 228 w 331"/>
              <a:gd name="T53" fmla="*/ 226 h 284"/>
              <a:gd name="T54" fmla="*/ 212 w 331"/>
              <a:gd name="T55" fmla="*/ 241 h 284"/>
              <a:gd name="T56" fmla="*/ 197 w 331"/>
              <a:gd name="T57" fmla="*/ 255 h 284"/>
              <a:gd name="T58" fmla="*/ 184 w 331"/>
              <a:gd name="T59" fmla="*/ 267 h 284"/>
              <a:gd name="T60" fmla="*/ 175 w 331"/>
              <a:gd name="T61" fmla="*/ 276 h 284"/>
              <a:gd name="T62" fmla="*/ 168 w 331"/>
              <a:gd name="T63" fmla="*/ 281 h 284"/>
              <a:gd name="T64" fmla="*/ 166 w 331"/>
              <a:gd name="T65" fmla="*/ 284 h 284"/>
              <a:gd name="T66" fmla="*/ 163 w 331"/>
              <a:gd name="T67" fmla="*/ 281 h 284"/>
              <a:gd name="T68" fmla="*/ 157 w 331"/>
              <a:gd name="T69" fmla="*/ 276 h 284"/>
              <a:gd name="T70" fmla="*/ 147 w 331"/>
              <a:gd name="T71" fmla="*/ 267 h 284"/>
              <a:gd name="T72" fmla="*/ 134 w 331"/>
              <a:gd name="T73" fmla="*/ 255 h 284"/>
              <a:gd name="T74" fmla="*/ 102 w 331"/>
              <a:gd name="T75" fmla="*/ 226 h 284"/>
              <a:gd name="T76" fmla="*/ 68 w 331"/>
              <a:gd name="T77" fmla="*/ 192 h 284"/>
              <a:gd name="T78" fmla="*/ 52 w 331"/>
              <a:gd name="T79" fmla="*/ 175 h 284"/>
              <a:gd name="T80" fmla="*/ 37 w 331"/>
              <a:gd name="T81" fmla="*/ 159 h 284"/>
              <a:gd name="T82" fmla="*/ 25 w 331"/>
              <a:gd name="T83" fmla="*/ 145 h 284"/>
              <a:gd name="T84" fmla="*/ 14 w 331"/>
              <a:gd name="T85" fmla="*/ 131 h 284"/>
              <a:gd name="T86" fmla="*/ 8 w 331"/>
              <a:gd name="T87" fmla="*/ 120 h 284"/>
              <a:gd name="T88" fmla="*/ 1 w 331"/>
              <a:gd name="T89" fmla="*/ 98 h 284"/>
              <a:gd name="T90" fmla="*/ 0 w 331"/>
              <a:gd name="T91" fmla="*/ 76 h 284"/>
              <a:gd name="T92" fmla="*/ 5 w 331"/>
              <a:gd name="T93" fmla="*/ 55 h 284"/>
              <a:gd name="T94" fmla="*/ 14 w 331"/>
              <a:gd name="T95" fmla="*/ 36 h 284"/>
              <a:gd name="T96" fmla="*/ 30 w 331"/>
              <a:gd name="T97" fmla="*/ 19 h 284"/>
              <a:gd name="T98" fmla="*/ 48 w 331"/>
              <a:gd name="T99" fmla="*/ 8 h 284"/>
              <a:gd name="T100" fmla="*/ 69 w 331"/>
              <a:gd name="T101"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1" h="284" extrusionOk="0">
                <a:moveTo>
                  <a:pt x="69" y="0"/>
                </a:moveTo>
                <a:lnTo>
                  <a:pt x="92" y="0"/>
                </a:lnTo>
                <a:lnTo>
                  <a:pt x="113" y="4"/>
                </a:lnTo>
                <a:lnTo>
                  <a:pt x="133" y="14"/>
                </a:lnTo>
                <a:lnTo>
                  <a:pt x="150" y="29"/>
                </a:lnTo>
                <a:lnTo>
                  <a:pt x="162" y="48"/>
                </a:lnTo>
                <a:lnTo>
                  <a:pt x="164" y="53"/>
                </a:lnTo>
                <a:lnTo>
                  <a:pt x="166" y="59"/>
                </a:lnTo>
                <a:lnTo>
                  <a:pt x="168" y="48"/>
                </a:lnTo>
                <a:lnTo>
                  <a:pt x="182" y="29"/>
                </a:lnTo>
                <a:lnTo>
                  <a:pt x="197" y="14"/>
                </a:lnTo>
                <a:lnTo>
                  <a:pt x="217" y="4"/>
                </a:lnTo>
                <a:lnTo>
                  <a:pt x="238" y="0"/>
                </a:lnTo>
                <a:lnTo>
                  <a:pt x="261" y="0"/>
                </a:lnTo>
                <a:lnTo>
                  <a:pt x="282" y="8"/>
                </a:lnTo>
                <a:lnTo>
                  <a:pt x="302" y="19"/>
                </a:lnTo>
                <a:lnTo>
                  <a:pt x="316" y="36"/>
                </a:lnTo>
                <a:lnTo>
                  <a:pt x="327" y="55"/>
                </a:lnTo>
                <a:lnTo>
                  <a:pt x="331" y="76"/>
                </a:lnTo>
                <a:lnTo>
                  <a:pt x="329" y="98"/>
                </a:lnTo>
                <a:lnTo>
                  <a:pt x="323" y="120"/>
                </a:lnTo>
                <a:lnTo>
                  <a:pt x="316" y="131"/>
                </a:lnTo>
                <a:lnTo>
                  <a:pt x="306" y="145"/>
                </a:lnTo>
                <a:lnTo>
                  <a:pt x="294" y="159"/>
                </a:lnTo>
                <a:lnTo>
                  <a:pt x="278" y="175"/>
                </a:lnTo>
                <a:lnTo>
                  <a:pt x="262" y="192"/>
                </a:lnTo>
                <a:lnTo>
                  <a:pt x="228" y="226"/>
                </a:lnTo>
                <a:lnTo>
                  <a:pt x="212" y="241"/>
                </a:lnTo>
                <a:lnTo>
                  <a:pt x="197" y="255"/>
                </a:lnTo>
                <a:lnTo>
                  <a:pt x="184" y="267"/>
                </a:lnTo>
                <a:lnTo>
                  <a:pt x="175" y="276"/>
                </a:lnTo>
                <a:lnTo>
                  <a:pt x="168" y="281"/>
                </a:lnTo>
                <a:lnTo>
                  <a:pt x="166" y="284"/>
                </a:lnTo>
                <a:lnTo>
                  <a:pt x="163" y="281"/>
                </a:lnTo>
                <a:lnTo>
                  <a:pt x="157" y="276"/>
                </a:lnTo>
                <a:lnTo>
                  <a:pt x="147" y="267"/>
                </a:lnTo>
                <a:lnTo>
                  <a:pt x="134" y="255"/>
                </a:lnTo>
                <a:lnTo>
                  <a:pt x="102" y="226"/>
                </a:lnTo>
                <a:lnTo>
                  <a:pt x="68" y="192"/>
                </a:lnTo>
                <a:lnTo>
                  <a:pt x="52" y="175"/>
                </a:lnTo>
                <a:lnTo>
                  <a:pt x="37" y="159"/>
                </a:lnTo>
                <a:lnTo>
                  <a:pt x="25" y="145"/>
                </a:lnTo>
                <a:lnTo>
                  <a:pt x="14" y="131"/>
                </a:lnTo>
                <a:lnTo>
                  <a:pt x="8" y="120"/>
                </a:lnTo>
                <a:lnTo>
                  <a:pt x="1" y="98"/>
                </a:lnTo>
                <a:lnTo>
                  <a:pt x="0" y="76"/>
                </a:lnTo>
                <a:lnTo>
                  <a:pt x="5" y="55"/>
                </a:lnTo>
                <a:lnTo>
                  <a:pt x="14" y="36"/>
                </a:lnTo>
                <a:lnTo>
                  <a:pt x="30" y="19"/>
                </a:lnTo>
                <a:lnTo>
                  <a:pt x="48" y="8"/>
                </a:lnTo>
                <a:lnTo>
                  <a:pt x="69" y="0"/>
                </a:lnTo>
                <a:close/>
              </a:path>
            </a:pathLst>
          </a:custGeom>
          <a:solidFill>
            <a:srgbClr val="FD7F00"/>
          </a:solidFill>
          <a:ln>
            <a:noFill/>
          </a:ln>
        </p:spPr>
        <p:txBody>
          <a:bodyPr rot="0" vert="horz" wrap="square" lIns="243737" tIns="121835" rIns="243737" bIns="121835" anchor="t" anchorCtr="0" upright="1">
            <a:noAutofit/>
          </a:bodyPr>
          <a:lstStyle/>
          <a:p>
            <a:endParaRPr lang="en-US" sz="4799"/>
          </a:p>
        </p:txBody>
      </p:sp>
      <p:grpSp>
        <p:nvGrpSpPr>
          <p:cNvPr id="20" name="Google Shape;125;p15">
            <a:extLst>
              <a:ext uri="{FF2B5EF4-FFF2-40B4-BE49-F238E27FC236}">
                <a16:creationId xmlns:a16="http://schemas.microsoft.com/office/drawing/2014/main" id="{6277BFBB-4ABE-4872-80C6-260EA312F664}"/>
              </a:ext>
            </a:extLst>
          </p:cNvPr>
          <p:cNvGrpSpPr>
            <a:grpSpLocks/>
          </p:cNvGrpSpPr>
          <p:nvPr/>
        </p:nvGrpSpPr>
        <p:grpSpPr bwMode="auto">
          <a:xfrm>
            <a:off x="9813275" y="6785613"/>
            <a:ext cx="821053" cy="596746"/>
            <a:chOff x="0" y="1786623"/>
            <a:chExt cx="755650" cy="552450"/>
          </a:xfrm>
          <a:solidFill>
            <a:srgbClr val="FD7F00"/>
          </a:solidFill>
        </p:grpSpPr>
        <p:sp>
          <p:nvSpPr>
            <p:cNvPr id="21" name="Google Shape;126;p15">
              <a:extLst>
                <a:ext uri="{FF2B5EF4-FFF2-40B4-BE49-F238E27FC236}">
                  <a16:creationId xmlns:a16="http://schemas.microsoft.com/office/drawing/2014/main" id="{33EFF45F-06DA-435D-B7C7-25DBC3043A35}"/>
                </a:ext>
              </a:extLst>
            </p:cNvPr>
            <p:cNvSpPr>
              <a:spLocks/>
            </p:cNvSpPr>
            <p:nvPr/>
          </p:nvSpPr>
          <p:spPr bwMode="auto">
            <a:xfrm>
              <a:off x="568325" y="1786623"/>
              <a:ext cx="161925" cy="61913"/>
            </a:xfrm>
            <a:custGeom>
              <a:avLst/>
              <a:gdLst>
                <a:gd name="T0" fmla="*/ 52 w 102"/>
                <a:gd name="T1" fmla="*/ 0 h 39"/>
                <a:gd name="T2" fmla="*/ 66 w 102"/>
                <a:gd name="T3" fmla="*/ 3 h 39"/>
                <a:gd name="T4" fmla="*/ 78 w 102"/>
                <a:gd name="T5" fmla="*/ 8 h 39"/>
                <a:gd name="T6" fmla="*/ 89 w 102"/>
                <a:gd name="T7" fmla="*/ 13 h 39"/>
                <a:gd name="T8" fmla="*/ 102 w 102"/>
                <a:gd name="T9" fmla="*/ 26 h 39"/>
                <a:gd name="T10" fmla="*/ 89 w 102"/>
                <a:gd name="T11" fmla="*/ 37 h 39"/>
                <a:gd name="T12" fmla="*/ 86 w 102"/>
                <a:gd name="T13" fmla="*/ 38 h 39"/>
                <a:gd name="T14" fmla="*/ 86 w 102"/>
                <a:gd name="T15" fmla="*/ 37 h 39"/>
                <a:gd name="T16" fmla="*/ 85 w 102"/>
                <a:gd name="T17" fmla="*/ 37 h 39"/>
                <a:gd name="T18" fmla="*/ 85 w 102"/>
                <a:gd name="T19" fmla="*/ 36 h 39"/>
                <a:gd name="T20" fmla="*/ 82 w 102"/>
                <a:gd name="T21" fmla="*/ 34 h 39"/>
                <a:gd name="T22" fmla="*/ 77 w 102"/>
                <a:gd name="T23" fmla="*/ 29 h 39"/>
                <a:gd name="T24" fmla="*/ 66 w 102"/>
                <a:gd name="T25" fmla="*/ 22 h 39"/>
                <a:gd name="T26" fmla="*/ 52 w 102"/>
                <a:gd name="T27" fmla="*/ 20 h 39"/>
                <a:gd name="T28" fmla="*/ 44 w 102"/>
                <a:gd name="T29" fmla="*/ 21 h 39"/>
                <a:gd name="T30" fmla="*/ 35 w 102"/>
                <a:gd name="T31" fmla="*/ 24 h 39"/>
                <a:gd name="T32" fmla="*/ 24 w 102"/>
                <a:gd name="T33" fmla="*/ 30 h 39"/>
                <a:gd name="T34" fmla="*/ 14 w 102"/>
                <a:gd name="T35" fmla="*/ 39 h 39"/>
                <a:gd name="T36" fmla="*/ 0 w 102"/>
                <a:gd name="T37" fmla="*/ 25 h 39"/>
                <a:gd name="T38" fmla="*/ 19 w 102"/>
                <a:gd name="T39" fmla="*/ 11 h 39"/>
                <a:gd name="T40" fmla="*/ 36 w 102"/>
                <a:gd name="T41" fmla="*/ 3 h 39"/>
                <a:gd name="T42" fmla="*/ 52 w 102"/>
                <a:gd name="T4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9" extrusionOk="0">
                  <a:moveTo>
                    <a:pt x="52" y="0"/>
                  </a:moveTo>
                  <a:lnTo>
                    <a:pt x="66" y="3"/>
                  </a:lnTo>
                  <a:lnTo>
                    <a:pt x="78" y="8"/>
                  </a:lnTo>
                  <a:lnTo>
                    <a:pt x="89" y="13"/>
                  </a:lnTo>
                  <a:lnTo>
                    <a:pt x="102" y="26"/>
                  </a:lnTo>
                  <a:lnTo>
                    <a:pt x="89" y="37"/>
                  </a:lnTo>
                  <a:lnTo>
                    <a:pt x="86" y="38"/>
                  </a:lnTo>
                  <a:lnTo>
                    <a:pt x="86" y="37"/>
                  </a:lnTo>
                  <a:lnTo>
                    <a:pt x="85" y="37"/>
                  </a:lnTo>
                  <a:lnTo>
                    <a:pt x="85" y="36"/>
                  </a:lnTo>
                  <a:lnTo>
                    <a:pt x="82" y="34"/>
                  </a:lnTo>
                  <a:lnTo>
                    <a:pt x="77" y="29"/>
                  </a:lnTo>
                  <a:lnTo>
                    <a:pt x="66" y="22"/>
                  </a:lnTo>
                  <a:lnTo>
                    <a:pt x="52" y="20"/>
                  </a:lnTo>
                  <a:lnTo>
                    <a:pt x="44" y="21"/>
                  </a:lnTo>
                  <a:lnTo>
                    <a:pt x="35" y="24"/>
                  </a:lnTo>
                  <a:lnTo>
                    <a:pt x="24" y="30"/>
                  </a:lnTo>
                  <a:lnTo>
                    <a:pt x="14" y="39"/>
                  </a:lnTo>
                  <a:lnTo>
                    <a:pt x="0" y="25"/>
                  </a:lnTo>
                  <a:lnTo>
                    <a:pt x="19" y="11"/>
                  </a:lnTo>
                  <a:lnTo>
                    <a:pt x="36" y="3"/>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22" name="Google Shape;127;p15">
              <a:extLst>
                <a:ext uri="{FF2B5EF4-FFF2-40B4-BE49-F238E27FC236}">
                  <a16:creationId xmlns:a16="http://schemas.microsoft.com/office/drawing/2014/main" id="{134D9633-2909-42D7-8301-AB5498CB6F14}"/>
                </a:ext>
              </a:extLst>
            </p:cNvPr>
            <p:cNvSpPr>
              <a:spLocks/>
            </p:cNvSpPr>
            <p:nvPr/>
          </p:nvSpPr>
          <p:spPr bwMode="auto">
            <a:xfrm>
              <a:off x="407987" y="1848535"/>
              <a:ext cx="158750" cy="63500"/>
            </a:xfrm>
            <a:custGeom>
              <a:avLst/>
              <a:gdLst>
                <a:gd name="T0" fmla="*/ 87 w 100"/>
                <a:gd name="T1" fmla="*/ 0 h 40"/>
                <a:gd name="T2" fmla="*/ 100 w 100"/>
                <a:gd name="T3" fmla="*/ 15 h 40"/>
                <a:gd name="T4" fmla="*/ 83 w 100"/>
                <a:gd name="T5" fmla="*/ 29 h 40"/>
                <a:gd name="T6" fmla="*/ 66 w 100"/>
                <a:gd name="T7" fmla="*/ 37 h 40"/>
                <a:gd name="T8" fmla="*/ 50 w 100"/>
                <a:gd name="T9" fmla="*/ 40 h 40"/>
                <a:gd name="T10" fmla="*/ 35 w 100"/>
                <a:gd name="T11" fmla="*/ 38 h 40"/>
                <a:gd name="T12" fmla="*/ 24 w 100"/>
                <a:gd name="T13" fmla="*/ 33 h 40"/>
                <a:gd name="T14" fmla="*/ 13 w 100"/>
                <a:gd name="T15" fmla="*/ 27 h 40"/>
                <a:gd name="T16" fmla="*/ 9 w 100"/>
                <a:gd name="T17" fmla="*/ 24 h 40"/>
                <a:gd name="T18" fmla="*/ 6 w 100"/>
                <a:gd name="T19" fmla="*/ 20 h 40"/>
                <a:gd name="T20" fmla="*/ 0 w 100"/>
                <a:gd name="T21" fmla="*/ 14 h 40"/>
                <a:gd name="T22" fmla="*/ 14 w 100"/>
                <a:gd name="T23" fmla="*/ 2 h 40"/>
                <a:gd name="T24" fmla="*/ 16 w 100"/>
                <a:gd name="T25" fmla="*/ 2 h 40"/>
                <a:gd name="T26" fmla="*/ 16 w 100"/>
                <a:gd name="T27" fmla="*/ 4 h 40"/>
                <a:gd name="T28" fmla="*/ 17 w 100"/>
                <a:gd name="T29" fmla="*/ 4 h 40"/>
                <a:gd name="T30" fmla="*/ 18 w 100"/>
                <a:gd name="T31" fmla="*/ 7 h 40"/>
                <a:gd name="T32" fmla="*/ 21 w 100"/>
                <a:gd name="T33" fmla="*/ 8 h 40"/>
                <a:gd name="T34" fmla="*/ 25 w 100"/>
                <a:gd name="T35" fmla="*/ 11 h 40"/>
                <a:gd name="T36" fmla="*/ 35 w 100"/>
                <a:gd name="T37" fmla="*/ 17 h 40"/>
                <a:gd name="T38" fmla="*/ 50 w 100"/>
                <a:gd name="T39" fmla="*/ 20 h 40"/>
                <a:gd name="T40" fmla="*/ 60 w 100"/>
                <a:gd name="T41" fmla="*/ 19 h 40"/>
                <a:gd name="T42" fmla="*/ 74 w 100"/>
                <a:gd name="T43" fmla="*/ 12 h 40"/>
                <a:gd name="T44" fmla="*/ 87 w 100"/>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40" extrusionOk="0">
                  <a:moveTo>
                    <a:pt x="87" y="0"/>
                  </a:moveTo>
                  <a:lnTo>
                    <a:pt x="100" y="15"/>
                  </a:lnTo>
                  <a:lnTo>
                    <a:pt x="83" y="29"/>
                  </a:lnTo>
                  <a:lnTo>
                    <a:pt x="66" y="37"/>
                  </a:lnTo>
                  <a:lnTo>
                    <a:pt x="50" y="40"/>
                  </a:lnTo>
                  <a:lnTo>
                    <a:pt x="35" y="38"/>
                  </a:lnTo>
                  <a:lnTo>
                    <a:pt x="24" y="33"/>
                  </a:lnTo>
                  <a:lnTo>
                    <a:pt x="13" y="27"/>
                  </a:lnTo>
                  <a:lnTo>
                    <a:pt x="9" y="24"/>
                  </a:lnTo>
                  <a:lnTo>
                    <a:pt x="6" y="20"/>
                  </a:lnTo>
                  <a:lnTo>
                    <a:pt x="0" y="14"/>
                  </a:lnTo>
                  <a:lnTo>
                    <a:pt x="14" y="2"/>
                  </a:lnTo>
                  <a:lnTo>
                    <a:pt x="16" y="2"/>
                  </a:lnTo>
                  <a:lnTo>
                    <a:pt x="16" y="4"/>
                  </a:lnTo>
                  <a:lnTo>
                    <a:pt x="17" y="4"/>
                  </a:lnTo>
                  <a:lnTo>
                    <a:pt x="18" y="7"/>
                  </a:lnTo>
                  <a:lnTo>
                    <a:pt x="21" y="8"/>
                  </a:lnTo>
                  <a:lnTo>
                    <a:pt x="25" y="11"/>
                  </a:lnTo>
                  <a:lnTo>
                    <a:pt x="35" y="17"/>
                  </a:lnTo>
                  <a:lnTo>
                    <a:pt x="50" y="20"/>
                  </a:lnTo>
                  <a:lnTo>
                    <a:pt x="60" y="19"/>
                  </a:lnTo>
                  <a:lnTo>
                    <a:pt x="74" y="12"/>
                  </a:ln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23" name="Google Shape;128;p15">
              <a:extLst>
                <a:ext uri="{FF2B5EF4-FFF2-40B4-BE49-F238E27FC236}">
                  <a16:creationId xmlns:a16="http://schemas.microsoft.com/office/drawing/2014/main" id="{3AEE6CB5-69BA-4F1E-8BB2-9A726BF239EB}"/>
                </a:ext>
              </a:extLst>
            </p:cNvPr>
            <p:cNvSpPr>
              <a:spLocks/>
            </p:cNvSpPr>
            <p:nvPr/>
          </p:nvSpPr>
          <p:spPr bwMode="auto">
            <a:xfrm>
              <a:off x="347662" y="1864410"/>
              <a:ext cx="407988" cy="444500"/>
            </a:xfrm>
            <a:custGeom>
              <a:avLst/>
              <a:gdLst>
                <a:gd name="T0" fmla="*/ 208 w 257"/>
                <a:gd name="T1" fmla="*/ 0 h 280"/>
                <a:gd name="T2" fmla="*/ 257 w 257"/>
                <a:gd name="T3" fmla="*/ 0 h 280"/>
                <a:gd name="T4" fmla="*/ 257 w 257"/>
                <a:gd name="T5" fmla="*/ 280 h 280"/>
                <a:gd name="T6" fmla="*/ 27 w 257"/>
                <a:gd name="T7" fmla="*/ 280 h 280"/>
                <a:gd name="T8" fmla="*/ 27 w 257"/>
                <a:gd name="T9" fmla="*/ 279 h 280"/>
                <a:gd name="T10" fmla="*/ 29 w 257"/>
                <a:gd name="T11" fmla="*/ 277 h 280"/>
                <a:gd name="T12" fmla="*/ 29 w 257"/>
                <a:gd name="T13" fmla="*/ 275 h 280"/>
                <a:gd name="T14" fmla="*/ 31 w 257"/>
                <a:gd name="T15" fmla="*/ 273 h 280"/>
                <a:gd name="T16" fmla="*/ 37 w 257"/>
                <a:gd name="T17" fmla="*/ 268 h 280"/>
                <a:gd name="T18" fmla="*/ 39 w 257"/>
                <a:gd name="T19" fmla="*/ 264 h 280"/>
                <a:gd name="T20" fmla="*/ 40 w 257"/>
                <a:gd name="T21" fmla="*/ 259 h 280"/>
                <a:gd name="T22" fmla="*/ 43 w 257"/>
                <a:gd name="T23" fmla="*/ 247 h 280"/>
                <a:gd name="T24" fmla="*/ 43 w 257"/>
                <a:gd name="T25" fmla="*/ 230 h 280"/>
                <a:gd name="T26" fmla="*/ 40 w 257"/>
                <a:gd name="T27" fmla="*/ 210 h 280"/>
                <a:gd name="T28" fmla="*/ 33 w 257"/>
                <a:gd name="T29" fmla="*/ 193 h 280"/>
                <a:gd name="T30" fmla="*/ 18 w 257"/>
                <a:gd name="T31" fmla="*/ 178 h 280"/>
                <a:gd name="T32" fmla="*/ 13 w 257"/>
                <a:gd name="T33" fmla="*/ 171 h 280"/>
                <a:gd name="T34" fmla="*/ 6 w 257"/>
                <a:gd name="T35" fmla="*/ 166 h 280"/>
                <a:gd name="T36" fmla="*/ 0 w 257"/>
                <a:gd name="T37" fmla="*/ 162 h 280"/>
                <a:gd name="T38" fmla="*/ 5 w 257"/>
                <a:gd name="T39" fmla="*/ 148 h 280"/>
                <a:gd name="T40" fmla="*/ 8 w 257"/>
                <a:gd name="T41" fmla="*/ 132 h 280"/>
                <a:gd name="T42" fmla="*/ 39 w 257"/>
                <a:gd name="T43" fmla="*/ 148 h 280"/>
                <a:gd name="T44" fmla="*/ 39 w 257"/>
                <a:gd name="T45" fmla="*/ 98 h 280"/>
                <a:gd name="T46" fmla="*/ 138 w 257"/>
                <a:gd name="T47" fmla="*/ 144 h 280"/>
                <a:gd name="T48" fmla="*/ 138 w 257"/>
                <a:gd name="T49" fmla="*/ 98 h 280"/>
                <a:gd name="T50" fmla="*/ 208 w 257"/>
                <a:gd name="T51" fmla="*/ 136 h 280"/>
                <a:gd name="T52" fmla="*/ 208 w 257"/>
                <a:gd name="T5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280" extrusionOk="0">
                  <a:moveTo>
                    <a:pt x="208" y="0"/>
                  </a:moveTo>
                  <a:lnTo>
                    <a:pt x="257" y="0"/>
                  </a:lnTo>
                  <a:lnTo>
                    <a:pt x="257" y="280"/>
                  </a:lnTo>
                  <a:lnTo>
                    <a:pt x="27" y="280"/>
                  </a:lnTo>
                  <a:lnTo>
                    <a:pt x="27" y="279"/>
                  </a:lnTo>
                  <a:lnTo>
                    <a:pt x="29" y="277"/>
                  </a:lnTo>
                  <a:lnTo>
                    <a:pt x="29" y="275"/>
                  </a:lnTo>
                  <a:lnTo>
                    <a:pt x="31" y="273"/>
                  </a:lnTo>
                  <a:lnTo>
                    <a:pt x="37" y="268"/>
                  </a:lnTo>
                  <a:lnTo>
                    <a:pt x="39" y="264"/>
                  </a:lnTo>
                  <a:lnTo>
                    <a:pt x="40" y="259"/>
                  </a:lnTo>
                  <a:lnTo>
                    <a:pt x="43" y="247"/>
                  </a:lnTo>
                  <a:lnTo>
                    <a:pt x="43" y="230"/>
                  </a:lnTo>
                  <a:lnTo>
                    <a:pt x="40" y="210"/>
                  </a:lnTo>
                  <a:lnTo>
                    <a:pt x="33" y="193"/>
                  </a:lnTo>
                  <a:lnTo>
                    <a:pt x="18" y="178"/>
                  </a:lnTo>
                  <a:lnTo>
                    <a:pt x="13" y="171"/>
                  </a:lnTo>
                  <a:lnTo>
                    <a:pt x="6" y="166"/>
                  </a:lnTo>
                  <a:lnTo>
                    <a:pt x="0" y="162"/>
                  </a:lnTo>
                  <a:lnTo>
                    <a:pt x="5" y="148"/>
                  </a:lnTo>
                  <a:lnTo>
                    <a:pt x="8" y="132"/>
                  </a:lnTo>
                  <a:lnTo>
                    <a:pt x="39" y="148"/>
                  </a:lnTo>
                  <a:lnTo>
                    <a:pt x="39" y="98"/>
                  </a:lnTo>
                  <a:lnTo>
                    <a:pt x="138" y="144"/>
                  </a:lnTo>
                  <a:lnTo>
                    <a:pt x="138" y="98"/>
                  </a:lnTo>
                  <a:lnTo>
                    <a:pt x="208" y="136"/>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29" name="Google Shape;129;p15">
              <a:extLst>
                <a:ext uri="{FF2B5EF4-FFF2-40B4-BE49-F238E27FC236}">
                  <a16:creationId xmlns:a16="http://schemas.microsoft.com/office/drawing/2014/main" id="{3894B225-2537-4676-BED6-23EAC15D18E7}"/>
                </a:ext>
              </a:extLst>
            </p:cNvPr>
            <p:cNvSpPr>
              <a:spLocks/>
            </p:cNvSpPr>
            <p:nvPr/>
          </p:nvSpPr>
          <p:spPr bwMode="auto">
            <a:xfrm>
              <a:off x="250825" y="1786623"/>
              <a:ext cx="158750" cy="61913"/>
            </a:xfrm>
            <a:custGeom>
              <a:avLst/>
              <a:gdLst>
                <a:gd name="T0" fmla="*/ 50 w 100"/>
                <a:gd name="T1" fmla="*/ 0 h 39"/>
                <a:gd name="T2" fmla="*/ 65 w 100"/>
                <a:gd name="T3" fmla="*/ 3 h 39"/>
                <a:gd name="T4" fmla="*/ 76 w 100"/>
                <a:gd name="T5" fmla="*/ 8 h 39"/>
                <a:gd name="T6" fmla="*/ 87 w 100"/>
                <a:gd name="T7" fmla="*/ 13 h 39"/>
                <a:gd name="T8" fmla="*/ 91 w 100"/>
                <a:gd name="T9" fmla="*/ 16 h 39"/>
                <a:gd name="T10" fmla="*/ 94 w 100"/>
                <a:gd name="T11" fmla="*/ 20 h 39"/>
                <a:gd name="T12" fmla="*/ 100 w 100"/>
                <a:gd name="T13" fmla="*/ 26 h 39"/>
                <a:gd name="T14" fmla="*/ 86 w 100"/>
                <a:gd name="T15" fmla="*/ 38 h 39"/>
                <a:gd name="T16" fmla="*/ 79 w 100"/>
                <a:gd name="T17" fmla="*/ 32 h 39"/>
                <a:gd name="T18" fmla="*/ 75 w 100"/>
                <a:gd name="T19" fmla="*/ 29 h 39"/>
                <a:gd name="T20" fmla="*/ 65 w 100"/>
                <a:gd name="T21" fmla="*/ 22 h 39"/>
                <a:gd name="T22" fmla="*/ 50 w 100"/>
                <a:gd name="T23" fmla="*/ 20 h 39"/>
                <a:gd name="T24" fmla="*/ 39 w 100"/>
                <a:gd name="T25" fmla="*/ 21 h 39"/>
                <a:gd name="T26" fmla="*/ 28 w 100"/>
                <a:gd name="T27" fmla="*/ 28 h 39"/>
                <a:gd name="T28" fmla="*/ 13 w 100"/>
                <a:gd name="T29" fmla="*/ 39 h 39"/>
                <a:gd name="T30" fmla="*/ 0 w 100"/>
                <a:gd name="T31" fmla="*/ 25 h 39"/>
                <a:gd name="T32" fmla="*/ 17 w 100"/>
                <a:gd name="T33" fmla="*/ 11 h 39"/>
                <a:gd name="T34" fmla="*/ 34 w 100"/>
                <a:gd name="T35" fmla="*/ 3 h 39"/>
                <a:gd name="T36" fmla="*/ 50 w 100"/>
                <a:gd name="T3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39" extrusionOk="0">
                  <a:moveTo>
                    <a:pt x="50" y="0"/>
                  </a:moveTo>
                  <a:lnTo>
                    <a:pt x="65" y="3"/>
                  </a:lnTo>
                  <a:lnTo>
                    <a:pt x="76" y="8"/>
                  </a:lnTo>
                  <a:lnTo>
                    <a:pt x="87" y="13"/>
                  </a:lnTo>
                  <a:lnTo>
                    <a:pt x="91" y="16"/>
                  </a:lnTo>
                  <a:lnTo>
                    <a:pt x="94" y="20"/>
                  </a:lnTo>
                  <a:lnTo>
                    <a:pt x="100" y="26"/>
                  </a:lnTo>
                  <a:lnTo>
                    <a:pt x="86" y="38"/>
                  </a:lnTo>
                  <a:lnTo>
                    <a:pt x="79" y="32"/>
                  </a:lnTo>
                  <a:lnTo>
                    <a:pt x="75" y="29"/>
                  </a:lnTo>
                  <a:lnTo>
                    <a:pt x="65" y="22"/>
                  </a:lnTo>
                  <a:lnTo>
                    <a:pt x="50" y="20"/>
                  </a:lnTo>
                  <a:lnTo>
                    <a:pt x="39" y="21"/>
                  </a:lnTo>
                  <a:lnTo>
                    <a:pt x="28" y="28"/>
                  </a:lnTo>
                  <a:lnTo>
                    <a:pt x="13" y="39"/>
                  </a:lnTo>
                  <a:lnTo>
                    <a:pt x="0" y="25"/>
                  </a:lnTo>
                  <a:lnTo>
                    <a:pt x="17" y="11"/>
                  </a:lnTo>
                  <a:lnTo>
                    <a:pt x="34" y="3"/>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30" name="Google Shape;130;p15">
              <a:extLst>
                <a:ext uri="{FF2B5EF4-FFF2-40B4-BE49-F238E27FC236}">
                  <a16:creationId xmlns:a16="http://schemas.microsoft.com/office/drawing/2014/main" id="{BCED3113-33FD-4D93-8002-E41F6E9F565E}"/>
                </a:ext>
              </a:extLst>
            </p:cNvPr>
            <p:cNvSpPr>
              <a:spLocks/>
            </p:cNvSpPr>
            <p:nvPr/>
          </p:nvSpPr>
          <p:spPr bwMode="auto">
            <a:xfrm>
              <a:off x="0" y="2002523"/>
              <a:ext cx="393700" cy="336550"/>
            </a:xfrm>
            <a:custGeom>
              <a:avLst/>
              <a:gdLst>
                <a:gd name="T0" fmla="*/ 64 w 248"/>
                <a:gd name="T1" fmla="*/ 33 h 212"/>
                <a:gd name="T2" fmla="*/ 80 w 248"/>
                <a:gd name="T3" fmla="*/ 49 h 212"/>
                <a:gd name="T4" fmla="*/ 80 w 248"/>
                <a:gd name="T5" fmla="*/ 74 h 212"/>
                <a:gd name="T6" fmla="*/ 80 w 248"/>
                <a:gd name="T7" fmla="*/ 87 h 212"/>
                <a:gd name="T8" fmla="*/ 96 w 248"/>
                <a:gd name="T9" fmla="*/ 101 h 212"/>
                <a:gd name="T10" fmla="*/ 89 w 248"/>
                <a:gd name="T11" fmla="*/ 112 h 212"/>
                <a:gd name="T12" fmla="*/ 87 w 248"/>
                <a:gd name="T13" fmla="*/ 105 h 212"/>
                <a:gd name="T14" fmla="*/ 85 w 248"/>
                <a:gd name="T15" fmla="*/ 105 h 212"/>
                <a:gd name="T16" fmla="*/ 87 w 248"/>
                <a:gd name="T17" fmla="*/ 110 h 212"/>
                <a:gd name="T18" fmla="*/ 81 w 248"/>
                <a:gd name="T19" fmla="*/ 127 h 212"/>
                <a:gd name="T20" fmla="*/ 79 w 248"/>
                <a:gd name="T21" fmla="*/ 155 h 212"/>
                <a:gd name="T22" fmla="*/ 68 w 248"/>
                <a:gd name="T23" fmla="*/ 171 h 212"/>
                <a:gd name="T24" fmla="*/ 30 w 248"/>
                <a:gd name="T25" fmla="*/ 169 h 212"/>
                <a:gd name="T26" fmla="*/ 14 w 248"/>
                <a:gd name="T27" fmla="*/ 160 h 212"/>
                <a:gd name="T28" fmla="*/ 12 w 248"/>
                <a:gd name="T29" fmla="*/ 138 h 212"/>
                <a:gd name="T30" fmla="*/ 18 w 248"/>
                <a:gd name="T31" fmla="*/ 118 h 212"/>
                <a:gd name="T32" fmla="*/ 19 w 248"/>
                <a:gd name="T33" fmla="*/ 112 h 212"/>
                <a:gd name="T34" fmla="*/ 21 w 248"/>
                <a:gd name="T35" fmla="*/ 105 h 212"/>
                <a:gd name="T36" fmla="*/ 22 w 248"/>
                <a:gd name="T37" fmla="*/ 102 h 212"/>
                <a:gd name="T38" fmla="*/ 18 w 248"/>
                <a:gd name="T39" fmla="*/ 113 h 212"/>
                <a:gd name="T40" fmla="*/ 9 w 248"/>
                <a:gd name="T41" fmla="*/ 135 h 212"/>
                <a:gd name="T42" fmla="*/ 2 w 248"/>
                <a:gd name="T43" fmla="*/ 144 h 212"/>
                <a:gd name="T44" fmla="*/ 0 w 248"/>
                <a:gd name="T45" fmla="*/ 126 h 212"/>
                <a:gd name="T46" fmla="*/ 9 w 248"/>
                <a:gd name="T47" fmla="*/ 102 h 212"/>
                <a:gd name="T48" fmla="*/ 35 w 248"/>
                <a:gd name="T49" fmla="*/ 83 h 212"/>
                <a:gd name="T50" fmla="*/ 25 w 248"/>
                <a:gd name="T51" fmla="*/ 61 h 212"/>
                <a:gd name="T52" fmla="*/ 33 w 248"/>
                <a:gd name="T53" fmla="*/ 40 h 212"/>
                <a:gd name="T54" fmla="*/ 54 w 248"/>
                <a:gd name="T55" fmla="*/ 30 h 212"/>
                <a:gd name="T56" fmla="*/ 184 w 248"/>
                <a:gd name="T57" fmla="*/ 4 h 212"/>
                <a:gd name="T58" fmla="*/ 208 w 248"/>
                <a:gd name="T59" fmla="*/ 28 h 212"/>
                <a:gd name="T60" fmla="*/ 209 w 248"/>
                <a:gd name="T61" fmla="*/ 58 h 212"/>
                <a:gd name="T62" fmla="*/ 195 w 248"/>
                <a:gd name="T63" fmla="*/ 80 h 212"/>
                <a:gd name="T64" fmla="*/ 216 w 248"/>
                <a:gd name="T65" fmla="*/ 92 h 212"/>
                <a:gd name="T66" fmla="*/ 237 w 248"/>
                <a:gd name="T67" fmla="*/ 113 h 212"/>
                <a:gd name="T68" fmla="*/ 248 w 248"/>
                <a:gd name="T69" fmla="*/ 144 h 212"/>
                <a:gd name="T70" fmla="*/ 245 w 248"/>
                <a:gd name="T71" fmla="*/ 167 h 212"/>
                <a:gd name="T72" fmla="*/ 237 w 248"/>
                <a:gd name="T73" fmla="*/ 176 h 212"/>
                <a:gd name="T74" fmla="*/ 229 w 248"/>
                <a:gd name="T75" fmla="*/ 147 h 212"/>
                <a:gd name="T76" fmla="*/ 220 w 248"/>
                <a:gd name="T77" fmla="*/ 121 h 212"/>
                <a:gd name="T78" fmla="*/ 217 w 248"/>
                <a:gd name="T79" fmla="*/ 120 h 212"/>
                <a:gd name="T80" fmla="*/ 229 w 248"/>
                <a:gd name="T81" fmla="*/ 154 h 212"/>
                <a:gd name="T82" fmla="*/ 233 w 248"/>
                <a:gd name="T83" fmla="*/ 184 h 212"/>
                <a:gd name="T84" fmla="*/ 216 w 248"/>
                <a:gd name="T85" fmla="*/ 205 h 212"/>
                <a:gd name="T86" fmla="*/ 186 w 248"/>
                <a:gd name="T87" fmla="*/ 212 h 212"/>
                <a:gd name="T88" fmla="*/ 132 w 248"/>
                <a:gd name="T89" fmla="*/ 210 h 212"/>
                <a:gd name="T90" fmla="*/ 108 w 248"/>
                <a:gd name="T91" fmla="*/ 197 h 212"/>
                <a:gd name="T92" fmla="*/ 103 w 248"/>
                <a:gd name="T93" fmla="*/ 171 h 212"/>
                <a:gd name="T94" fmla="*/ 114 w 248"/>
                <a:gd name="T95" fmla="*/ 130 h 212"/>
                <a:gd name="T96" fmla="*/ 120 w 248"/>
                <a:gd name="T97" fmla="*/ 112 h 212"/>
                <a:gd name="T98" fmla="*/ 110 w 248"/>
                <a:gd name="T99" fmla="*/ 133 h 212"/>
                <a:gd name="T100" fmla="*/ 100 w 248"/>
                <a:gd name="T101" fmla="*/ 163 h 212"/>
                <a:gd name="T102" fmla="*/ 92 w 248"/>
                <a:gd name="T103" fmla="*/ 173 h 212"/>
                <a:gd name="T104" fmla="*/ 87 w 248"/>
                <a:gd name="T105" fmla="*/ 157 h 212"/>
                <a:gd name="T106" fmla="*/ 89 w 248"/>
                <a:gd name="T107" fmla="*/ 127 h 212"/>
                <a:gd name="T108" fmla="*/ 107 w 248"/>
                <a:gd name="T109" fmla="*/ 101 h 212"/>
                <a:gd name="T110" fmla="*/ 129 w 248"/>
                <a:gd name="T111" fmla="*/ 85 h 212"/>
                <a:gd name="T112" fmla="*/ 132 w 248"/>
                <a:gd name="T113" fmla="*/ 70 h 212"/>
                <a:gd name="T114" fmla="*/ 124 w 248"/>
                <a:gd name="T115" fmla="*/ 45 h 212"/>
                <a:gd name="T116" fmla="*/ 137 w 248"/>
                <a:gd name="T117" fmla="*/ 13 h 212"/>
                <a:gd name="T118" fmla="*/ 167 w 248"/>
                <a:gd name="T11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8" h="212" extrusionOk="0">
                  <a:moveTo>
                    <a:pt x="54" y="30"/>
                  </a:moveTo>
                  <a:lnTo>
                    <a:pt x="64" y="33"/>
                  </a:lnTo>
                  <a:lnTo>
                    <a:pt x="74" y="40"/>
                  </a:lnTo>
                  <a:lnTo>
                    <a:pt x="80" y="49"/>
                  </a:lnTo>
                  <a:lnTo>
                    <a:pt x="83" y="61"/>
                  </a:lnTo>
                  <a:lnTo>
                    <a:pt x="80" y="74"/>
                  </a:lnTo>
                  <a:lnTo>
                    <a:pt x="72" y="83"/>
                  </a:lnTo>
                  <a:lnTo>
                    <a:pt x="80" y="87"/>
                  </a:lnTo>
                  <a:lnTo>
                    <a:pt x="88" y="93"/>
                  </a:lnTo>
                  <a:lnTo>
                    <a:pt x="96" y="101"/>
                  </a:lnTo>
                  <a:lnTo>
                    <a:pt x="92" y="106"/>
                  </a:lnTo>
                  <a:lnTo>
                    <a:pt x="89" y="112"/>
                  </a:lnTo>
                  <a:lnTo>
                    <a:pt x="88" y="108"/>
                  </a:lnTo>
                  <a:lnTo>
                    <a:pt x="87" y="105"/>
                  </a:lnTo>
                  <a:lnTo>
                    <a:pt x="84" y="102"/>
                  </a:lnTo>
                  <a:lnTo>
                    <a:pt x="85" y="105"/>
                  </a:lnTo>
                  <a:lnTo>
                    <a:pt x="87" y="106"/>
                  </a:lnTo>
                  <a:lnTo>
                    <a:pt x="87" y="110"/>
                  </a:lnTo>
                  <a:lnTo>
                    <a:pt x="88" y="113"/>
                  </a:lnTo>
                  <a:lnTo>
                    <a:pt x="81" y="127"/>
                  </a:lnTo>
                  <a:lnTo>
                    <a:pt x="79" y="144"/>
                  </a:lnTo>
                  <a:lnTo>
                    <a:pt x="79" y="155"/>
                  </a:lnTo>
                  <a:lnTo>
                    <a:pt x="81" y="168"/>
                  </a:lnTo>
                  <a:lnTo>
                    <a:pt x="68" y="171"/>
                  </a:lnTo>
                  <a:lnTo>
                    <a:pt x="41" y="171"/>
                  </a:lnTo>
                  <a:lnTo>
                    <a:pt x="30" y="169"/>
                  </a:lnTo>
                  <a:lnTo>
                    <a:pt x="21" y="167"/>
                  </a:lnTo>
                  <a:lnTo>
                    <a:pt x="14" y="160"/>
                  </a:lnTo>
                  <a:lnTo>
                    <a:pt x="10" y="152"/>
                  </a:lnTo>
                  <a:lnTo>
                    <a:pt x="12" y="138"/>
                  </a:lnTo>
                  <a:lnTo>
                    <a:pt x="17" y="121"/>
                  </a:lnTo>
                  <a:lnTo>
                    <a:pt x="18" y="118"/>
                  </a:lnTo>
                  <a:lnTo>
                    <a:pt x="18" y="114"/>
                  </a:lnTo>
                  <a:lnTo>
                    <a:pt x="19" y="112"/>
                  </a:lnTo>
                  <a:lnTo>
                    <a:pt x="21" y="108"/>
                  </a:lnTo>
                  <a:lnTo>
                    <a:pt x="21" y="105"/>
                  </a:lnTo>
                  <a:lnTo>
                    <a:pt x="22" y="104"/>
                  </a:lnTo>
                  <a:lnTo>
                    <a:pt x="22" y="102"/>
                  </a:lnTo>
                  <a:lnTo>
                    <a:pt x="21" y="105"/>
                  </a:lnTo>
                  <a:lnTo>
                    <a:pt x="18" y="113"/>
                  </a:lnTo>
                  <a:lnTo>
                    <a:pt x="14" y="123"/>
                  </a:lnTo>
                  <a:lnTo>
                    <a:pt x="9" y="135"/>
                  </a:lnTo>
                  <a:lnTo>
                    <a:pt x="6" y="147"/>
                  </a:lnTo>
                  <a:lnTo>
                    <a:pt x="2" y="144"/>
                  </a:lnTo>
                  <a:lnTo>
                    <a:pt x="1" y="138"/>
                  </a:lnTo>
                  <a:lnTo>
                    <a:pt x="0" y="126"/>
                  </a:lnTo>
                  <a:lnTo>
                    <a:pt x="2" y="113"/>
                  </a:lnTo>
                  <a:lnTo>
                    <a:pt x="9" y="102"/>
                  </a:lnTo>
                  <a:lnTo>
                    <a:pt x="17" y="93"/>
                  </a:lnTo>
                  <a:lnTo>
                    <a:pt x="35" y="83"/>
                  </a:lnTo>
                  <a:lnTo>
                    <a:pt x="27" y="74"/>
                  </a:lnTo>
                  <a:lnTo>
                    <a:pt x="25" y="61"/>
                  </a:lnTo>
                  <a:lnTo>
                    <a:pt x="27" y="49"/>
                  </a:lnTo>
                  <a:lnTo>
                    <a:pt x="33" y="40"/>
                  </a:lnTo>
                  <a:lnTo>
                    <a:pt x="42" y="33"/>
                  </a:lnTo>
                  <a:lnTo>
                    <a:pt x="54" y="30"/>
                  </a:lnTo>
                  <a:close/>
                  <a:moveTo>
                    <a:pt x="167" y="0"/>
                  </a:moveTo>
                  <a:lnTo>
                    <a:pt x="184" y="4"/>
                  </a:lnTo>
                  <a:lnTo>
                    <a:pt x="199" y="13"/>
                  </a:lnTo>
                  <a:lnTo>
                    <a:pt x="208" y="28"/>
                  </a:lnTo>
                  <a:lnTo>
                    <a:pt x="212" y="45"/>
                  </a:lnTo>
                  <a:lnTo>
                    <a:pt x="209" y="58"/>
                  </a:lnTo>
                  <a:lnTo>
                    <a:pt x="204" y="70"/>
                  </a:lnTo>
                  <a:lnTo>
                    <a:pt x="195" y="80"/>
                  </a:lnTo>
                  <a:lnTo>
                    <a:pt x="205" y="85"/>
                  </a:lnTo>
                  <a:lnTo>
                    <a:pt x="216" y="92"/>
                  </a:lnTo>
                  <a:lnTo>
                    <a:pt x="228" y="101"/>
                  </a:lnTo>
                  <a:lnTo>
                    <a:pt x="237" y="113"/>
                  </a:lnTo>
                  <a:lnTo>
                    <a:pt x="245" y="127"/>
                  </a:lnTo>
                  <a:lnTo>
                    <a:pt x="248" y="144"/>
                  </a:lnTo>
                  <a:lnTo>
                    <a:pt x="248" y="157"/>
                  </a:lnTo>
                  <a:lnTo>
                    <a:pt x="245" y="167"/>
                  </a:lnTo>
                  <a:lnTo>
                    <a:pt x="242" y="173"/>
                  </a:lnTo>
                  <a:lnTo>
                    <a:pt x="237" y="176"/>
                  </a:lnTo>
                  <a:lnTo>
                    <a:pt x="234" y="163"/>
                  </a:lnTo>
                  <a:lnTo>
                    <a:pt x="229" y="147"/>
                  </a:lnTo>
                  <a:lnTo>
                    <a:pt x="225" y="133"/>
                  </a:lnTo>
                  <a:lnTo>
                    <a:pt x="220" y="121"/>
                  </a:lnTo>
                  <a:lnTo>
                    <a:pt x="216" y="112"/>
                  </a:lnTo>
                  <a:lnTo>
                    <a:pt x="217" y="120"/>
                  </a:lnTo>
                  <a:lnTo>
                    <a:pt x="221" y="130"/>
                  </a:lnTo>
                  <a:lnTo>
                    <a:pt x="229" y="154"/>
                  </a:lnTo>
                  <a:lnTo>
                    <a:pt x="232" y="171"/>
                  </a:lnTo>
                  <a:lnTo>
                    <a:pt x="233" y="184"/>
                  </a:lnTo>
                  <a:lnTo>
                    <a:pt x="227" y="197"/>
                  </a:lnTo>
                  <a:lnTo>
                    <a:pt x="216" y="205"/>
                  </a:lnTo>
                  <a:lnTo>
                    <a:pt x="203" y="210"/>
                  </a:lnTo>
                  <a:lnTo>
                    <a:pt x="186" y="212"/>
                  </a:lnTo>
                  <a:lnTo>
                    <a:pt x="149" y="212"/>
                  </a:lnTo>
                  <a:lnTo>
                    <a:pt x="132" y="210"/>
                  </a:lnTo>
                  <a:lnTo>
                    <a:pt x="118" y="205"/>
                  </a:lnTo>
                  <a:lnTo>
                    <a:pt x="108" y="197"/>
                  </a:lnTo>
                  <a:lnTo>
                    <a:pt x="101" y="184"/>
                  </a:lnTo>
                  <a:lnTo>
                    <a:pt x="103" y="171"/>
                  </a:lnTo>
                  <a:lnTo>
                    <a:pt x="107" y="154"/>
                  </a:lnTo>
                  <a:lnTo>
                    <a:pt x="114" y="130"/>
                  </a:lnTo>
                  <a:lnTo>
                    <a:pt x="117" y="120"/>
                  </a:lnTo>
                  <a:lnTo>
                    <a:pt x="120" y="112"/>
                  </a:lnTo>
                  <a:lnTo>
                    <a:pt x="116" y="121"/>
                  </a:lnTo>
                  <a:lnTo>
                    <a:pt x="110" y="133"/>
                  </a:lnTo>
                  <a:lnTo>
                    <a:pt x="104" y="147"/>
                  </a:lnTo>
                  <a:lnTo>
                    <a:pt x="100" y="163"/>
                  </a:lnTo>
                  <a:lnTo>
                    <a:pt x="96" y="176"/>
                  </a:lnTo>
                  <a:lnTo>
                    <a:pt x="92" y="173"/>
                  </a:lnTo>
                  <a:lnTo>
                    <a:pt x="89" y="167"/>
                  </a:lnTo>
                  <a:lnTo>
                    <a:pt x="87" y="157"/>
                  </a:lnTo>
                  <a:lnTo>
                    <a:pt x="87" y="144"/>
                  </a:lnTo>
                  <a:lnTo>
                    <a:pt x="89" y="127"/>
                  </a:lnTo>
                  <a:lnTo>
                    <a:pt x="97" y="113"/>
                  </a:lnTo>
                  <a:lnTo>
                    <a:pt x="107" y="101"/>
                  </a:lnTo>
                  <a:lnTo>
                    <a:pt x="118" y="92"/>
                  </a:lnTo>
                  <a:lnTo>
                    <a:pt x="129" y="85"/>
                  </a:lnTo>
                  <a:lnTo>
                    <a:pt x="139" y="80"/>
                  </a:lnTo>
                  <a:lnTo>
                    <a:pt x="132" y="70"/>
                  </a:lnTo>
                  <a:lnTo>
                    <a:pt x="126" y="58"/>
                  </a:lnTo>
                  <a:lnTo>
                    <a:pt x="124" y="45"/>
                  </a:lnTo>
                  <a:lnTo>
                    <a:pt x="128" y="28"/>
                  </a:lnTo>
                  <a:lnTo>
                    <a:pt x="137" y="13"/>
                  </a:lnTo>
                  <a:lnTo>
                    <a:pt x="150" y="4"/>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grpSp>
      <p:sp>
        <p:nvSpPr>
          <p:cNvPr id="31" name="Google Shape;131;p15">
            <a:extLst>
              <a:ext uri="{FF2B5EF4-FFF2-40B4-BE49-F238E27FC236}">
                <a16:creationId xmlns:a16="http://schemas.microsoft.com/office/drawing/2014/main" id="{52756DA2-457B-404E-A8F8-52695D74D603}"/>
              </a:ext>
            </a:extLst>
          </p:cNvPr>
          <p:cNvSpPr>
            <a:spLocks/>
          </p:cNvSpPr>
          <p:nvPr/>
        </p:nvSpPr>
        <p:spPr bwMode="auto">
          <a:xfrm>
            <a:off x="18863686" y="4694205"/>
            <a:ext cx="766035" cy="533261"/>
          </a:xfrm>
          <a:custGeom>
            <a:avLst/>
            <a:gdLst>
              <a:gd name="T0" fmla="*/ 310 w 399"/>
              <a:gd name="T1" fmla="*/ 209 h 279"/>
              <a:gd name="T2" fmla="*/ 328 w 399"/>
              <a:gd name="T3" fmla="*/ 228 h 279"/>
              <a:gd name="T4" fmla="*/ 328 w 399"/>
              <a:gd name="T5" fmla="*/ 256 h 279"/>
              <a:gd name="T6" fmla="*/ 310 w 399"/>
              <a:gd name="T7" fmla="*/ 276 h 279"/>
              <a:gd name="T8" fmla="*/ 281 w 399"/>
              <a:gd name="T9" fmla="*/ 276 h 279"/>
              <a:gd name="T10" fmla="*/ 261 w 399"/>
              <a:gd name="T11" fmla="*/ 256 h 279"/>
              <a:gd name="T12" fmla="*/ 261 w 399"/>
              <a:gd name="T13" fmla="*/ 228 h 279"/>
              <a:gd name="T14" fmla="*/ 281 w 399"/>
              <a:gd name="T15" fmla="*/ 209 h 279"/>
              <a:gd name="T16" fmla="*/ 87 w 399"/>
              <a:gd name="T17" fmla="*/ 207 h 279"/>
              <a:gd name="T18" fmla="*/ 113 w 399"/>
              <a:gd name="T19" fmla="*/ 217 h 279"/>
              <a:gd name="T20" fmla="*/ 124 w 399"/>
              <a:gd name="T21" fmla="*/ 242 h 279"/>
              <a:gd name="T22" fmla="*/ 113 w 399"/>
              <a:gd name="T23" fmla="*/ 268 h 279"/>
              <a:gd name="T24" fmla="*/ 87 w 399"/>
              <a:gd name="T25" fmla="*/ 279 h 279"/>
              <a:gd name="T26" fmla="*/ 62 w 399"/>
              <a:gd name="T27" fmla="*/ 268 h 279"/>
              <a:gd name="T28" fmla="*/ 51 w 399"/>
              <a:gd name="T29" fmla="*/ 242 h 279"/>
              <a:gd name="T30" fmla="*/ 62 w 399"/>
              <a:gd name="T31" fmla="*/ 217 h 279"/>
              <a:gd name="T32" fmla="*/ 87 w 399"/>
              <a:gd name="T33" fmla="*/ 207 h 279"/>
              <a:gd name="T34" fmla="*/ 322 w 399"/>
              <a:gd name="T35" fmla="*/ 123 h 279"/>
              <a:gd name="T36" fmla="*/ 351 w 399"/>
              <a:gd name="T37" fmla="*/ 64 h 279"/>
              <a:gd name="T38" fmla="*/ 276 w 399"/>
              <a:gd name="T39" fmla="*/ 40 h 279"/>
              <a:gd name="T40" fmla="*/ 399 w 399"/>
              <a:gd name="T41" fmla="*/ 119 h 279"/>
              <a:gd name="T42" fmla="*/ 352 w 399"/>
              <a:gd name="T43" fmla="*/ 229 h 279"/>
              <a:gd name="T44" fmla="*/ 332 w 399"/>
              <a:gd name="T45" fmla="*/ 196 h 279"/>
              <a:gd name="T46" fmla="*/ 295 w 399"/>
              <a:gd name="T47" fmla="*/ 183 h 279"/>
              <a:gd name="T48" fmla="*/ 281 w 399"/>
              <a:gd name="T49" fmla="*/ 184 h 279"/>
              <a:gd name="T50" fmla="*/ 276 w 399"/>
              <a:gd name="T51" fmla="*/ 40 h 279"/>
              <a:gd name="T52" fmla="*/ 228 w 399"/>
              <a:gd name="T53" fmla="*/ 0 h 279"/>
              <a:gd name="T54" fmla="*/ 248 w 399"/>
              <a:gd name="T55" fmla="*/ 12 h 279"/>
              <a:gd name="T56" fmla="*/ 250 w 399"/>
              <a:gd name="T57" fmla="*/ 203 h 279"/>
              <a:gd name="T58" fmla="*/ 237 w 399"/>
              <a:gd name="T59" fmla="*/ 229 h 279"/>
              <a:gd name="T60" fmla="*/ 138 w 399"/>
              <a:gd name="T61" fmla="*/ 211 h 279"/>
              <a:gd name="T62" fmla="*/ 108 w 399"/>
              <a:gd name="T63" fmla="*/ 187 h 279"/>
              <a:gd name="T64" fmla="*/ 67 w 399"/>
              <a:gd name="T65" fmla="*/ 187 h 279"/>
              <a:gd name="T66" fmla="*/ 37 w 399"/>
              <a:gd name="T67" fmla="*/ 211 h 279"/>
              <a:gd name="T68" fmla="*/ 0 w 399"/>
              <a:gd name="T69" fmla="*/ 229 h 279"/>
              <a:gd name="T70" fmla="*/ 3 w 399"/>
              <a:gd name="T71" fmla="*/ 12 h 279"/>
              <a:gd name="T72" fmla="*/ 22 w 399"/>
              <a:gd name="T73"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9" h="279" extrusionOk="0">
                <a:moveTo>
                  <a:pt x="295" y="207"/>
                </a:moveTo>
                <a:lnTo>
                  <a:pt x="310" y="209"/>
                </a:lnTo>
                <a:lnTo>
                  <a:pt x="320" y="217"/>
                </a:lnTo>
                <a:lnTo>
                  <a:pt x="328" y="228"/>
                </a:lnTo>
                <a:lnTo>
                  <a:pt x="331" y="242"/>
                </a:lnTo>
                <a:lnTo>
                  <a:pt x="328" y="256"/>
                </a:lnTo>
                <a:lnTo>
                  <a:pt x="320" y="268"/>
                </a:lnTo>
                <a:lnTo>
                  <a:pt x="310" y="276"/>
                </a:lnTo>
                <a:lnTo>
                  <a:pt x="295" y="279"/>
                </a:lnTo>
                <a:lnTo>
                  <a:pt x="281" y="276"/>
                </a:lnTo>
                <a:lnTo>
                  <a:pt x="269" y="268"/>
                </a:lnTo>
                <a:lnTo>
                  <a:pt x="261" y="256"/>
                </a:lnTo>
                <a:lnTo>
                  <a:pt x="258" y="242"/>
                </a:lnTo>
                <a:lnTo>
                  <a:pt x="261" y="228"/>
                </a:lnTo>
                <a:lnTo>
                  <a:pt x="269" y="217"/>
                </a:lnTo>
                <a:lnTo>
                  <a:pt x="281" y="209"/>
                </a:lnTo>
                <a:lnTo>
                  <a:pt x="295" y="207"/>
                </a:lnTo>
                <a:close/>
                <a:moveTo>
                  <a:pt x="87" y="207"/>
                </a:moveTo>
                <a:lnTo>
                  <a:pt x="101" y="209"/>
                </a:lnTo>
                <a:lnTo>
                  <a:pt x="113" y="217"/>
                </a:lnTo>
                <a:lnTo>
                  <a:pt x="121" y="228"/>
                </a:lnTo>
                <a:lnTo>
                  <a:pt x="124" y="242"/>
                </a:lnTo>
                <a:lnTo>
                  <a:pt x="121" y="256"/>
                </a:lnTo>
                <a:lnTo>
                  <a:pt x="113" y="268"/>
                </a:lnTo>
                <a:lnTo>
                  <a:pt x="101" y="276"/>
                </a:lnTo>
                <a:lnTo>
                  <a:pt x="87" y="279"/>
                </a:lnTo>
                <a:lnTo>
                  <a:pt x="72" y="276"/>
                </a:lnTo>
                <a:lnTo>
                  <a:pt x="62" y="268"/>
                </a:lnTo>
                <a:lnTo>
                  <a:pt x="54" y="256"/>
                </a:lnTo>
                <a:lnTo>
                  <a:pt x="51" y="242"/>
                </a:lnTo>
                <a:lnTo>
                  <a:pt x="54" y="228"/>
                </a:lnTo>
                <a:lnTo>
                  <a:pt x="62" y="217"/>
                </a:lnTo>
                <a:lnTo>
                  <a:pt x="72" y="209"/>
                </a:lnTo>
                <a:lnTo>
                  <a:pt x="87" y="207"/>
                </a:lnTo>
                <a:close/>
                <a:moveTo>
                  <a:pt x="299" y="64"/>
                </a:moveTo>
                <a:lnTo>
                  <a:pt x="322" y="123"/>
                </a:lnTo>
                <a:lnTo>
                  <a:pt x="376" y="123"/>
                </a:lnTo>
                <a:lnTo>
                  <a:pt x="351" y="64"/>
                </a:lnTo>
                <a:lnTo>
                  <a:pt x="299" y="64"/>
                </a:lnTo>
                <a:close/>
                <a:moveTo>
                  <a:pt x="276" y="40"/>
                </a:moveTo>
                <a:lnTo>
                  <a:pt x="367" y="40"/>
                </a:lnTo>
                <a:lnTo>
                  <a:pt x="399" y="119"/>
                </a:lnTo>
                <a:lnTo>
                  <a:pt x="399" y="229"/>
                </a:lnTo>
                <a:lnTo>
                  <a:pt x="352" y="229"/>
                </a:lnTo>
                <a:lnTo>
                  <a:pt x="344" y="211"/>
                </a:lnTo>
                <a:lnTo>
                  <a:pt x="332" y="196"/>
                </a:lnTo>
                <a:lnTo>
                  <a:pt x="315" y="187"/>
                </a:lnTo>
                <a:lnTo>
                  <a:pt x="295" y="183"/>
                </a:lnTo>
                <a:lnTo>
                  <a:pt x="287" y="183"/>
                </a:lnTo>
                <a:lnTo>
                  <a:pt x="281" y="184"/>
                </a:lnTo>
                <a:lnTo>
                  <a:pt x="276" y="187"/>
                </a:lnTo>
                <a:lnTo>
                  <a:pt x="276" y="40"/>
                </a:lnTo>
                <a:close/>
                <a:moveTo>
                  <a:pt x="22" y="0"/>
                </a:moveTo>
                <a:lnTo>
                  <a:pt x="228" y="0"/>
                </a:lnTo>
                <a:lnTo>
                  <a:pt x="240" y="2"/>
                </a:lnTo>
                <a:lnTo>
                  <a:pt x="248" y="12"/>
                </a:lnTo>
                <a:lnTo>
                  <a:pt x="250" y="22"/>
                </a:lnTo>
                <a:lnTo>
                  <a:pt x="250" y="203"/>
                </a:lnTo>
                <a:lnTo>
                  <a:pt x="243" y="215"/>
                </a:lnTo>
                <a:lnTo>
                  <a:pt x="237" y="229"/>
                </a:lnTo>
                <a:lnTo>
                  <a:pt x="145" y="229"/>
                </a:lnTo>
                <a:lnTo>
                  <a:pt x="138" y="211"/>
                </a:lnTo>
                <a:lnTo>
                  <a:pt x="125" y="196"/>
                </a:lnTo>
                <a:lnTo>
                  <a:pt x="108" y="187"/>
                </a:lnTo>
                <a:lnTo>
                  <a:pt x="87" y="183"/>
                </a:lnTo>
                <a:lnTo>
                  <a:pt x="67" y="187"/>
                </a:lnTo>
                <a:lnTo>
                  <a:pt x="50" y="196"/>
                </a:lnTo>
                <a:lnTo>
                  <a:pt x="37" y="211"/>
                </a:lnTo>
                <a:lnTo>
                  <a:pt x="29" y="229"/>
                </a:lnTo>
                <a:lnTo>
                  <a:pt x="0" y="229"/>
                </a:lnTo>
                <a:lnTo>
                  <a:pt x="0" y="22"/>
                </a:lnTo>
                <a:lnTo>
                  <a:pt x="3" y="12"/>
                </a:lnTo>
                <a:lnTo>
                  <a:pt x="12" y="2"/>
                </a:lnTo>
                <a:lnTo>
                  <a:pt x="22" y="0"/>
                </a:lnTo>
                <a:close/>
              </a:path>
            </a:pathLst>
          </a:custGeom>
          <a:solidFill>
            <a:srgbClr val="FD7F00"/>
          </a:solidFill>
          <a:ln>
            <a:noFill/>
          </a:ln>
        </p:spPr>
        <p:txBody>
          <a:bodyPr rot="0" vert="horz" wrap="square" lIns="243737" tIns="121835" rIns="243737" bIns="121835" anchor="t" anchorCtr="0" upright="1">
            <a:noAutofit/>
          </a:bodyPr>
          <a:lstStyle/>
          <a:p>
            <a:endParaRPr lang="en-US" sz="4799"/>
          </a:p>
        </p:txBody>
      </p:sp>
      <p:grpSp>
        <p:nvGrpSpPr>
          <p:cNvPr id="32" name="Google Shape;132;p15">
            <a:extLst>
              <a:ext uri="{FF2B5EF4-FFF2-40B4-BE49-F238E27FC236}">
                <a16:creationId xmlns:a16="http://schemas.microsoft.com/office/drawing/2014/main" id="{A4B5214C-2821-43F9-ADF6-616CCD83921F}"/>
              </a:ext>
            </a:extLst>
          </p:cNvPr>
          <p:cNvGrpSpPr>
            <a:grpSpLocks/>
          </p:cNvGrpSpPr>
          <p:nvPr/>
        </p:nvGrpSpPr>
        <p:grpSpPr bwMode="auto">
          <a:xfrm>
            <a:off x="11280923" y="10209959"/>
            <a:ext cx="545959" cy="630604"/>
            <a:chOff x="1193621" y="3581400"/>
            <a:chExt cx="542925" cy="625475"/>
          </a:xfrm>
          <a:solidFill>
            <a:srgbClr val="FD7F00"/>
          </a:solidFill>
        </p:grpSpPr>
        <p:sp>
          <p:nvSpPr>
            <p:cNvPr id="33" name="Google Shape;133;p15">
              <a:extLst>
                <a:ext uri="{FF2B5EF4-FFF2-40B4-BE49-F238E27FC236}">
                  <a16:creationId xmlns:a16="http://schemas.microsoft.com/office/drawing/2014/main" id="{D4C5C844-318C-4FDD-85C5-0641C8DC2B53}"/>
                </a:ext>
              </a:extLst>
            </p:cNvPr>
            <p:cNvSpPr>
              <a:spLocks/>
            </p:cNvSpPr>
            <p:nvPr/>
          </p:nvSpPr>
          <p:spPr bwMode="auto">
            <a:xfrm>
              <a:off x="1193621" y="3581400"/>
              <a:ext cx="501650" cy="355600"/>
            </a:xfrm>
            <a:custGeom>
              <a:avLst/>
              <a:gdLst>
                <a:gd name="T0" fmla="*/ 188 w 316"/>
                <a:gd name="T1" fmla="*/ 0 h 224"/>
                <a:gd name="T2" fmla="*/ 288 w 316"/>
                <a:gd name="T3" fmla="*/ 0 h 224"/>
                <a:gd name="T4" fmla="*/ 316 w 316"/>
                <a:gd name="T5" fmla="*/ 26 h 224"/>
                <a:gd name="T6" fmla="*/ 316 w 316"/>
                <a:gd name="T7" fmla="*/ 57 h 224"/>
                <a:gd name="T8" fmla="*/ 207 w 316"/>
                <a:gd name="T9" fmla="*/ 57 h 224"/>
                <a:gd name="T10" fmla="*/ 200 w 316"/>
                <a:gd name="T11" fmla="*/ 62 h 224"/>
                <a:gd name="T12" fmla="*/ 37 w 316"/>
                <a:gd name="T13" fmla="*/ 224 h 224"/>
                <a:gd name="T14" fmla="*/ 0 w 316"/>
                <a:gd name="T15" fmla="*/ 188 h 224"/>
                <a:gd name="T16" fmla="*/ 188 w 316"/>
                <a:gd name="T1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224" extrusionOk="0">
                  <a:moveTo>
                    <a:pt x="188" y="0"/>
                  </a:moveTo>
                  <a:lnTo>
                    <a:pt x="288" y="0"/>
                  </a:lnTo>
                  <a:lnTo>
                    <a:pt x="316" y="26"/>
                  </a:lnTo>
                  <a:lnTo>
                    <a:pt x="316" y="57"/>
                  </a:lnTo>
                  <a:lnTo>
                    <a:pt x="207" y="57"/>
                  </a:lnTo>
                  <a:lnTo>
                    <a:pt x="200" y="62"/>
                  </a:lnTo>
                  <a:lnTo>
                    <a:pt x="37" y="224"/>
                  </a:lnTo>
                  <a:lnTo>
                    <a:pt x="0" y="188"/>
                  </a:lnTo>
                  <a:lnTo>
                    <a:pt x="1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solidFill>
                  <a:srgbClr val="FD7F00"/>
                </a:solidFill>
              </a:endParaRPr>
            </a:p>
          </p:txBody>
        </p:sp>
        <p:sp>
          <p:nvSpPr>
            <p:cNvPr id="34" name="Google Shape;134;p15">
              <a:extLst>
                <a:ext uri="{FF2B5EF4-FFF2-40B4-BE49-F238E27FC236}">
                  <a16:creationId xmlns:a16="http://schemas.microsoft.com/office/drawing/2014/main" id="{E8E1C0E6-05FC-4A95-935C-64BA2D1CA171}"/>
                </a:ext>
              </a:extLst>
            </p:cNvPr>
            <p:cNvSpPr>
              <a:spLocks/>
            </p:cNvSpPr>
            <p:nvPr/>
          </p:nvSpPr>
          <p:spPr bwMode="auto">
            <a:xfrm>
              <a:off x="1234896" y="3705225"/>
              <a:ext cx="501650" cy="501650"/>
            </a:xfrm>
            <a:custGeom>
              <a:avLst/>
              <a:gdLst>
                <a:gd name="T0" fmla="*/ 264 w 316"/>
                <a:gd name="T1" fmla="*/ 26 h 316"/>
                <a:gd name="T2" fmla="*/ 253 w 316"/>
                <a:gd name="T3" fmla="*/ 28 h 316"/>
                <a:gd name="T4" fmla="*/ 244 w 316"/>
                <a:gd name="T5" fmla="*/ 34 h 316"/>
                <a:gd name="T6" fmla="*/ 239 w 316"/>
                <a:gd name="T7" fmla="*/ 43 h 316"/>
                <a:gd name="T8" fmla="*/ 236 w 316"/>
                <a:gd name="T9" fmla="*/ 53 h 316"/>
                <a:gd name="T10" fmla="*/ 239 w 316"/>
                <a:gd name="T11" fmla="*/ 62 h 316"/>
                <a:gd name="T12" fmla="*/ 244 w 316"/>
                <a:gd name="T13" fmla="*/ 72 h 316"/>
                <a:gd name="T14" fmla="*/ 253 w 316"/>
                <a:gd name="T15" fmla="*/ 78 h 316"/>
                <a:gd name="T16" fmla="*/ 264 w 316"/>
                <a:gd name="T17" fmla="*/ 79 h 316"/>
                <a:gd name="T18" fmla="*/ 273 w 316"/>
                <a:gd name="T19" fmla="*/ 78 h 316"/>
                <a:gd name="T20" fmla="*/ 282 w 316"/>
                <a:gd name="T21" fmla="*/ 72 h 316"/>
                <a:gd name="T22" fmla="*/ 289 w 316"/>
                <a:gd name="T23" fmla="*/ 62 h 316"/>
                <a:gd name="T24" fmla="*/ 290 w 316"/>
                <a:gd name="T25" fmla="*/ 53 h 316"/>
                <a:gd name="T26" fmla="*/ 289 w 316"/>
                <a:gd name="T27" fmla="*/ 43 h 316"/>
                <a:gd name="T28" fmla="*/ 282 w 316"/>
                <a:gd name="T29" fmla="*/ 34 h 316"/>
                <a:gd name="T30" fmla="*/ 273 w 316"/>
                <a:gd name="T31" fmla="*/ 28 h 316"/>
                <a:gd name="T32" fmla="*/ 264 w 316"/>
                <a:gd name="T33" fmla="*/ 26 h 316"/>
                <a:gd name="T34" fmla="*/ 189 w 316"/>
                <a:gd name="T35" fmla="*/ 0 h 316"/>
                <a:gd name="T36" fmla="*/ 290 w 316"/>
                <a:gd name="T37" fmla="*/ 0 h 316"/>
                <a:gd name="T38" fmla="*/ 316 w 316"/>
                <a:gd name="T39" fmla="*/ 26 h 316"/>
                <a:gd name="T40" fmla="*/ 316 w 316"/>
                <a:gd name="T41" fmla="*/ 132 h 316"/>
                <a:gd name="T42" fmla="*/ 131 w 316"/>
                <a:gd name="T43" fmla="*/ 316 h 316"/>
                <a:gd name="T44" fmla="*/ 0 w 316"/>
                <a:gd name="T45" fmla="*/ 187 h 316"/>
                <a:gd name="T46" fmla="*/ 189 w 316"/>
                <a:gd name="T4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6" h="316" extrusionOk="0">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solidFill>
                  <a:srgbClr val="FD7F00"/>
                </a:solidFill>
              </a:endParaRPr>
            </a:p>
          </p:txBody>
        </p:sp>
      </p:grpSp>
      <p:grpSp>
        <p:nvGrpSpPr>
          <p:cNvPr id="35" name="Google Shape;138;p15">
            <a:extLst>
              <a:ext uri="{FF2B5EF4-FFF2-40B4-BE49-F238E27FC236}">
                <a16:creationId xmlns:a16="http://schemas.microsoft.com/office/drawing/2014/main" id="{AE7F131C-BE96-4CB6-B943-8491BE41735C}"/>
              </a:ext>
            </a:extLst>
          </p:cNvPr>
          <p:cNvGrpSpPr>
            <a:grpSpLocks/>
          </p:cNvGrpSpPr>
          <p:nvPr/>
        </p:nvGrpSpPr>
        <p:grpSpPr bwMode="auto">
          <a:xfrm>
            <a:off x="23264575" y="176009"/>
            <a:ext cx="994573" cy="550190"/>
            <a:chOff x="6584989" y="43923"/>
            <a:chExt cx="1744662" cy="966788"/>
          </a:xfrm>
          <a:solidFill>
            <a:srgbClr val="FD7F00"/>
          </a:solidFill>
        </p:grpSpPr>
        <p:sp>
          <p:nvSpPr>
            <p:cNvPr id="36" name="Google Shape;139;p15">
              <a:extLst>
                <a:ext uri="{FF2B5EF4-FFF2-40B4-BE49-F238E27FC236}">
                  <a16:creationId xmlns:a16="http://schemas.microsoft.com/office/drawing/2014/main" id="{AE608973-686E-4E83-82E4-EE6B8C4B4632}"/>
                </a:ext>
              </a:extLst>
            </p:cNvPr>
            <p:cNvSpPr>
              <a:spLocks/>
            </p:cNvSpPr>
            <p:nvPr/>
          </p:nvSpPr>
          <p:spPr bwMode="auto">
            <a:xfrm>
              <a:off x="7259676" y="96311"/>
              <a:ext cx="401638" cy="454025"/>
            </a:xfrm>
            <a:custGeom>
              <a:avLst/>
              <a:gdLst>
                <a:gd name="T0" fmla="*/ 127 w 253"/>
                <a:gd name="T1" fmla="*/ 0 h 286"/>
                <a:gd name="T2" fmla="*/ 156 w 253"/>
                <a:gd name="T3" fmla="*/ 3 h 286"/>
                <a:gd name="T4" fmla="*/ 182 w 253"/>
                <a:gd name="T5" fmla="*/ 11 h 286"/>
                <a:gd name="T6" fmla="*/ 202 w 253"/>
                <a:gd name="T7" fmla="*/ 22 h 286"/>
                <a:gd name="T8" fmla="*/ 218 w 253"/>
                <a:gd name="T9" fmla="*/ 35 h 286"/>
                <a:gd name="T10" fmla="*/ 231 w 253"/>
                <a:gd name="T11" fmla="*/ 52 h 286"/>
                <a:gd name="T12" fmla="*/ 241 w 253"/>
                <a:gd name="T13" fmla="*/ 72 h 286"/>
                <a:gd name="T14" fmla="*/ 248 w 253"/>
                <a:gd name="T15" fmla="*/ 94 h 286"/>
                <a:gd name="T16" fmla="*/ 252 w 253"/>
                <a:gd name="T17" fmla="*/ 118 h 286"/>
                <a:gd name="T18" fmla="*/ 253 w 253"/>
                <a:gd name="T19" fmla="*/ 144 h 286"/>
                <a:gd name="T20" fmla="*/ 250 w 253"/>
                <a:gd name="T21" fmla="*/ 176 h 286"/>
                <a:gd name="T22" fmla="*/ 240 w 253"/>
                <a:gd name="T23" fmla="*/ 207 h 286"/>
                <a:gd name="T24" fmla="*/ 225 w 253"/>
                <a:gd name="T25" fmla="*/ 233 h 286"/>
                <a:gd name="T26" fmla="*/ 206 w 253"/>
                <a:gd name="T27" fmla="*/ 255 h 286"/>
                <a:gd name="T28" fmla="*/ 183 w 253"/>
                <a:gd name="T29" fmla="*/ 272 h 286"/>
                <a:gd name="T30" fmla="*/ 156 w 253"/>
                <a:gd name="T31" fmla="*/ 283 h 286"/>
                <a:gd name="T32" fmla="*/ 127 w 253"/>
                <a:gd name="T33" fmla="*/ 286 h 286"/>
                <a:gd name="T34" fmla="*/ 98 w 253"/>
                <a:gd name="T35" fmla="*/ 283 h 286"/>
                <a:gd name="T36" fmla="*/ 71 w 253"/>
                <a:gd name="T37" fmla="*/ 272 h 286"/>
                <a:gd name="T38" fmla="*/ 47 w 253"/>
                <a:gd name="T39" fmla="*/ 255 h 286"/>
                <a:gd name="T40" fmla="*/ 28 w 253"/>
                <a:gd name="T41" fmla="*/ 233 h 286"/>
                <a:gd name="T42" fmla="*/ 13 w 253"/>
                <a:gd name="T43" fmla="*/ 207 h 286"/>
                <a:gd name="T44" fmla="*/ 3 w 253"/>
                <a:gd name="T45" fmla="*/ 176 h 286"/>
                <a:gd name="T46" fmla="*/ 0 w 253"/>
                <a:gd name="T47" fmla="*/ 144 h 286"/>
                <a:gd name="T48" fmla="*/ 1 w 253"/>
                <a:gd name="T49" fmla="*/ 118 h 286"/>
                <a:gd name="T50" fmla="*/ 6 w 253"/>
                <a:gd name="T51" fmla="*/ 94 h 286"/>
                <a:gd name="T52" fmla="*/ 13 w 253"/>
                <a:gd name="T53" fmla="*/ 70 h 286"/>
                <a:gd name="T54" fmla="*/ 23 w 253"/>
                <a:gd name="T55" fmla="*/ 50 h 286"/>
                <a:gd name="T56" fmla="*/ 37 w 253"/>
                <a:gd name="T57" fmla="*/ 33 h 286"/>
                <a:gd name="T58" fmla="*/ 54 w 253"/>
                <a:gd name="T59" fmla="*/ 18 h 286"/>
                <a:gd name="T60" fmla="*/ 75 w 253"/>
                <a:gd name="T61" fmla="*/ 7 h 286"/>
                <a:gd name="T62" fmla="*/ 99 w 253"/>
                <a:gd name="T63" fmla="*/ 1 h 286"/>
                <a:gd name="T64" fmla="*/ 127 w 253"/>
                <a:gd name="T6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3" h="286" extrusionOk="0">
                  <a:moveTo>
                    <a:pt x="127" y="0"/>
                  </a:moveTo>
                  <a:lnTo>
                    <a:pt x="156" y="3"/>
                  </a:lnTo>
                  <a:lnTo>
                    <a:pt x="182" y="11"/>
                  </a:lnTo>
                  <a:lnTo>
                    <a:pt x="202" y="22"/>
                  </a:lnTo>
                  <a:lnTo>
                    <a:pt x="218" y="35"/>
                  </a:lnTo>
                  <a:lnTo>
                    <a:pt x="231" y="52"/>
                  </a:lnTo>
                  <a:lnTo>
                    <a:pt x="241" y="72"/>
                  </a:lnTo>
                  <a:lnTo>
                    <a:pt x="248" y="94"/>
                  </a:lnTo>
                  <a:lnTo>
                    <a:pt x="252" y="118"/>
                  </a:lnTo>
                  <a:lnTo>
                    <a:pt x="253" y="144"/>
                  </a:lnTo>
                  <a:lnTo>
                    <a:pt x="250" y="176"/>
                  </a:lnTo>
                  <a:lnTo>
                    <a:pt x="240" y="207"/>
                  </a:lnTo>
                  <a:lnTo>
                    <a:pt x="225" y="233"/>
                  </a:lnTo>
                  <a:lnTo>
                    <a:pt x="206" y="255"/>
                  </a:lnTo>
                  <a:lnTo>
                    <a:pt x="183" y="272"/>
                  </a:lnTo>
                  <a:lnTo>
                    <a:pt x="156" y="283"/>
                  </a:lnTo>
                  <a:lnTo>
                    <a:pt x="127" y="286"/>
                  </a:lnTo>
                  <a:lnTo>
                    <a:pt x="98" y="283"/>
                  </a:lnTo>
                  <a:lnTo>
                    <a:pt x="71" y="272"/>
                  </a:lnTo>
                  <a:lnTo>
                    <a:pt x="47" y="255"/>
                  </a:lnTo>
                  <a:lnTo>
                    <a:pt x="28" y="233"/>
                  </a:lnTo>
                  <a:lnTo>
                    <a:pt x="13" y="207"/>
                  </a:lnTo>
                  <a:lnTo>
                    <a:pt x="3" y="176"/>
                  </a:lnTo>
                  <a:lnTo>
                    <a:pt x="0" y="144"/>
                  </a:lnTo>
                  <a:lnTo>
                    <a:pt x="1" y="118"/>
                  </a:lnTo>
                  <a:lnTo>
                    <a:pt x="6" y="94"/>
                  </a:lnTo>
                  <a:lnTo>
                    <a:pt x="13" y="70"/>
                  </a:lnTo>
                  <a:lnTo>
                    <a:pt x="23" y="50"/>
                  </a:lnTo>
                  <a:lnTo>
                    <a:pt x="37" y="33"/>
                  </a:lnTo>
                  <a:lnTo>
                    <a:pt x="54" y="18"/>
                  </a:lnTo>
                  <a:lnTo>
                    <a:pt x="75" y="7"/>
                  </a:lnTo>
                  <a:lnTo>
                    <a:pt x="99" y="1"/>
                  </a:lnTo>
                  <a:lnTo>
                    <a:pt x="1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37" name="Google Shape;140;p15">
              <a:extLst>
                <a:ext uri="{FF2B5EF4-FFF2-40B4-BE49-F238E27FC236}">
                  <a16:creationId xmlns:a16="http://schemas.microsoft.com/office/drawing/2014/main" id="{AA5FB901-207C-491C-AE54-AFBC756685C3}"/>
                </a:ext>
              </a:extLst>
            </p:cNvPr>
            <p:cNvSpPr>
              <a:spLocks/>
            </p:cNvSpPr>
            <p:nvPr/>
          </p:nvSpPr>
          <p:spPr bwMode="auto">
            <a:xfrm>
              <a:off x="7785139" y="43923"/>
              <a:ext cx="334963" cy="379413"/>
            </a:xfrm>
            <a:custGeom>
              <a:avLst/>
              <a:gdLst>
                <a:gd name="T0" fmla="*/ 105 w 211"/>
                <a:gd name="T1" fmla="*/ 0 h 239"/>
                <a:gd name="T2" fmla="*/ 132 w 211"/>
                <a:gd name="T3" fmla="*/ 3 h 239"/>
                <a:gd name="T4" fmla="*/ 155 w 211"/>
                <a:gd name="T5" fmla="*/ 11 h 239"/>
                <a:gd name="T6" fmla="*/ 173 w 211"/>
                <a:gd name="T7" fmla="*/ 22 h 239"/>
                <a:gd name="T8" fmla="*/ 188 w 211"/>
                <a:gd name="T9" fmla="*/ 36 h 239"/>
                <a:gd name="T10" fmla="*/ 199 w 211"/>
                <a:gd name="T11" fmla="*/ 53 h 239"/>
                <a:gd name="T12" fmla="*/ 206 w 211"/>
                <a:gd name="T13" fmla="*/ 73 h 239"/>
                <a:gd name="T14" fmla="*/ 210 w 211"/>
                <a:gd name="T15" fmla="*/ 95 h 239"/>
                <a:gd name="T16" fmla="*/ 211 w 211"/>
                <a:gd name="T17" fmla="*/ 119 h 239"/>
                <a:gd name="T18" fmla="*/ 208 w 211"/>
                <a:gd name="T19" fmla="*/ 146 h 239"/>
                <a:gd name="T20" fmla="*/ 200 w 211"/>
                <a:gd name="T21" fmla="*/ 172 h 239"/>
                <a:gd name="T22" fmla="*/ 188 w 211"/>
                <a:gd name="T23" fmla="*/ 194 h 239"/>
                <a:gd name="T24" fmla="*/ 171 w 211"/>
                <a:gd name="T25" fmla="*/ 212 h 239"/>
                <a:gd name="T26" fmla="*/ 151 w 211"/>
                <a:gd name="T27" fmla="*/ 227 h 239"/>
                <a:gd name="T28" fmla="*/ 130 w 211"/>
                <a:gd name="T29" fmla="*/ 235 h 239"/>
                <a:gd name="T30" fmla="*/ 105 w 211"/>
                <a:gd name="T31" fmla="*/ 239 h 239"/>
                <a:gd name="T32" fmla="*/ 81 w 211"/>
                <a:gd name="T33" fmla="*/ 235 h 239"/>
                <a:gd name="T34" fmla="*/ 59 w 211"/>
                <a:gd name="T35" fmla="*/ 227 h 239"/>
                <a:gd name="T36" fmla="*/ 40 w 211"/>
                <a:gd name="T37" fmla="*/ 212 h 239"/>
                <a:gd name="T38" fmla="*/ 23 w 211"/>
                <a:gd name="T39" fmla="*/ 194 h 239"/>
                <a:gd name="T40" fmla="*/ 11 w 211"/>
                <a:gd name="T41" fmla="*/ 172 h 239"/>
                <a:gd name="T42" fmla="*/ 2 w 211"/>
                <a:gd name="T43" fmla="*/ 146 h 239"/>
                <a:gd name="T44" fmla="*/ 0 w 211"/>
                <a:gd name="T45" fmla="*/ 119 h 239"/>
                <a:gd name="T46" fmla="*/ 1 w 211"/>
                <a:gd name="T47" fmla="*/ 95 h 239"/>
                <a:gd name="T48" fmla="*/ 6 w 211"/>
                <a:gd name="T49" fmla="*/ 73 h 239"/>
                <a:gd name="T50" fmla="*/ 13 w 211"/>
                <a:gd name="T51" fmla="*/ 52 h 239"/>
                <a:gd name="T52" fmla="*/ 24 w 211"/>
                <a:gd name="T53" fmla="*/ 34 h 239"/>
                <a:gd name="T54" fmla="*/ 39 w 211"/>
                <a:gd name="T55" fmla="*/ 19 h 239"/>
                <a:gd name="T56" fmla="*/ 57 w 211"/>
                <a:gd name="T57" fmla="*/ 8 h 239"/>
                <a:gd name="T58" fmla="*/ 79 w 211"/>
                <a:gd name="T59" fmla="*/ 1 h 239"/>
                <a:gd name="T60" fmla="*/ 105 w 211"/>
                <a:gd name="T6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239" extrusionOk="0">
                  <a:moveTo>
                    <a:pt x="105" y="0"/>
                  </a:moveTo>
                  <a:lnTo>
                    <a:pt x="132" y="3"/>
                  </a:lnTo>
                  <a:lnTo>
                    <a:pt x="155" y="11"/>
                  </a:lnTo>
                  <a:lnTo>
                    <a:pt x="173" y="22"/>
                  </a:lnTo>
                  <a:lnTo>
                    <a:pt x="188" y="36"/>
                  </a:lnTo>
                  <a:lnTo>
                    <a:pt x="199" y="53"/>
                  </a:lnTo>
                  <a:lnTo>
                    <a:pt x="206" y="73"/>
                  </a:lnTo>
                  <a:lnTo>
                    <a:pt x="210" y="95"/>
                  </a:lnTo>
                  <a:lnTo>
                    <a:pt x="211" y="119"/>
                  </a:lnTo>
                  <a:lnTo>
                    <a:pt x="208" y="146"/>
                  </a:lnTo>
                  <a:lnTo>
                    <a:pt x="200" y="172"/>
                  </a:lnTo>
                  <a:lnTo>
                    <a:pt x="188" y="194"/>
                  </a:lnTo>
                  <a:lnTo>
                    <a:pt x="171" y="212"/>
                  </a:lnTo>
                  <a:lnTo>
                    <a:pt x="151" y="227"/>
                  </a:lnTo>
                  <a:lnTo>
                    <a:pt x="130"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4" y="34"/>
                  </a:lnTo>
                  <a:lnTo>
                    <a:pt x="39" y="19"/>
                  </a:lnTo>
                  <a:lnTo>
                    <a:pt x="57" y="8"/>
                  </a:lnTo>
                  <a:lnTo>
                    <a:pt x="79"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38" name="Google Shape;141;p15">
              <a:extLst>
                <a:ext uri="{FF2B5EF4-FFF2-40B4-BE49-F238E27FC236}">
                  <a16:creationId xmlns:a16="http://schemas.microsoft.com/office/drawing/2014/main" id="{79D49F4A-657D-4450-A3AF-828C7D8A0227}"/>
                </a:ext>
              </a:extLst>
            </p:cNvPr>
            <p:cNvSpPr>
              <a:spLocks/>
            </p:cNvSpPr>
            <p:nvPr/>
          </p:nvSpPr>
          <p:spPr bwMode="auto">
            <a:xfrm>
              <a:off x="6797714" y="43923"/>
              <a:ext cx="336550" cy="379413"/>
            </a:xfrm>
            <a:custGeom>
              <a:avLst/>
              <a:gdLst>
                <a:gd name="T0" fmla="*/ 105 w 212"/>
                <a:gd name="T1" fmla="*/ 0 h 239"/>
                <a:gd name="T2" fmla="*/ 133 w 212"/>
                <a:gd name="T3" fmla="*/ 3 h 239"/>
                <a:gd name="T4" fmla="*/ 156 w 212"/>
                <a:gd name="T5" fmla="*/ 11 h 239"/>
                <a:gd name="T6" fmla="*/ 174 w 212"/>
                <a:gd name="T7" fmla="*/ 22 h 239"/>
                <a:gd name="T8" fmla="*/ 189 w 212"/>
                <a:gd name="T9" fmla="*/ 36 h 239"/>
                <a:gd name="T10" fmla="*/ 200 w 212"/>
                <a:gd name="T11" fmla="*/ 53 h 239"/>
                <a:gd name="T12" fmla="*/ 207 w 212"/>
                <a:gd name="T13" fmla="*/ 73 h 239"/>
                <a:gd name="T14" fmla="*/ 211 w 212"/>
                <a:gd name="T15" fmla="*/ 95 h 239"/>
                <a:gd name="T16" fmla="*/ 212 w 212"/>
                <a:gd name="T17" fmla="*/ 119 h 239"/>
                <a:gd name="T18" fmla="*/ 210 w 212"/>
                <a:gd name="T19" fmla="*/ 146 h 239"/>
                <a:gd name="T20" fmla="*/ 201 w 212"/>
                <a:gd name="T21" fmla="*/ 172 h 239"/>
                <a:gd name="T22" fmla="*/ 189 w 212"/>
                <a:gd name="T23" fmla="*/ 194 h 239"/>
                <a:gd name="T24" fmla="*/ 172 w 212"/>
                <a:gd name="T25" fmla="*/ 212 h 239"/>
                <a:gd name="T26" fmla="*/ 153 w 212"/>
                <a:gd name="T27" fmla="*/ 227 h 239"/>
                <a:gd name="T28" fmla="*/ 129 w 212"/>
                <a:gd name="T29" fmla="*/ 235 h 239"/>
                <a:gd name="T30" fmla="*/ 105 w 212"/>
                <a:gd name="T31" fmla="*/ 239 h 239"/>
                <a:gd name="T32" fmla="*/ 81 w 212"/>
                <a:gd name="T33" fmla="*/ 235 h 239"/>
                <a:gd name="T34" fmla="*/ 59 w 212"/>
                <a:gd name="T35" fmla="*/ 227 h 239"/>
                <a:gd name="T36" fmla="*/ 40 w 212"/>
                <a:gd name="T37" fmla="*/ 212 h 239"/>
                <a:gd name="T38" fmla="*/ 23 w 212"/>
                <a:gd name="T39" fmla="*/ 194 h 239"/>
                <a:gd name="T40" fmla="*/ 11 w 212"/>
                <a:gd name="T41" fmla="*/ 172 h 239"/>
                <a:gd name="T42" fmla="*/ 2 w 212"/>
                <a:gd name="T43" fmla="*/ 146 h 239"/>
                <a:gd name="T44" fmla="*/ 0 w 212"/>
                <a:gd name="T45" fmla="*/ 119 h 239"/>
                <a:gd name="T46" fmla="*/ 1 w 212"/>
                <a:gd name="T47" fmla="*/ 95 h 239"/>
                <a:gd name="T48" fmla="*/ 6 w 212"/>
                <a:gd name="T49" fmla="*/ 73 h 239"/>
                <a:gd name="T50" fmla="*/ 13 w 212"/>
                <a:gd name="T51" fmla="*/ 52 h 239"/>
                <a:gd name="T52" fmla="*/ 25 w 212"/>
                <a:gd name="T53" fmla="*/ 34 h 239"/>
                <a:gd name="T54" fmla="*/ 40 w 212"/>
                <a:gd name="T55" fmla="*/ 19 h 239"/>
                <a:gd name="T56" fmla="*/ 58 w 212"/>
                <a:gd name="T57" fmla="*/ 8 h 239"/>
                <a:gd name="T58" fmla="*/ 80 w 212"/>
                <a:gd name="T59" fmla="*/ 1 h 239"/>
                <a:gd name="T60" fmla="*/ 105 w 212"/>
                <a:gd name="T6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239" extrusionOk="0">
                  <a:moveTo>
                    <a:pt x="105" y="0"/>
                  </a:moveTo>
                  <a:lnTo>
                    <a:pt x="133" y="3"/>
                  </a:lnTo>
                  <a:lnTo>
                    <a:pt x="156" y="11"/>
                  </a:lnTo>
                  <a:lnTo>
                    <a:pt x="174" y="22"/>
                  </a:lnTo>
                  <a:lnTo>
                    <a:pt x="189" y="36"/>
                  </a:lnTo>
                  <a:lnTo>
                    <a:pt x="200" y="53"/>
                  </a:lnTo>
                  <a:lnTo>
                    <a:pt x="207" y="73"/>
                  </a:lnTo>
                  <a:lnTo>
                    <a:pt x="211" y="95"/>
                  </a:lnTo>
                  <a:lnTo>
                    <a:pt x="212" y="119"/>
                  </a:lnTo>
                  <a:lnTo>
                    <a:pt x="210" y="146"/>
                  </a:lnTo>
                  <a:lnTo>
                    <a:pt x="201" y="172"/>
                  </a:lnTo>
                  <a:lnTo>
                    <a:pt x="189" y="194"/>
                  </a:lnTo>
                  <a:lnTo>
                    <a:pt x="172" y="212"/>
                  </a:lnTo>
                  <a:lnTo>
                    <a:pt x="153" y="227"/>
                  </a:lnTo>
                  <a:lnTo>
                    <a:pt x="129"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5" y="34"/>
                  </a:lnTo>
                  <a:lnTo>
                    <a:pt x="40" y="19"/>
                  </a:lnTo>
                  <a:lnTo>
                    <a:pt x="58" y="8"/>
                  </a:lnTo>
                  <a:lnTo>
                    <a:pt x="80"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39" name="Google Shape;142;p15">
              <a:extLst>
                <a:ext uri="{FF2B5EF4-FFF2-40B4-BE49-F238E27FC236}">
                  <a16:creationId xmlns:a16="http://schemas.microsoft.com/office/drawing/2014/main" id="{E7E418DE-EEB6-4A03-8557-BA78C8081E3C}"/>
                </a:ext>
              </a:extLst>
            </p:cNvPr>
            <p:cNvSpPr>
              <a:spLocks/>
            </p:cNvSpPr>
            <p:nvPr/>
          </p:nvSpPr>
          <p:spPr bwMode="auto">
            <a:xfrm>
              <a:off x="6584989" y="432861"/>
              <a:ext cx="674688" cy="355600"/>
            </a:xfrm>
            <a:custGeom>
              <a:avLst/>
              <a:gdLst>
                <a:gd name="T0" fmla="*/ 319 w 425"/>
                <a:gd name="T1" fmla="*/ 0 h 224"/>
                <a:gd name="T2" fmla="*/ 348 w 425"/>
                <a:gd name="T3" fmla="*/ 7 h 224"/>
                <a:gd name="T4" fmla="*/ 373 w 425"/>
                <a:gd name="T5" fmla="*/ 17 h 224"/>
                <a:gd name="T6" fmla="*/ 391 w 425"/>
                <a:gd name="T7" fmla="*/ 27 h 224"/>
                <a:gd name="T8" fmla="*/ 404 w 425"/>
                <a:gd name="T9" fmla="*/ 36 h 224"/>
                <a:gd name="T10" fmla="*/ 414 w 425"/>
                <a:gd name="T11" fmla="*/ 45 h 224"/>
                <a:gd name="T12" fmla="*/ 420 w 425"/>
                <a:gd name="T13" fmla="*/ 52 h 224"/>
                <a:gd name="T14" fmla="*/ 424 w 425"/>
                <a:gd name="T15" fmla="*/ 58 h 224"/>
                <a:gd name="T16" fmla="*/ 425 w 425"/>
                <a:gd name="T17" fmla="*/ 60 h 224"/>
                <a:gd name="T18" fmla="*/ 393 w 425"/>
                <a:gd name="T19" fmla="*/ 68 h 224"/>
                <a:gd name="T20" fmla="*/ 364 w 425"/>
                <a:gd name="T21" fmla="*/ 80 h 224"/>
                <a:gd name="T22" fmla="*/ 340 w 425"/>
                <a:gd name="T23" fmla="*/ 96 h 224"/>
                <a:gd name="T24" fmla="*/ 318 w 425"/>
                <a:gd name="T25" fmla="*/ 113 h 224"/>
                <a:gd name="T26" fmla="*/ 300 w 425"/>
                <a:gd name="T27" fmla="*/ 133 h 224"/>
                <a:gd name="T28" fmla="*/ 285 w 425"/>
                <a:gd name="T29" fmla="*/ 151 h 224"/>
                <a:gd name="T30" fmla="*/ 273 w 425"/>
                <a:gd name="T31" fmla="*/ 171 h 224"/>
                <a:gd name="T32" fmla="*/ 263 w 425"/>
                <a:gd name="T33" fmla="*/ 188 h 224"/>
                <a:gd name="T34" fmla="*/ 256 w 425"/>
                <a:gd name="T35" fmla="*/ 202 h 224"/>
                <a:gd name="T36" fmla="*/ 251 w 425"/>
                <a:gd name="T37" fmla="*/ 213 h 224"/>
                <a:gd name="T38" fmla="*/ 249 w 425"/>
                <a:gd name="T39" fmla="*/ 222 h 224"/>
                <a:gd name="T40" fmla="*/ 248 w 425"/>
                <a:gd name="T41" fmla="*/ 224 h 224"/>
                <a:gd name="T42" fmla="*/ 158 w 425"/>
                <a:gd name="T43" fmla="*/ 224 h 224"/>
                <a:gd name="T44" fmla="*/ 123 w 425"/>
                <a:gd name="T45" fmla="*/ 222 h 224"/>
                <a:gd name="T46" fmla="*/ 92 w 425"/>
                <a:gd name="T47" fmla="*/ 218 h 224"/>
                <a:gd name="T48" fmla="*/ 67 w 425"/>
                <a:gd name="T49" fmla="*/ 214 h 224"/>
                <a:gd name="T50" fmla="*/ 48 w 425"/>
                <a:gd name="T51" fmla="*/ 211 h 224"/>
                <a:gd name="T52" fmla="*/ 31 w 425"/>
                <a:gd name="T53" fmla="*/ 207 h 224"/>
                <a:gd name="T54" fmla="*/ 19 w 425"/>
                <a:gd name="T55" fmla="*/ 202 h 224"/>
                <a:gd name="T56" fmla="*/ 10 w 425"/>
                <a:gd name="T57" fmla="*/ 199 h 224"/>
                <a:gd name="T58" fmla="*/ 4 w 425"/>
                <a:gd name="T59" fmla="*/ 196 h 224"/>
                <a:gd name="T60" fmla="*/ 2 w 425"/>
                <a:gd name="T61" fmla="*/ 195 h 224"/>
                <a:gd name="T62" fmla="*/ 0 w 425"/>
                <a:gd name="T63" fmla="*/ 194 h 224"/>
                <a:gd name="T64" fmla="*/ 4 w 425"/>
                <a:gd name="T65" fmla="*/ 160 h 224"/>
                <a:gd name="T66" fmla="*/ 11 w 425"/>
                <a:gd name="T67" fmla="*/ 129 h 224"/>
                <a:gd name="T68" fmla="*/ 22 w 425"/>
                <a:gd name="T69" fmla="*/ 103 h 224"/>
                <a:gd name="T70" fmla="*/ 35 w 425"/>
                <a:gd name="T71" fmla="*/ 80 h 224"/>
                <a:gd name="T72" fmla="*/ 51 w 425"/>
                <a:gd name="T73" fmla="*/ 62 h 224"/>
                <a:gd name="T74" fmla="*/ 67 w 425"/>
                <a:gd name="T75" fmla="*/ 46 h 224"/>
                <a:gd name="T76" fmla="*/ 83 w 425"/>
                <a:gd name="T77" fmla="*/ 34 h 224"/>
                <a:gd name="T78" fmla="*/ 101 w 425"/>
                <a:gd name="T79" fmla="*/ 24 h 224"/>
                <a:gd name="T80" fmla="*/ 116 w 425"/>
                <a:gd name="T81" fmla="*/ 17 h 224"/>
                <a:gd name="T82" fmla="*/ 129 w 425"/>
                <a:gd name="T83" fmla="*/ 12 h 224"/>
                <a:gd name="T84" fmla="*/ 139 w 425"/>
                <a:gd name="T85" fmla="*/ 8 h 224"/>
                <a:gd name="T86" fmla="*/ 146 w 425"/>
                <a:gd name="T87" fmla="*/ 6 h 224"/>
                <a:gd name="T88" fmla="*/ 148 w 425"/>
                <a:gd name="T89" fmla="*/ 6 h 224"/>
                <a:gd name="T90" fmla="*/ 176 w 425"/>
                <a:gd name="T91" fmla="*/ 22 h 224"/>
                <a:gd name="T92" fmla="*/ 202 w 425"/>
                <a:gd name="T93" fmla="*/ 32 h 224"/>
                <a:gd name="T94" fmla="*/ 225 w 425"/>
                <a:gd name="T95" fmla="*/ 35 h 224"/>
                <a:gd name="T96" fmla="*/ 245 w 425"/>
                <a:gd name="T97" fmla="*/ 35 h 224"/>
                <a:gd name="T98" fmla="*/ 265 w 425"/>
                <a:gd name="T99" fmla="*/ 32 h 224"/>
                <a:gd name="T100" fmla="*/ 280 w 425"/>
                <a:gd name="T101" fmla="*/ 27 h 224"/>
                <a:gd name="T102" fmla="*/ 294 w 425"/>
                <a:gd name="T103" fmla="*/ 19 h 224"/>
                <a:gd name="T104" fmla="*/ 305 w 425"/>
                <a:gd name="T105" fmla="*/ 12 h 224"/>
                <a:gd name="T106" fmla="*/ 313 w 425"/>
                <a:gd name="T107" fmla="*/ 6 h 224"/>
                <a:gd name="T108" fmla="*/ 319 w 425"/>
                <a:gd name="T10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5" h="224" extrusionOk="0">
                  <a:moveTo>
                    <a:pt x="319" y="0"/>
                  </a:moveTo>
                  <a:lnTo>
                    <a:pt x="348" y="7"/>
                  </a:lnTo>
                  <a:lnTo>
                    <a:pt x="373" y="17"/>
                  </a:lnTo>
                  <a:lnTo>
                    <a:pt x="391" y="27"/>
                  </a:lnTo>
                  <a:lnTo>
                    <a:pt x="404" y="36"/>
                  </a:lnTo>
                  <a:lnTo>
                    <a:pt x="414" y="45"/>
                  </a:lnTo>
                  <a:lnTo>
                    <a:pt x="420" y="52"/>
                  </a:lnTo>
                  <a:lnTo>
                    <a:pt x="424" y="58"/>
                  </a:lnTo>
                  <a:lnTo>
                    <a:pt x="425" y="60"/>
                  </a:lnTo>
                  <a:lnTo>
                    <a:pt x="393" y="68"/>
                  </a:lnTo>
                  <a:lnTo>
                    <a:pt x="364" y="80"/>
                  </a:lnTo>
                  <a:lnTo>
                    <a:pt x="340" y="96"/>
                  </a:lnTo>
                  <a:lnTo>
                    <a:pt x="318" y="113"/>
                  </a:lnTo>
                  <a:lnTo>
                    <a:pt x="300" y="133"/>
                  </a:lnTo>
                  <a:lnTo>
                    <a:pt x="285" y="151"/>
                  </a:lnTo>
                  <a:lnTo>
                    <a:pt x="273" y="171"/>
                  </a:lnTo>
                  <a:lnTo>
                    <a:pt x="263" y="188"/>
                  </a:lnTo>
                  <a:lnTo>
                    <a:pt x="256" y="202"/>
                  </a:lnTo>
                  <a:lnTo>
                    <a:pt x="251" y="213"/>
                  </a:lnTo>
                  <a:lnTo>
                    <a:pt x="249" y="222"/>
                  </a:lnTo>
                  <a:lnTo>
                    <a:pt x="248" y="224"/>
                  </a:lnTo>
                  <a:lnTo>
                    <a:pt x="158" y="224"/>
                  </a:lnTo>
                  <a:lnTo>
                    <a:pt x="123" y="222"/>
                  </a:lnTo>
                  <a:lnTo>
                    <a:pt x="92" y="218"/>
                  </a:lnTo>
                  <a:lnTo>
                    <a:pt x="67" y="214"/>
                  </a:lnTo>
                  <a:lnTo>
                    <a:pt x="48" y="211"/>
                  </a:lnTo>
                  <a:lnTo>
                    <a:pt x="31" y="207"/>
                  </a:lnTo>
                  <a:lnTo>
                    <a:pt x="19" y="202"/>
                  </a:lnTo>
                  <a:lnTo>
                    <a:pt x="10" y="199"/>
                  </a:lnTo>
                  <a:lnTo>
                    <a:pt x="4" y="196"/>
                  </a:lnTo>
                  <a:lnTo>
                    <a:pt x="2" y="195"/>
                  </a:lnTo>
                  <a:lnTo>
                    <a:pt x="0" y="194"/>
                  </a:lnTo>
                  <a:lnTo>
                    <a:pt x="4" y="160"/>
                  </a:lnTo>
                  <a:lnTo>
                    <a:pt x="11" y="129"/>
                  </a:lnTo>
                  <a:lnTo>
                    <a:pt x="22" y="103"/>
                  </a:lnTo>
                  <a:lnTo>
                    <a:pt x="35" y="80"/>
                  </a:lnTo>
                  <a:lnTo>
                    <a:pt x="51" y="62"/>
                  </a:lnTo>
                  <a:lnTo>
                    <a:pt x="67" y="46"/>
                  </a:lnTo>
                  <a:lnTo>
                    <a:pt x="83" y="34"/>
                  </a:lnTo>
                  <a:lnTo>
                    <a:pt x="101" y="24"/>
                  </a:lnTo>
                  <a:lnTo>
                    <a:pt x="116" y="17"/>
                  </a:lnTo>
                  <a:lnTo>
                    <a:pt x="129" y="12"/>
                  </a:lnTo>
                  <a:lnTo>
                    <a:pt x="139" y="8"/>
                  </a:lnTo>
                  <a:lnTo>
                    <a:pt x="146" y="6"/>
                  </a:lnTo>
                  <a:lnTo>
                    <a:pt x="148" y="6"/>
                  </a:lnTo>
                  <a:lnTo>
                    <a:pt x="176" y="22"/>
                  </a:lnTo>
                  <a:lnTo>
                    <a:pt x="202" y="32"/>
                  </a:lnTo>
                  <a:lnTo>
                    <a:pt x="225" y="35"/>
                  </a:lnTo>
                  <a:lnTo>
                    <a:pt x="245" y="35"/>
                  </a:lnTo>
                  <a:lnTo>
                    <a:pt x="265" y="32"/>
                  </a:lnTo>
                  <a:lnTo>
                    <a:pt x="280" y="27"/>
                  </a:lnTo>
                  <a:lnTo>
                    <a:pt x="294" y="19"/>
                  </a:lnTo>
                  <a:lnTo>
                    <a:pt x="305" y="12"/>
                  </a:lnTo>
                  <a:lnTo>
                    <a:pt x="313" y="6"/>
                  </a:lnTo>
                  <a:lnTo>
                    <a:pt x="3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40" name="Google Shape;143;p15">
              <a:extLst>
                <a:ext uri="{FF2B5EF4-FFF2-40B4-BE49-F238E27FC236}">
                  <a16:creationId xmlns:a16="http://schemas.microsoft.com/office/drawing/2014/main" id="{A30C03D8-DCF4-4772-A8D2-50112966EDC4}"/>
                </a:ext>
              </a:extLst>
            </p:cNvPr>
            <p:cNvSpPr>
              <a:spLocks/>
            </p:cNvSpPr>
            <p:nvPr/>
          </p:nvSpPr>
          <p:spPr bwMode="auto">
            <a:xfrm>
              <a:off x="7007264" y="574148"/>
              <a:ext cx="900113" cy="436563"/>
            </a:xfrm>
            <a:custGeom>
              <a:avLst/>
              <a:gdLst>
                <a:gd name="T0" fmla="*/ 377 w 567"/>
                <a:gd name="T1" fmla="*/ 0 h 275"/>
                <a:gd name="T2" fmla="*/ 411 w 567"/>
                <a:gd name="T3" fmla="*/ 7 h 275"/>
                <a:gd name="T4" fmla="*/ 441 w 567"/>
                <a:gd name="T5" fmla="*/ 19 h 275"/>
                <a:gd name="T6" fmla="*/ 467 w 567"/>
                <a:gd name="T7" fmla="*/ 34 h 275"/>
                <a:gd name="T8" fmla="*/ 490 w 567"/>
                <a:gd name="T9" fmla="*/ 51 h 275"/>
                <a:gd name="T10" fmla="*/ 508 w 567"/>
                <a:gd name="T11" fmla="*/ 71 h 275"/>
                <a:gd name="T12" fmla="*/ 523 w 567"/>
                <a:gd name="T13" fmla="*/ 91 h 275"/>
                <a:gd name="T14" fmla="*/ 536 w 567"/>
                <a:gd name="T15" fmla="*/ 112 h 275"/>
                <a:gd name="T16" fmla="*/ 546 w 567"/>
                <a:gd name="T17" fmla="*/ 134 h 275"/>
                <a:gd name="T18" fmla="*/ 553 w 567"/>
                <a:gd name="T19" fmla="*/ 155 h 275"/>
                <a:gd name="T20" fmla="*/ 559 w 567"/>
                <a:gd name="T21" fmla="*/ 174 h 275"/>
                <a:gd name="T22" fmla="*/ 563 w 567"/>
                <a:gd name="T23" fmla="*/ 191 h 275"/>
                <a:gd name="T24" fmla="*/ 565 w 567"/>
                <a:gd name="T25" fmla="*/ 206 h 275"/>
                <a:gd name="T26" fmla="*/ 566 w 567"/>
                <a:gd name="T27" fmla="*/ 217 h 275"/>
                <a:gd name="T28" fmla="*/ 567 w 567"/>
                <a:gd name="T29" fmla="*/ 224 h 275"/>
                <a:gd name="T30" fmla="*/ 567 w 567"/>
                <a:gd name="T31" fmla="*/ 227 h 275"/>
                <a:gd name="T32" fmla="*/ 502 w 567"/>
                <a:gd name="T33" fmla="*/ 246 h 275"/>
                <a:gd name="T34" fmla="*/ 439 w 567"/>
                <a:gd name="T35" fmla="*/ 260 h 275"/>
                <a:gd name="T36" fmla="*/ 380 w 567"/>
                <a:gd name="T37" fmla="*/ 269 h 275"/>
                <a:gd name="T38" fmla="*/ 324 w 567"/>
                <a:gd name="T39" fmla="*/ 274 h 275"/>
                <a:gd name="T40" fmla="*/ 272 w 567"/>
                <a:gd name="T41" fmla="*/ 275 h 275"/>
                <a:gd name="T42" fmla="*/ 223 w 567"/>
                <a:gd name="T43" fmla="*/ 274 h 275"/>
                <a:gd name="T44" fmla="*/ 178 w 567"/>
                <a:gd name="T45" fmla="*/ 269 h 275"/>
                <a:gd name="T46" fmla="*/ 138 w 567"/>
                <a:gd name="T47" fmla="*/ 264 h 275"/>
                <a:gd name="T48" fmla="*/ 103 w 567"/>
                <a:gd name="T49" fmla="*/ 257 h 275"/>
                <a:gd name="T50" fmla="*/ 73 w 567"/>
                <a:gd name="T51" fmla="*/ 250 h 275"/>
                <a:gd name="T52" fmla="*/ 47 w 567"/>
                <a:gd name="T53" fmla="*/ 242 h 275"/>
                <a:gd name="T54" fmla="*/ 27 w 567"/>
                <a:gd name="T55" fmla="*/ 235 h 275"/>
                <a:gd name="T56" fmla="*/ 12 w 567"/>
                <a:gd name="T57" fmla="*/ 229 h 275"/>
                <a:gd name="T58" fmla="*/ 4 w 567"/>
                <a:gd name="T59" fmla="*/ 225 h 275"/>
                <a:gd name="T60" fmla="*/ 0 w 567"/>
                <a:gd name="T61" fmla="*/ 224 h 275"/>
                <a:gd name="T62" fmla="*/ 2 w 567"/>
                <a:gd name="T63" fmla="*/ 188 h 275"/>
                <a:gd name="T64" fmla="*/ 8 w 567"/>
                <a:gd name="T65" fmla="*/ 155 h 275"/>
                <a:gd name="T66" fmla="*/ 19 w 567"/>
                <a:gd name="T67" fmla="*/ 127 h 275"/>
                <a:gd name="T68" fmla="*/ 31 w 567"/>
                <a:gd name="T69" fmla="*/ 101 h 275"/>
                <a:gd name="T70" fmla="*/ 47 w 567"/>
                <a:gd name="T71" fmla="*/ 80 h 275"/>
                <a:gd name="T72" fmla="*/ 63 w 567"/>
                <a:gd name="T73" fmla="*/ 62 h 275"/>
                <a:gd name="T74" fmla="*/ 81 w 567"/>
                <a:gd name="T75" fmla="*/ 46 h 275"/>
                <a:gd name="T76" fmla="*/ 98 w 567"/>
                <a:gd name="T77" fmla="*/ 34 h 275"/>
                <a:gd name="T78" fmla="*/ 116 w 567"/>
                <a:gd name="T79" fmla="*/ 24 h 275"/>
                <a:gd name="T80" fmla="*/ 132 w 567"/>
                <a:gd name="T81" fmla="*/ 17 h 275"/>
                <a:gd name="T82" fmla="*/ 147 w 567"/>
                <a:gd name="T83" fmla="*/ 11 h 275"/>
                <a:gd name="T84" fmla="*/ 160 w 567"/>
                <a:gd name="T85" fmla="*/ 7 h 275"/>
                <a:gd name="T86" fmla="*/ 170 w 567"/>
                <a:gd name="T87" fmla="*/ 4 h 275"/>
                <a:gd name="T88" fmla="*/ 176 w 567"/>
                <a:gd name="T89" fmla="*/ 2 h 275"/>
                <a:gd name="T90" fmla="*/ 178 w 567"/>
                <a:gd name="T91" fmla="*/ 2 h 275"/>
                <a:gd name="T92" fmla="*/ 207 w 567"/>
                <a:gd name="T93" fmla="*/ 21 h 275"/>
                <a:gd name="T94" fmla="*/ 236 w 567"/>
                <a:gd name="T95" fmla="*/ 32 h 275"/>
                <a:gd name="T96" fmla="*/ 262 w 567"/>
                <a:gd name="T97" fmla="*/ 36 h 275"/>
                <a:gd name="T98" fmla="*/ 286 w 567"/>
                <a:gd name="T99" fmla="*/ 38 h 275"/>
                <a:gd name="T100" fmla="*/ 309 w 567"/>
                <a:gd name="T101" fmla="*/ 34 h 275"/>
                <a:gd name="T102" fmla="*/ 329 w 567"/>
                <a:gd name="T103" fmla="*/ 28 h 275"/>
                <a:gd name="T104" fmla="*/ 346 w 567"/>
                <a:gd name="T105" fmla="*/ 21 h 275"/>
                <a:gd name="T106" fmla="*/ 359 w 567"/>
                <a:gd name="T107" fmla="*/ 13 h 275"/>
                <a:gd name="T108" fmla="*/ 369 w 567"/>
                <a:gd name="T109" fmla="*/ 7 h 275"/>
                <a:gd name="T110" fmla="*/ 375 w 567"/>
                <a:gd name="T111" fmla="*/ 2 h 275"/>
                <a:gd name="T112" fmla="*/ 377 w 567"/>
                <a:gd name="T11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7" h="275" extrusionOk="0">
                  <a:moveTo>
                    <a:pt x="377" y="0"/>
                  </a:moveTo>
                  <a:lnTo>
                    <a:pt x="411" y="7"/>
                  </a:lnTo>
                  <a:lnTo>
                    <a:pt x="441" y="19"/>
                  </a:lnTo>
                  <a:lnTo>
                    <a:pt x="467" y="34"/>
                  </a:lnTo>
                  <a:lnTo>
                    <a:pt x="490" y="51"/>
                  </a:lnTo>
                  <a:lnTo>
                    <a:pt x="508" y="71"/>
                  </a:lnTo>
                  <a:lnTo>
                    <a:pt x="523" y="91"/>
                  </a:lnTo>
                  <a:lnTo>
                    <a:pt x="536" y="112"/>
                  </a:lnTo>
                  <a:lnTo>
                    <a:pt x="546" y="134"/>
                  </a:lnTo>
                  <a:lnTo>
                    <a:pt x="553" y="155"/>
                  </a:lnTo>
                  <a:lnTo>
                    <a:pt x="559" y="174"/>
                  </a:lnTo>
                  <a:lnTo>
                    <a:pt x="563" y="191"/>
                  </a:lnTo>
                  <a:lnTo>
                    <a:pt x="565" y="206"/>
                  </a:lnTo>
                  <a:lnTo>
                    <a:pt x="566" y="217"/>
                  </a:lnTo>
                  <a:lnTo>
                    <a:pt x="567" y="224"/>
                  </a:lnTo>
                  <a:lnTo>
                    <a:pt x="567" y="227"/>
                  </a:lnTo>
                  <a:lnTo>
                    <a:pt x="502" y="246"/>
                  </a:lnTo>
                  <a:lnTo>
                    <a:pt x="439" y="260"/>
                  </a:lnTo>
                  <a:lnTo>
                    <a:pt x="380" y="269"/>
                  </a:lnTo>
                  <a:lnTo>
                    <a:pt x="324" y="274"/>
                  </a:lnTo>
                  <a:lnTo>
                    <a:pt x="272" y="275"/>
                  </a:lnTo>
                  <a:lnTo>
                    <a:pt x="223" y="274"/>
                  </a:lnTo>
                  <a:lnTo>
                    <a:pt x="178" y="269"/>
                  </a:lnTo>
                  <a:lnTo>
                    <a:pt x="138" y="264"/>
                  </a:lnTo>
                  <a:lnTo>
                    <a:pt x="103" y="257"/>
                  </a:lnTo>
                  <a:lnTo>
                    <a:pt x="73" y="250"/>
                  </a:lnTo>
                  <a:lnTo>
                    <a:pt x="47" y="242"/>
                  </a:lnTo>
                  <a:lnTo>
                    <a:pt x="27" y="235"/>
                  </a:lnTo>
                  <a:lnTo>
                    <a:pt x="12" y="229"/>
                  </a:lnTo>
                  <a:lnTo>
                    <a:pt x="4" y="225"/>
                  </a:lnTo>
                  <a:lnTo>
                    <a:pt x="0" y="224"/>
                  </a:lnTo>
                  <a:lnTo>
                    <a:pt x="2" y="188"/>
                  </a:lnTo>
                  <a:lnTo>
                    <a:pt x="8" y="155"/>
                  </a:lnTo>
                  <a:lnTo>
                    <a:pt x="19" y="127"/>
                  </a:lnTo>
                  <a:lnTo>
                    <a:pt x="31" y="101"/>
                  </a:lnTo>
                  <a:lnTo>
                    <a:pt x="47" y="80"/>
                  </a:lnTo>
                  <a:lnTo>
                    <a:pt x="63" y="62"/>
                  </a:lnTo>
                  <a:lnTo>
                    <a:pt x="81" y="46"/>
                  </a:lnTo>
                  <a:lnTo>
                    <a:pt x="98" y="34"/>
                  </a:lnTo>
                  <a:lnTo>
                    <a:pt x="116" y="24"/>
                  </a:lnTo>
                  <a:lnTo>
                    <a:pt x="132" y="17"/>
                  </a:lnTo>
                  <a:lnTo>
                    <a:pt x="147" y="11"/>
                  </a:lnTo>
                  <a:lnTo>
                    <a:pt x="160" y="7"/>
                  </a:lnTo>
                  <a:lnTo>
                    <a:pt x="170" y="4"/>
                  </a:lnTo>
                  <a:lnTo>
                    <a:pt x="176" y="2"/>
                  </a:lnTo>
                  <a:lnTo>
                    <a:pt x="178" y="2"/>
                  </a:lnTo>
                  <a:lnTo>
                    <a:pt x="207" y="21"/>
                  </a:lnTo>
                  <a:lnTo>
                    <a:pt x="236" y="32"/>
                  </a:lnTo>
                  <a:lnTo>
                    <a:pt x="262" y="36"/>
                  </a:lnTo>
                  <a:lnTo>
                    <a:pt x="286" y="38"/>
                  </a:lnTo>
                  <a:lnTo>
                    <a:pt x="309" y="34"/>
                  </a:lnTo>
                  <a:lnTo>
                    <a:pt x="329" y="28"/>
                  </a:lnTo>
                  <a:lnTo>
                    <a:pt x="346" y="21"/>
                  </a:lnTo>
                  <a:lnTo>
                    <a:pt x="359" y="13"/>
                  </a:lnTo>
                  <a:lnTo>
                    <a:pt x="369" y="7"/>
                  </a:lnTo>
                  <a:lnTo>
                    <a:pt x="375" y="2"/>
                  </a:lnTo>
                  <a:lnTo>
                    <a:pt x="3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sp>
          <p:nvSpPr>
            <p:cNvPr id="41" name="Google Shape;144;p15">
              <a:extLst>
                <a:ext uri="{FF2B5EF4-FFF2-40B4-BE49-F238E27FC236}">
                  <a16:creationId xmlns:a16="http://schemas.microsoft.com/office/drawing/2014/main" id="{0455DBFE-9A77-4E45-BDFD-8EAD8ED3CE32}"/>
                </a:ext>
              </a:extLst>
            </p:cNvPr>
            <p:cNvSpPr>
              <a:spLocks/>
            </p:cNvSpPr>
            <p:nvPr/>
          </p:nvSpPr>
          <p:spPr bwMode="auto">
            <a:xfrm>
              <a:off x="7662901" y="436036"/>
              <a:ext cx="666750" cy="354013"/>
            </a:xfrm>
            <a:custGeom>
              <a:avLst/>
              <a:gdLst>
                <a:gd name="T0" fmla="*/ 91 w 420"/>
                <a:gd name="T1" fmla="*/ 0 h 223"/>
                <a:gd name="T2" fmla="*/ 117 w 420"/>
                <a:gd name="T3" fmla="*/ 17 h 223"/>
                <a:gd name="T4" fmla="*/ 142 w 420"/>
                <a:gd name="T5" fmla="*/ 27 h 223"/>
                <a:gd name="T6" fmla="*/ 165 w 420"/>
                <a:gd name="T7" fmla="*/ 32 h 223"/>
                <a:gd name="T8" fmla="*/ 188 w 420"/>
                <a:gd name="T9" fmla="*/ 33 h 223"/>
                <a:gd name="T10" fmla="*/ 208 w 420"/>
                <a:gd name="T11" fmla="*/ 31 h 223"/>
                <a:gd name="T12" fmla="*/ 226 w 420"/>
                <a:gd name="T13" fmla="*/ 26 h 223"/>
                <a:gd name="T14" fmla="*/ 253 w 420"/>
                <a:gd name="T15" fmla="*/ 12 h 223"/>
                <a:gd name="T16" fmla="*/ 262 w 420"/>
                <a:gd name="T17" fmla="*/ 6 h 223"/>
                <a:gd name="T18" fmla="*/ 267 w 420"/>
                <a:gd name="T19" fmla="*/ 2 h 223"/>
                <a:gd name="T20" fmla="*/ 270 w 420"/>
                <a:gd name="T21" fmla="*/ 0 h 223"/>
                <a:gd name="T22" fmla="*/ 301 w 420"/>
                <a:gd name="T23" fmla="*/ 10 h 223"/>
                <a:gd name="T24" fmla="*/ 329 w 420"/>
                <a:gd name="T25" fmla="*/ 23 h 223"/>
                <a:gd name="T26" fmla="*/ 351 w 420"/>
                <a:gd name="T27" fmla="*/ 38 h 223"/>
                <a:gd name="T28" fmla="*/ 370 w 420"/>
                <a:gd name="T29" fmla="*/ 55 h 223"/>
                <a:gd name="T30" fmla="*/ 385 w 420"/>
                <a:gd name="T31" fmla="*/ 72 h 223"/>
                <a:gd name="T32" fmla="*/ 397 w 420"/>
                <a:gd name="T33" fmla="*/ 92 h 223"/>
                <a:gd name="T34" fmla="*/ 406 w 420"/>
                <a:gd name="T35" fmla="*/ 110 h 223"/>
                <a:gd name="T36" fmla="*/ 412 w 420"/>
                <a:gd name="T37" fmla="*/ 127 h 223"/>
                <a:gd name="T38" fmla="*/ 416 w 420"/>
                <a:gd name="T39" fmla="*/ 144 h 223"/>
                <a:gd name="T40" fmla="*/ 419 w 420"/>
                <a:gd name="T41" fmla="*/ 159 h 223"/>
                <a:gd name="T42" fmla="*/ 420 w 420"/>
                <a:gd name="T43" fmla="*/ 171 h 223"/>
                <a:gd name="T44" fmla="*/ 420 w 420"/>
                <a:gd name="T45" fmla="*/ 189 h 223"/>
                <a:gd name="T46" fmla="*/ 393 w 420"/>
                <a:gd name="T47" fmla="*/ 200 h 223"/>
                <a:gd name="T48" fmla="*/ 365 w 420"/>
                <a:gd name="T49" fmla="*/ 209 h 223"/>
                <a:gd name="T50" fmla="*/ 335 w 420"/>
                <a:gd name="T51" fmla="*/ 215 h 223"/>
                <a:gd name="T52" fmla="*/ 305 w 420"/>
                <a:gd name="T53" fmla="*/ 220 h 223"/>
                <a:gd name="T54" fmla="*/ 276 w 420"/>
                <a:gd name="T55" fmla="*/ 222 h 223"/>
                <a:gd name="T56" fmla="*/ 248 w 420"/>
                <a:gd name="T57" fmla="*/ 223 h 223"/>
                <a:gd name="T58" fmla="*/ 224 w 420"/>
                <a:gd name="T59" fmla="*/ 223 h 223"/>
                <a:gd name="T60" fmla="*/ 202 w 420"/>
                <a:gd name="T61" fmla="*/ 222 h 223"/>
                <a:gd name="T62" fmla="*/ 186 w 420"/>
                <a:gd name="T63" fmla="*/ 222 h 223"/>
                <a:gd name="T64" fmla="*/ 175 w 420"/>
                <a:gd name="T65" fmla="*/ 221 h 223"/>
                <a:gd name="T66" fmla="*/ 171 w 420"/>
                <a:gd name="T67" fmla="*/ 221 h 223"/>
                <a:gd name="T68" fmla="*/ 156 w 420"/>
                <a:gd name="T69" fmla="*/ 184 h 223"/>
                <a:gd name="T70" fmla="*/ 137 w 420"/>
                <a:gd name="T71" fmla="*/ 154 h 223"/>
                <a:gd name="T72" fmla="*/ 117 w 420"/>
                <a:gd name="T73" fmla="*/ 128 h 223"/>
                <a:gd name="T74" fmla="*/ 96 w 420"/>
                <a:gd name="T75" fmla="*/ 108 h 223"/>
                <a:gd name="T76" fmla="*/ 76 w 420"/>
                <a:gd name="T77" fmla="*/ 91 h 223"/>
                <a:gd name="T78" fmla="*/ 56 w 420"/>
                <a:gd name="T79" fmla="*/ 78 h 223"/>
                <a:gd name="T80" fmla="*/ 38 w 420"/>
                <a:gd name="T81" fmla="*/ 70 h 223"/>
                <a:gd name="T82" fmla="*/ 23 w 420"/>
                <a:gd name="T83" fmla="*/ 64 h 223"/>
                <a:gd name="T84" fmla="*/ 11 w 420"/>
                <a:gd name="T85" fmla="*/ 60 h 223"/>
                <a:gd name="T86" fmla="*/ 3 w 420"/>
                <a:gd name="T87" fmla="*/ 58 h 223"/>
                <a:gd name="T88" fmla="*/ 0 w 420"/>
                <a:gd name="T89" fmla="*/ 58 h 223"/>
                <a:gd name="T90" fmla="*/ 15 w 420"/>
                <a:gd name="T91" fmla="*/ 39 h 223"/>
                <a:gd name="T92" fmla="*/ 32 w 420"/>
                <a:gd name="T93" fmla="*/ 26 h 223"/>
                <a:gd name="T94" fmla="*/ 49 w 420"/>
                <a:gd name="T95" fmla="*/ 16 h 223"/>
                <a:gd name="T96" fmla="*/ 65 w 420"/>
                <a:gd name="T97" fmla="*/ 9 h 223"/>
                <a:gd name="T98" fmla="*/ 79 w 420"/>
                <a:gd name="T99" fmla="*/ 4 h 223"/>
                <a:gd name="T100" fmla="*/ 88 w 420"/>
                <a:gd name="T101" fmla="*/ 2 h 223"/>
                <a:gd name="T102" fmla="*/ 91 w 420"/>
                <a:gd name="T103"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0" h="223" extrusionOk="0">
                  <a:moveTo>
                    <a:pt x="91" y="0"/>
                  </a:moveTo>
                  <a:lnTo>
                    <a:pt x="117" y="17"/>
                  </a:lnTo>
                  <a:lnTo>
                    <a:pt x="142" y="27"/>
                  </a:lnTo>
                  <a:lnTo>
                    <a:pt x="165" y="32"/>
                  </a:lnTo>
                  <a:lnTo>
                    <a:pt x="188" y="33"/>
                  </a:lnTo>
                  <a:lnTo>
                    <a:pt x="208" y="31"/>
                  </a:lnTo>
                  <a:lnTo>
                    <a:pt x="226" y="26"/>
                  </a:lnTo>
                  <a:lnTo>
                    <a:pt x="253" y="12"/>
                  </a:lnTo>
                  <a:lnTo>
                    <a:pt x="262" y="6"/>
                  </a:lnTo>
                  <a:lnTo>
                    <a:pt x="267" y="2"/>
                  </a:lnTo>
                  <a:lnTo>
                    <a:pt x="270" y="0"/>
                  </a:lnTo>
                  <a:lnTo>
                    <a:pt x="301" y="10"/>
                  </a:lnTo>
                  <a:lnTo>
                    <a:pt x="329" y="23"/>
                  </a:lnTo>
                  <a:lnTo>
                    <a:pt x="351" y="38"/>
                  </a:lnTo>
                  <a:lnTo>
                    <a:pt x="370" y="55"/>
                  </a:lnTo>
                  <a:lnTo>
                    <a:pt x="385" y="72"/>
                  </a:lnTo>
                  <a:lnTo>
                    <a:pt x="397" y="92"/>
                  </a:lnTo>
                  <a:lnTo>
                    <a:pt x="406" y="110"/>
                  </a:lnTo>
                  <a:lnTo>
                    <a:pt x="412" y="127"/>
                  </a:lnTo>
                  <a:lnTo>
                    <a:pt x="416" y="144"/>
                  </a:lnTo>
                  <a:lnTo>
                    <a:pt x="419" y="159"/>
                  </a:lnTo>
                  <a:lnTo>
                    <a:pt x="420" y="171"/>
                  </a:lnTo>
                  <a:lnTo>
                    <a:pt x="420" y="189"/>
                  </a:lnTo>
                  <a:lnTo>
                    <a:pt x="393" y="200"/>
                  </a:lnTo>
                  <a:lnTo>
                    <a:pt x="365" y="209"/>
                  </a:lnTo>
                  <a:lnTo>
                    <a:pt x="335" y="215"/>
                  </a:lnTo>
                  <a:lnTo>
                    <a:pt x="305" y="220"/>
                  </a:lnTo>
                  <a:lnTo>
                    <a:pt x="276" y="222"/>
                  </a:lnTo>
                  <a:lnTo>
                    <a:pt x="248" y="223"/>
                  </a:lnTo>
                  <a:lnTo>
                    <a:pt x="224" y="223"/>
                  </a:lnTo>
                  <a:lnTo>
                    <a:pt x="202" y="222"/>
                  </a:lnTo>
                  <a:lnTo>
                    <a:pt x="186" y="222"/>
                  </a:lnTo>
                  <a:lnTo>
                    <a:pt x="175" y="221"/>
                  </a:lnTo>
                  <a:lnTo>
                    <a:pt x="171" y="221"/>
                  </a:lnTo>
                  <a:lnTo>
                    <a:pt x="156" y="184"/>
                  </a:lnTo>
                  <a:lnTo>
                    <a:pt x="137" y="154"/>
                  </a:lnTo>
                  <a:lnTo>
                    <a:pt x="117" y="128"/>
                  </a:lnTo>
                  <a:lnTo>
                    <a:pt x="96" y="108"/>
                  </a:lnTo>
                  <a:lnTo>
                    <a:pt x="76" y="91"/>
                  </a:lnTo>
                  <a:lnTo>
                    <a:pt x="56" y="78"/>
                  </a:lnTo>
                  <a:lnTo>
                    <a:pt x="38" y="70"/>
                  </a:lnTo>
                  <a:lnTo>
                    <a:pt x="23" y="64"/>
                  </a:lnTo>
                  <a:lnTo>
                    <a:pt x="11" y="60"/>
                  </a:lnTo>
                  <a:lnTo>
                    <a:pt x="3" y="58"/>
                  </a:lnTo>
                  <a:lnTo>
                    <a:pt x="0" y="58"/>
                  </a:lnTo>
                  <a:lnTo>
                    <a:pt x="15" y="39"/>
                  </a:lnTo>
                  <a:lnTo>
                    <a:pt x="32" y="26"/>
                  </a:lnTo>
                  <a:lnTo>
                    <a:pt x="49" y="16"/>
                  </a:lnTo>
                  <a:lnTo>
                    <a:pt x="65" y="9"/>
                  </a:lnTo>
                  <a:lnTo>
                    <a:pt x="79" y="4"/>
                  </a:lnTo>
                  <a:lnTo>
                    <a:pt x="88" y="2"/>
                  </a:lnTo>
                  <a:lnTo>
                    <a:pt x="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243737" tIns="121835" rIns="243737" bIns="121835" anchor="t" anchorCtr="0" upright="1">
              <a:noAutofit/>
            </a:bodyPr>
            <a:lstStyle/>
            <a:p>
              <a:endParaRPr lang="en-US" sz="4799"/>
            </a:p>
          </p:txBody>
        </p:sp>
      </p:grpSp>
      <p:sp>
        <p:nvSpPr>
          <p:cNvPr id="42" name="Google Shape;146;p15">
            <a:extLst>
              <a:ext uri="{FF2B5EF4-FFF2-40B4-BE49-F238E27FC236}">
                <a16:creationId xmlns:a16="http://schemas.microsoft.com/office/drawing/2014/main" id="{E32CE883-F396-4580-8093-07A5E34EA8DB}"/>
              </a:ext>
            </a:extLst>
          </p:cNvPr>
          <p:cNvSpPr>
            <a:spLocks/>
          </p:cNvSpPr>
          <p:nvPr/>
        </p:nvSpPr>
        <p:spPr bwMode="auto">
          <a:xfrm>
            <a:off x="23601684" y="10209959"/>
            <a:ext cx="558654" cy="736408"/>
          </a:xfrm>
          <a:custGeom>
            <a:avLst/>
            <a:gdLst>
              <a:gd name="T0" fmla="*/ 169 w 299"/>
              <a:gd name="T1" fmla="*/ 271 h 394"/>
              <a:gd name="T2" fmla="*/ 175 w 299"/>
              <a:gd name="T3" fmla="*/ 279 h 394"/>
              <a:gd name="T4" fmla="*/ 173 w 299"/>
              <a:gd name="T5" fmla="*/ 293 h 394"/>
              <a:gd name="T6" fmla="*/ 166 w 299"/>
              <a:gd name="T7" fmla="*/ 300 h 394"/>
              <a:gd name="T8" fmla="*/ 158 w 299"/>
              <a:gd name="T9" fmla="*/ 302 h 394"/>
              <a:gd name="T10" fmla="*/ 137 w 299"/>
              <a:gd name="T11" fmla="*/ 203 h 394"/>
              <a:gd name="T12" fmla="*/ 138 w 299"/>
              <a:gd name="T13" fmla="*/ 233 h 394"/>
              <a:gd name="T14" fmla="*/ 126 w 299"/>
              <a:gd name="T15" fmla="*/ 227 h 394"/>
              <a:gd name="T16" fmla="*/ 126 w 299"/>
              <a:gd name="T17" fmla="*/ 213 h 394"/>
              <a:gd name="T18" fmla="*/ 130 w 299"/>
              <a:gd name="T19" fmla="*/ 207 h 394"/>
              <a:gd name="T20" fmla="*/ 144 w 299"/>
              <a:gd name="T21" fmla="*/ 165 h 394"/>
              <a:gd name="T22" fmla="*/ 121 w 299"/>
              <a:gd name="T23" fmla="*/ 185 h 394"/>
              <a:gd name="T24" fmla="*/ 99 w 299"/>
              <a:gd name="T25" fmla="*/ 210 h 394"/>
              <a:gd name="T26" fmla="*/ 99 w 299"/>
              <a:gd name="T27" fmla="*/ 233 h 394"/>
              <a:gd name="T28" fmla="*/ 105 w 299"/>
              <a:gd name="T29" fmla="*/ 244 h 394"/>
              <a:gd name="T30" fmla="*/ 117 w 299"/>
              <a:gd name="T31" fmla="*/ 254 h 394"/>
              <a:gd name="T32" fmla="*/ 137 w 299"/>
              <a:gd name="T33" fmla="*/ 261 h 394"/>
              <a:gd name="T34" fmla="*/ 144 w 299"/>
              <a:gd name="T35" fmla="*/ 262 h 394"/>
              <a:gd name="T36" fmla="*/ 132 w 299"/>
              <a:gd name="T37" fmla="*/ 299 h 394"/>
              <a:gd name="T38" fmla="*/ 124 w 299"/>
              <a:gd name="T39" fmla="*/ 287 h 394"/>
              <a:gd name="T40" fmla="*/ 95 w 299"/>
              <a:gd name="T41" fmla="*/ 276 h 394"/>
              <a:gd name="T42" fmla="*/ 109 w 299"/>
              <a:gd name="T43" fmla="*/ 312 h 394"/>
              <a:gd name="T44" fmla="*/ 144 w 299"/>
              <a:gd name="T45" fmla="*/ 325 h 394"/>
              <a:gd name="T46" fmla="*/ 154 w 299"/>
              <a:gd name="T47" fmla="*/ 325 h 394"/>
              <a:gd name="T48" fmla="*/ 187 w 299"/>
              <a:gd name="T49" fmla="*/ 314 h 394"/>
              <a:gd name="T50" fmla="*/ 203 w 299"/>
              <a:gd name="T51" fmla="*/ 292 h 394"/>
              <a:gd name="T52" fmla="*/ 198 w 299"/>
              <a:gd name="T53" fmla="*/ 261 h 394"/>
              <a:gd name="T54" fmla="*/ 178 w 299"/>
              <a:gd name="T55" fmla="*/ 244 h 394"/>
              <a:gd name="T56" fmla="*/ 157 w 299"/>
              <a:gd name="T57" fmla="*/ 238 h 394"/>
              <a:gd name="T58" fmla="*/ 154 w 299"/>
              <a:gd name="T59" fmla="*/ 203 h 394"/>
              <a:gd name="T60" fmla="*/ 171 w 299"/>
              <a:gd name="T61" fmla="*/ 221 h 394"/>
              <a:gd name="T62" fmla="*/ 194 w 299"/>
              <a:gd name="T63" fmla="*/ 204 h 394"/>
              <a:gd name="T64" fmla="*/ 171 w 299"/>
              <a:gd name="T65" fmla="*/ 183 h 394"/>
              <a:gd name="T66" fmla="*/ 154 w 299"/>
              <a:gd name="T67" fmla="*/ 165 h 394"/>
              <a:gd name="T68" fmla="*/ 129 w 299"/>
              <a:gd name="T69" fmla="*/ 110 h 394"/>
              <a:gd name="T70" fmla="*/ 129 w 299"/>
              <a:gd name="T71" fmla="*/ 84 h 394"/>
              <a:gd name="T72" fmla="*/ 186 w 299"/>
              <a:gd name="T73" fmla="*/ 14 h 394"/>
              <a:gd name="T74" fmla="*/ 194 w 299"/>
              <a:gd name="T75" fmla="*/ 90 h 394"/>
              <a:gd name="T76" fmla="*/ 204 w 299"/>
              <a:gd name="T77" fmla="*/ 117 h 394"/>
              <a:gd name="T78" fmla="*/ 245 w 299"/>
              <a:gd name="T79" fmla="*/ 178 h 394"/>
              <a:gd name="T80" fmla="*/ 289 w 299"/>
              <a:gd name="T81" fmla="*/ 265 h 394"/>
              <a:gd name="T82" fmla="*/ 298 w 299"/>
              <a:gd name="T83" fmla="*/ 337 h 394"/>
              <a:gd name="T84" fmla="*/ 271 w 299"/>
              <a:gd name="T85" fmla="*/ 378 h 394"/>
              <a:gd name="T86" fmla="*/ 219 w 299"/>
              <a:gd name="T87" fmla="*/ 393 h 394"/>
              <a:gd name="T88" fmla="*/ 79 w 299"/>
              <a:gd name="T89" fmla="*/ 393 h 394"/>
              <a:gd name="T90" fmla="*/ 28 w 299"/>
              <a:gd name="T91" fmla="*/ 378 h 394"/>
              <a:gd name="T92" fmla="*/ 1 w 299"/>
              <a:gd name="T93" fmla="*/ 337 h 394"/>
              <a:gd name="T94" fmla="*/ 10 w 299"/>
              <a:gd name="T95" fmla="*/ 265 h 394"/>
              <a:gd name="T96" fmla="*/ 53 w 299"/>
              <a:gd name="T97" fmla="*/ 178 h 394"/>
              <a:gd name="T98" fmla="*/ 93 w 299"/>
              <a:gd name="T99" fmla="*/ 118 h 394"/>
              <a:gd name="T100" fmla="*/ 104 w 299"/>
              <a:gd name="T101" fmla="*/ 90 h 394"/>
              <a:gd name="T102" fmla="*/ 113 w 299"/>
              <a:gd name="T103" fmla="*/ 1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94" extrusionOk="0">
                <a:moveTo>
                  <a:pt x="154" y="266"/>
                </a:moveTo>
                <a:lnTo>
                  <a:pt x="165" y="268"/>
                </a:lnTo>
                <a:lnTo>
                  <a:pt x="169" y="271"/>
                </a:lnTo>
                <a:lnTo>
                  <a:pt x="171" y="272"/>
                </a:lnTo>
                <a:lnTo>
                  <a:pt x="174" y="275"/>
                </a:lnTo>
                <a:lnTo>
                  <a:pt x="175" y="279"/>
                </a:lnTo>
                <a:lnTo>
                  <a:pt x="175" y="288"/>
                </a:lnTo>
                <a:lnTo>
                  <a:pt x="174" y="292"/>
                </a:lnTo>
                <a:lnTo>
                  <a:pt x="173" y="293"/>
                </a:lnTo>
                <a:lnTo>
                  <a:pt x="171" y="296"/>
                </a:lnTo>
                <a:lnTo>
                  <a:pt x="169" y="297"/>
                </a:lnTo>
                <a:lnTo>
                  <a:pt x="166" y="300"/>
                </a:lnTo>
                <a:lnTo>
                  <a:pt x="162" y="301"/>
                </a:lnTo>
                <a:lnTo>
                  <a:pt x="158" y="301"/>
                </a:lnTo>
                <a:lnTo>
                  <a:pt x="158" y="302"/>
                </a:lnTo>
                <a:lnTo>
                  <a:pt x="154" y="302"/>
                </a:lnTo>
                <a:lnTo>
                  <a:pt x="154" y="266"/>
                </a:lnTo>
                <a:close/>
                <a:moveTo>
                  <a:pt x="137" y="203"/>
                </a:moveTo>
                <a:lnTo>
                  <a:pt x="144" y="203"/>
                </a:lnTo>
                <a:lnTo>
                  <a:pt x="144" y="234"/>
                </a:lnTo>
                <a:lnTo>
                  <a:pt x="138" y="233"/>
                </a:lnTo>
                <a:lnTo>
                  <a:pt x="134" y="232"/>
                </a:lnTo>
                <a:lnTo>
                  <a:pt x="129" y="229"/>
                </a:lnTo>
                <a:lnTo>
                  <a:pt x="126" y="227"/>
                </a:lnTo>
                <a:lnTo>
                  <a:pt x="125" y="223"/>
                </a:lnTo>
                <a:lnTo>
                  <a:pt x="125" y="216"/>
                </a:lnTo>
                <a:lnTo>
                  <a:pt x="126" y="213"/>
                </a:lnTo>
                <a:lnTo>
                  <a:pt x="126" y="212"/>
                </a:lnTo>
                <a:lnTo>
                  <a:pt x="128" y="210"/>
                </a:lnTo>
                <a:lnTo>
                  <a:pt x="130" y="207"/>
                </a:lnTo>
                <a:lnTo>
                  <a:pt x="133" y="206"/>
                </a:lnTo>
                <a:lnTo>
                  <a:pt x="137" y="203"/>
                </a:lnTo>
                <a:close/>
                <a:moveTo>
                  <a:pt x="144" y="165"/>
                </a:moveTo>
                <a:lnTo>
                  <a:pt x="144" y="179"/>
                </a:lnTo>
                <a:lnTo>
                  <a:pt x="137" y="181"/>
                </a:lnTo>
                <a:lnTo>
                  <a:pt x="121" y="185"/>
                </a:lnTo>
                <a:lnTo>
                  <a:pt x="116" y="187"/>
                </a:lnTo>
                <a:lnTo>
                  <a:pt x="104" y="199"/>
                </a:lnTo>
                <a:lnTo>
                  <a:pt x="99" y="210"/>
                </a:lnTo>
                <a:lnTo>
                  <a:pt x="97" y="215"/>
                </a:lnTo>
                <a:lnTo>
                  <a:pt x="97" y="228"/>
                </a:lnTo>
                <a:lnTo>
                  <a:pt x="99" y="233"/>
                </a:lnTo>
                <a:lnTo>
                  <a:pt x="101" y="237"/>
                </a:lnTo>
                <a:lnTo>
                  <a:pt x="103" y="241"/>
                </a:lnTo>
                <a:lnTo>
                  <a:pt x="105" y="244"/>
                </a:lnTo>
                <a:lnTo>
                  <a:pt x="107" y="246"/>
                </a:lnTo>
                <a:lnTo>
                  <a:pt x="109" y="249"/>
                </a:lnTo>
                <a:lnTo>
                  <a:pt x="117" y="254"/>
                </a:lnTo>
                <a:lnTo>
                  <a:pt x="128" y="257"/>
                </a:lnTo>
                <a:lnTo>
                  <a:pt x="132" y="259"/>
                </a:lnTo>
                <a:lnTo>
                  <a:pt x="137" y="261"/>
                </a:lnTo>
                <a:lnTo>
                  <a:pt x="141" y="261"/>
                </a:lnTo>
                <a:lnTo>
                  <a:pt x="141" y="262"/>
                </a:lnTo>
                <a:lnTo>
                  <a:pt x="144" y="262"/>
                </a:lnTo>
                <a:lnTo>
                  <a:pt x="144" y="302"/>
                </a:lnTo>
                <a:lnTo>
                  <a:pt x="137" y="301"/>
                </a:lnTo>
                <a:lnTo>
                  <a:pt x="132" y="299"/>
                </a:lnTo>
                <a:lnTo>
                  <a:pt x="128" y="295"/>
                </a:lnTo>
                <a:lnTo>
                  <a:pt x="125" y="291"/>
                </a:lnTo>
                <a:lnTo>
                  <a:pt x="124" y="287"/>
                </a:lnTo>
                <a:lnTo>
                  <a:pt x="122" y="282"/>
                </a:lnTo>
                <a:lnTo>
                  <a:pt x="122" y="276"/>
                </a:lnTo>
                <a:lnTo>
                  <a:pt x="95" y="276"/>
                </a:lnTo>
                <a:lnTo>
                  <a:pt x="97" y="291"/>
                </a:lnTo>
                <a:lnTo>
                  <a:pt x="101" y="302"/>
                </a:lnTo>
                <a:lnTo>
                  <a:pt x="109" y="312"/>
                </a:lnTo>
                <a:lnTo>
                  <a:pt x="118" y="318"/>
                </a:lnTo>
                <a:lnTo>
                  <a:pt x="130" y="322"/>
                </a:lnTo>
                <a:lnTo>
                  <a:pt x="144" y="325"/>
                </a:lnTo>
                <a:lnTo>
                  <a:pt x="144" y="342"/>
                </a:lnTo>
                <a:lnTo>
                  <a:pt x="154" y="342"/>
                </a:lnTo>
                <a:lnTo>
                  <a:pt x="154" y="325"/>
                </a:lnTo>
                <a:lnTo>
                  <a:pt x="169" y="323"/>
                </a:lnTo>
                <a:lnTo>
                  <a:pt x="179" y="320"/>
                </a:lnTo>
                <a:lnTo>
                  <a:pt x="187" y="314"/>
                </a:lnTo>
                <a:lnTo>
                  <a:pt x="199" y="302"/>
                </a:lnTo>
                <a:lnTo>
                  <a:pt x="202" y="296"/>
                </a:lnTo>
                <a:lnTo>
                  <a:pt x="203" y="292"/>
                </a:lnTo>
                <a:lnTo>
                  <a:pt x="203" y="274"/>
                </a:lnTo>
                <a:lnTo>
                  <a:pt x="200" y="266"/>
                </a:lnTo>
                <a:lnTo>
                  <a:pt x="198" y="261"/>
                </a:lnTo>
                <a:lnTo>
                  <a:pt x="192" y="253"/>
                </a:lnTo>
                <a:lnTo>
                  <a:pt x="187" y="249"/>
                </a:lnTo>
                <a:lnTo>
                  <a:pt x="178" y="244"/>
                </a:lnTo>
                <a:lnTo>
                  <a:pt x="165" y="240"/>
                </a:lnTo>
                <a:lnTo>
                  <a:pt x="162" y="238"/>
                </a:lnTo>
                <a:lnTo>
                  <a:pt x="157" y="238"/>
                </a:lnTo>
                <a:lnTo>
                  <a:pt x="155" y="237"/>
                </a:lnTo>
                <a:lnTo>
                  <a:pt x="154" y="237"/>
                </a:lnTo>
                <a:lnTo>
                  <a:pt x="154" y="203"/>
                </a:lnTo>
                <a:lnTo>
                  <a:pt x="158" y="203"/>
                </a:lnTo>
                <a:lnTo>
                  <a:pt x="166" y="208"/>
                </a:lnTo>
                <a:lnTo>
                  <a:pt x="171" y="221"/>
                </a:lnTo>
                <a:lnTo>
                  <a:pt x="199" y="221"/>
                </a:lnTo>
                <a:lnTo>
                  <a:pt x="198" y="216"/>
                </a:lnTo>
                <a:lnTo>
                  <a:pt x="194" y="204"/>
                </a:lnTo>
                <a:lnTo>
                  <a:pt x="190" y="198"/>
                </a:lnTo>
                <a:lnTo>
                  <a:pt x="184" y="191"/>
                </a:lnTo>
                <a:lnTo>
                  <a:pt x="171" y="183"/>
                </a:lnTo>
                <a:lnTo>
                  <a:pt x="163" y="182"/>
                </a:lnTo>
                <a:lnTo>
                  <a:pt x="154" y="179"/>
                </a:lnTo>
                <a:lnTo>
                  <a:pt x="154" y="165"/>
                </a:lnTo>
                <a:lnTo>
                  <a:pt x="144" y="165"/>
                </a:lnTo>
                <a:close/>
                <a:moveTo>
                  <a:pt x="129" y="84"/>
                </a:moveTo>
                <a:lnTo>
                  <a:pt x="129" y="110"/>
                </a:lnTo>
                <a:lnTo>
                  <a:pt x="170" y="110"/>
                </a:lnTo>
                <a:lnTo>
                  <a:pt x="170" y="84"/>
                </a:lnTo>
                <a:lnTo>
                  <a:pt x="129" y="84"/>
                </a:lnTo>
                <a:close/>
                <a:moveTo>
                  <a:pt x="109" y="0"/>
                </a:moveTo>
                <a:lnTo>
                  <a:pt x="188" y="0"/>
                </a:lnTo>
                <a:lnTo>
                  <a:pt x="186" y="14"/>
                </a:lnTo>
                <a:lnTo>
                  <a:pt x="217" y="29"/>
                </a:lnTo>
                <a:lnTo>
                  <a:pt x="198" y="77"/>
                </a:lnTo>
                <a:lnTo>
                  <a:pt x="194" y="90"/>
                </a:lnTo>
                <a:lnTo>
                  <a:pt x="195" y="101"/>
                </a:lnTo>
                <a:lnTo>
                  <a:pt x="199" y="110"/>
                </a:lnTo>
                <a:lnTo>
                  <a:pt x="204" y="117"/>
                </a:lnTo>
                <a:lnTo>
                  <a:pt x="209" y="124"/>
                </a:lnTo>
                <a:lnTo>
                  <a:pt x="228" y="151"/>
                </a:lnTo>
                <a:lnTo>
                  <a:pt x="245" y="178"/>
                </a:lnTo>
                <a:lnTo>
                  <a:pt x="262" y="208"/>
                </a:lnTo>
                <a:lnTo>
                  <a:pt x="277" y="237"/>
                </a:lnTo>
                <a:lnTo>
                  <a:pt x="289" y="265"/>
                </a:lnTo>
                <a:lnTo>
                  <a:pt x="297" y="291"/>
                </a:lnTo>
                <a:lnTo>
                  <a:pt x="299" y="314"/>
                </a:lnTo>
                <a:lnTo>
                  <a:pt x="298" y="337"/>
                </a:lnTo>
                <a:lnTo>
                  <a:pt x="291" y="355"/>
                </a:lnTo>
                <a:lnTo>
                  <a:pt x="283" y="368"/>
                </a:lnTo>
                <a:lnTo>
                  <a:pt x="271" y="378"/>
                </a:lnTo>
                <a:lnTo>
                  <a:pt x="256" y="385"/>
                </a:lnTo>
                <a:lnTo>
                  <a:pt x="238" y="390"/>
                </a:lnTo>
                <a:lnTo>
                  <a:pt x="219" y="393"/>
                </a:lnTo>
                <a:lnTo>
                  <a:pt x="198" y="394"/>
                </a:lnTo>
                <a:lnTo>
                  <a:pt x="100" y="394"/>
                </a:lnTo>
                <a:lnTo>
                  <a:pt x="79" y="393"/>
                </a:lnTo>
                <a:lnTo>
                  <a:pt x="59" y="390"/>
                </a:lnTo>
                <a:lnTo>
                  <a:pt x="42" y="385"/>
                </a:lnTo>
                <a:lnTo>
                  <a:pt x="28" y="378"/>
                </a:lnTo>
                <a:lnTo>
                  <a:pt x="16" y="368"/>
                </a:lnTo>
                <a:lnTo>
                  <a:pt x="8" y="355"/>
                </a:lnTo>
                <a:lnTo>
                  <a:pt x="1" y="337"/>
                </a:lnTo>
                <a:lnTo>
                  <a:pt x="0" y="314"/>
                </a:lnTo>
                <a:lnTo>
                  <a:pt x="2" y="291"/>
                </a:lnTo>
                <a:lnTo>
                  <a:pt x="10" y="265"/>
                </a:lnTo>
                <a:lnTo>
                  <a:pt x="21" y="237"/>
                </a:lnTo>
                <a:lnTo>
                  <a:pt x="35" y="208"/>
                </a:lnTo>
                <a:lnTo>
                  <a:pt x="53" y="178"/>
                </a:lnTo>
                <a:lnTo>
                  <a:pt x="70" y="151"/>
                </a:lnTo>
                <a:lnTo>
                  <a:pt x="88" y="124"/>
                </a:lnTo>
                <a:lnTo>
                  <a:pt x="93" y="118"/>
                </a:lnTo>
                <a:lnTo>
                  <a:pt x="99" y="110"/>
                </a:lnTo>
                <a:lnTo>
                  <a:pt x="103" y="101"/>
                </a:lnTo>
                <a:lnTo>
                  <a:pt x="104" y="90"/>
                </a:lnTo>
                <a:lnTo>
                  <a:pt x="100" y="77"/>
                </a:lnTo>
                <a:lnTo>
                  <a:pt x="80" y="29"/>
                </a:lnTo>
                <a:lnTo>
                  <a:pt x="113" y="18"/>
                </a:lnTo>
                <a:lnTo>
                  <a:pt x="109" y="0"/>
                </a:lnTo>
                <a:close/>
              </a:path>
            </a:pathLst>
          </a:custGeom>
          <a:solidFill>
            <a:srgbClr val="FD7F00"/>
          </a:solidFill>
          <a:ln>
            <a:noFill/>
          </a:ln>
        </p:spPr>
        <p:txBody>
          <a:bodyPr rot="0" vert="horz" wrap="square" lIns="243737" tIns="121835" rIns="243737" bIns="121835" anchor="t" anchorCtr="0" upright="1">
            <a:noAutofit/>
          </a:bodyPr>
          <a:lstStyle/>
          <a:p>
            <a:endParaRPr lang="en-US" sz="4799"/>
          </a:p>
        </p:txBody>
      </p:sp>
      <p:sp>
        <p:nvSpPr>
          <p:cNvPr id="43" name="Text Box 38">
            <a:extLst>
              <a:ext uri="{FF2B5EF4-FFF2-40B4-BE49-F238E27FC236}">
                <a16:creationId xmlns:a16="http://schemas.microsoft.com/office/drawing/2014/main" id="{CFE11876-8285-49C3-8BF7-8005B5076A19}"/>
              </a:ext>
            </a:extLst>
          </p:cNvPr>
          <p:cNvSpPr txBox="1">
            <a:spLocks noChangeArrowheads="1"/>
          </p:cNvSpPr>
          <p:nvPr/>
        </p:nvSpPr>
        <p:spPr bwMode="auto">
          <a:xfrm>
            <a:off x="10985180" y="5353453"/>
            <a:ext cx="4334650" cy="2031471"/>
          </a:xfrm>
          <a:prstGeom prst="rect">
            <a:avLst/>
          </a:prstGeom>
          <a:solidFill>
            <a:srgbClr val="019ADD"/>
          </a:solidFill>
          <a:ln w="57150" cmpd="sng">
            <a:solidFill>
              <a:schemeClr val="tx1">
                <a:lumMod val="100000"/>
                <a:lumOff val="0"/>
              </a:schemeClr>
            </a:solidFill>
            <a:miter lim="800000"/>
            <a:headEnd/>
            <a:tailEnd/>
          </a:ln>
        </p:spPr>
        <p:txBody>
          <a:bodyPr rot="0" vert="horz" wrap="square" lIns="243777" tIns="121888" rIns="243777" bIns="121888" anchor="t" anchorCtr="0" upright="1">
            <a:noAutofit/>
          </a:bodyPr>
          <a:lstStyle/>
          <a:p>
            <a:r>
              <a:rPr lang="en-US" sz="3999" dirty="0">
                <a:latin typeface="Gill Sans MT" panose="020B0502020104020203" pitchFamily="34" charset="0"/>
                <a:ea typeface="Yu Mincho" panose="020B0400000000000000" pitchFamily="18" charset="-128"/>
                <a:cs typeface="Latha" panose="020B0604020202020204" pitchFamily="34" charset="0"/>
              </a:rPr>
              <a:t>Can monitor the health improvement</a:t>
            </a:r>
            <a:endParaRPr lang="en-US" sz="3999" dirty="0">
              <a:latin typeface="Calibri" panose="020F0502020204030204" pitchFamily="34" charset="0"/>
              <a:ea typeface="Yu Mincho" panose="020B0400000000000000" pitchFamily="18" charset="-128"/>
              <a:cs typeface="Latha" panose="020B0604020202020204" pitchFamily="34" charset="0"/>
            </a:endParaRPr>
          </a:p>
        </p:txBody>
      </p:sp>
      <p:sp>
        <p:nvSpPr>
          <p:cNvPr id="44" name="Text Box 40">
            <a:extLst>
              <a:ext uri="{FF2B5EF4-FFF2-40B4-BE49-F238E27FC236}">
                <a16:creationId xmlns:a16="http://schemas.microsoft.com/office/drawing/2014/main" id="{7614D65D-7A03-4772-A5E9-1F3EBDE8DF3E}"/>
              </a:ext>
            </a:extLst>
          </p:cNvPr>
          <p:cNvSpPr txBox="1">
            <a:spLocks noChangeArrowheads="1"/>
          </p:cNvSpPr>
          <p:nvPr/>
        </p:nvSpPr>
        <p:spPr bwMode="auto">
          <a:xfrm>
            <a:off x="20263922" y="1974623"/>
            <a:ext cx="3995226" cy="1553230"/>
          </a:xfrm>
          <a:prstGeom prst="rect">
            <a:avLst/>
          </a:prstGeom>
          <a:solidFill>
            <a:srgbClr val="019ADD"/>
          </a:solidFill>
          <a:ln w="57150" cmpd="sng">
            <a:solidFill>
              <a:schemeClr val="tx1">
                <a:lumMod val="100000"/>
                <a:lumOff val="0"/>
              </a:schemeClr>
            </a:solidFill>
            <a:miter lim="800000"/>
            <a:headEnd/>
            <a:tailEnd/>
          </a:ln>
        </p:spPr>
        <p:txBody>
          <a:bodyPr rot="0" vert="horz" wrap="square" lIns="243777" tIns="121888" rIns="243777" bIns="121888" anchor="t" anchorCtr="0" upright="1">
            <a:noAutofit/>
          </a:bodyPr>
          <a:lstStyle/>
          <a:p>
            <a:r>
              <a:rPr lang="en-US" sz="3199" dirty="0">
                <a:latin typeface="Gill Sans MT" panose="020B0502020104020203" pitchFamily="34" charset="0"/>
                <a:ea typeface="Yu Mincho" panose="020B0400000000000000" pitchFamily="18" charset="-128"/>
                <a:cs typeface="Latha" panose="020B0604020202020204" pitchFamily="34" charset="0"/>
              </a:rPr>
              <a:t>PATIENTS - </a:t>
            </a:r>
            <a:r>
              <a:rPr lang="en-US" sz="2666" dirty="0">
                <a:latin typeface="Gill Sans MT" panose="020B0502020104020203" pitchFamily="34" charset="0"/>
                <a:ea typeface="Yu Mincho" panose="020B0400000000000000" pitchFamily="18" charset="-128"/>
                <a:cs typeface="Latha" panose="020B0604020202020204" pitchFamily="34" charset="0"/>
              </a:rPr>
              <a:t>Those in initial and secondary state</a:t>
            </a:r>
            <a:endParaRPr lang="en-US" sz="3199" dirty="0">
              <a:latin typeface="Calibri" panose="020F0502020204030204" pitchFamily="34" charset="0"/>
              <a:ea typeface="Yu Mincho" panose="020B0400000000000000" pitchFamily="18" charset="-128"/>
              <a:cs typeface="Latha" panose="020B0604020202020204" pitchFamily="34" charset="0"/>
            </a:endParaRPr>
          </a:p>
          <a:p>
            <a:r>
              <a:rPr lang="en-US" sz="3199" dirty="0">
                <a:latin typeface="Calibri" panose="020F0502020204030204" pitchFamily="34" charset="0"/>
                <a:ea typeface="Yu Mincho" panose="020B0400000000000000" pitchFamily="18" charset="-128"/>
                <a:cs typeface="Latha" panose="020B0604020202020204" pitchFamily="34" charset="0"/>
              </a:rPr>
              <a:t> </a:t>
            </a:r>
          </a:p>
        </p:txBody>
      </p:sp>
      <p:sp>
        <p:nvSpPr>
          <p:cNvPr id="45" name="Text Box 42">
            <a:extLst>
              <a:ext uri="{FF2B5EF4-FFF2-40B4-BE49-F238E27FC236}">
                <a16:creationId xmlns:a16="http://schemas.microsoft.com/office/drawing/2014/main" id="{5FB743B6-FDD0-4A06-BF07-C2CF9E352489}"/>
              </a:ext>
            </a:extLst>
          </p:cNvPr>
          <p:cNvSpPr txBox="1">
            <a:spLocks noChangeArrowheads="1"/>
          </p:cNvSpPr>
          <p:nvPr/>
        </p:nvSpPr>
        <p:spPr bwMode="auto">
          <a:xfrm>
            <a:off x="20249107" y="6136788"/>
            <a:ext cx="3981576" cy="1553227"/>
          </a:xfrm>
          <a:prstGeom prst="rect">
            <a:avLst/>
          </a:prstGeom>
          <a:solidFill>
            <a:srgbClr val="019ADD"/>
          </a:solidFill>
          <a:ln w="57150" cmpd="sng">
            <a:solidFill>
              <a:schemeClr val="tx1">
                <a:lumMod val="100000"/>
                <a:lumOff val="0"/>
              </a:schemeClr>
            </a:solidFill>
            <a:miter lim="800000"/>
            <a:headEnd/>
            <a:tailEnd/>
          </a:ln>
        </p:spPr>
        <p:txBody>
          <a:bodyPr rot="0" vert="horz" wrap="square" lIns="243777" tIns="121888" rIns="243777" bIns="121888" anchor="t" anchorCtr="0" upright="1">
            <a:noAutofit/>
          </a:bodyPr>
          <a:lstStyle/>
          <a:p>
            <a:r>
              <a:rPr lang="en-US" sz="3199" dirty="0">
                <a:latin typeface="Gill Sans MT" panose="020B0502020104020203" pitchFamily="34" charset="0"/>
                <a:ea typeface="Yu Mincho" panose="020B0400000000000000" pitchFamily="18" charset="-128"/>
                <a:cs typeface="Latha" panose="020B0604020202020204" pitchFamily="34" charset="0"/>
              </a:rPr>
              <a:t>VIDEO GAME ADDICTS</a:t>
            </a:r>
            <a:endParaRPr lang="en-US" sz="3199" dirty="0">
              <a:latin typeface="Calibri" panose="020F0502020204030204" pitchFamily="34" charset="0"/>
              <a:ea typeface="Yu Mincho" panose="020B0400000000000000" pitchFamily="18" charset="-128"/>
              <a:cs typeface="Latha" panose="020B0604020202020204" pitchFamily="34" charset="0"/>
            </a:endParaRPr>
          </a:p>
          <a:p>
            <a:r>
              <a:rPr lang="en-US" sz="2666" dirty="0">
                <a:latin typeface="Gill Sans MT" panose="020B0502020104020203" pitchFamily="34" charset="0"/>
                <a:ea typeface="Yu Mincho" panose="020B0400000000000000" pitchFamily="18" charset="-128"/>
                <a:cs typeface="Latha" panose="020B0604020202020204" pitchFamily="34" charset="0"/>
              </a:rPr>
              <a:t> </a:t>
            </a:r>
            <a:endParaRPr lang="en-US" sz="3199" dirty="0">
              <a:latin typeface="Calibri" panose="020F0502020204030204" pitchFamily="34" charset="0"/>
              <a:ea typeface="Yu Mincho" panose="020B0400000000000000" pitchFamily="18" charset="-128"/>
              <a:cs typeface="Latha" panose="020B0604020202020204" pitchFamily="34" charset="0"/>
            </a:endParaRPr>
          </a:p>
        </p:txBody>
      </p:sp>
      <p:sp>
        <p:nvSpPr>
          <p:cNvPr id="46" name="Text Box 38">
            <a:extLst>
              <a:ext uri="{FF2B5EF4-FFF2-40B4-BE49-F238E27FC236}">
                <a16:creationId xmlns:a16="http://schemas.microsoft.com/office/drawing/2014/main" id="{DAC8430C-2C4D-43DA-BC7A-603487BD34E3}"/>
              </a:ext>
            </a:extLst>
          </p:cNvPr>
          <p:cNvSpPr txBox="1">
            <a:spLocks noChangeArrowheads="1"/>
          </p:cNvSpPr>
          <p:nvPr/>
        </p:nvSpPr>
        <p:spPr bwMode="auto">
          <a:xfrm>
            <a:off x="10970853" y="1559748"/>
            <a:ext cx="4321890" cy="1396772"/>
          </a:xfrm>
          <a:prstGeom prst="rect">
            <a:avLst/>
          </a:prstGeom>
          <a:solidFill>
            <a:srgbClr val="019ADD"/>
          </a:solidFill>
          <a:ln w="57150" cmpd="sng">
            <a:solidFill>
              <a:schemeClr val="tx1">
                <a:lumMod val="100000"/>
                <a:lumOff val="0"/>
              </a:schemeClr>
            </a:solidFill>
            <a:miter lim="800000"/>
            <a:headEnd/>
            <a:tailEnd/>
          </a:ln>
        </p:spPr>
        <p:txBody>
          <a:bodyPr rot="0" vert="horz" wrap="square" lIns="243777" tIns="121888" rIns="243777" bIns="121888" anchor="t" anchorCtr="0" upright="1">
            <a:noAutofit/>
          </a:bodyPr>
          <a:lstStyle/>
          <a:p>
            <a:r>
              <a:rPr lang="en-US" sz="3200" dirty="0"/>
              <a:t>No more medicines</a:t>
            </a:r>
          </a:p>
        </p:txBody>
      </p:sp>
      <p:sp>
        <p:nvSpPr>
          <p:cNvPr id="47" name="Text Box 38">
            <a:extLst>
              <a:ext uri="{FF2B5EF4-FFF2-40B4-BE49-F238E27FC236}">
                <a16:creationId xmlns:a16="http://schemas.microsoft.com/office/drawing/2014/main" id="{3308487D-D24C-427D-AEC7-7B5245730F5E}"/>
              </a:ext>
            </a:extLst>
          </p:cNvPr>
          <p:cNvSpPr txBox="1">
            <a:spLocks noChangeArrowheads="1"/>
          </p:cNvSpPr>
          <p:nvPr/>
        </p:nvSpPr>
        <p:spPr bwMode="auto">
          <a:xfrm>
            <a:off x="10970853" y="3395389"/>
            <a:ext cx="4392508" cy="1685975"/>
          </a:xfrm>
          <a:prstGeom prst="rect">
            <a:avLst/>
          </a:prstGeom>
          <a:solidFill>
            <a:srgbClr val="019ADD"/>
          </a:solidFill>
          <a:ln w="57150" cmpd="sng">
            <a:solidFill>
              <a:schemeClr val="tx1">
                <a:lumMod val="100000"/>
                <a:lumOff val="0"/>
              </a:schemeClr>
            </a:solidFill>
            <a:miter lim="800000"/>
            <a:headEnd/>
            <a:tailEnd/>
          </a:ln>
        </p:spPr>
        <p:txBody>
          <a:bodyPr rot="0" vert="horz" wrap="square" lIns="243777" tIns="121888" rIns="243777" bIns="121888" anchor="t" anchorCtr="0" upright="1">
            <a:noAutofit/>
          </a:bodyPr>
          <a:lstStyle/>
          <a:p>
            <a:r>
              <a:rPr lang="en-US" sz="3200" dirty="0"/>
              <a:t>Low price compared to surgery </a:t>
            </a:r>
          </a:p>
        </p:txBody>
      </p:sp>
      <p:sp>
        <p:nvSpPr>
          <p:cNvPr id="48" name="Text Box 42">
            <a:extLst>
              <a:ext uri="{FF2B5EF4-FFF2-40B4-BE49-F238E27FC236}">
                <a16:creationId xmlns:a16="http://schemas.microsoft.com/office/drawing/2014/main" id="{813DF34D-E057-4EC2-804E-99BFFF4C8BED}"/>
              </a:ext>
            </a:extLst>
          </p:cNvPr>
          <p:cNvSpPr txBox="1">
            <a:spLocks noChangeArrowheads="1"/>
          </p:cNvSpPr>
          <p:nvPr/>
        </p:nvSpPr>
        <p:spPr bwMode="auto">
          <a:xfrm>
            <a:off x="20277571" y="3999662"/>
            <a:ext cx="3981576" cy="1553227"/>
          </a:xfrm>
          <a:prstGeom prst="rect">
            <a:avLst/>
          </a:prstGeom>
          <a:solidFill>
            <a:srgbClr val="019ADD"/>
          </a:solidFill>
          <a:ln w="57150" cmpd="sng">
            <a:solidFill>
              <a:schemeClr val="tx1">
                <a:lumMod val="100000"/>
                <a:lumOff val="0"/>
              </a:schemeClr>
            </a:solidFill>
            <a:miter lim="800000"/>
            <a:headEnd/>
            <a:tailEnd/>
          </a:ln>
        </p:spPr>
        <p:txBody>
          <a:bodyPr rot="0" vert="horz" wrap="square" lIns="243777" tIns="121888" rIns="243777" bIns="121888" anchor="t" anchorCtr="0" upright="1">
            <a:noAutofit/>
          </a:bodyPr>
          <a:lstStyle/>
          <a:p>
            <a:r>
              <a:rPr lang="en-US" sz="2800" dirty="0"/>
              <a:t>DOCTORS </a:t>
            </a:r>
          </a:p>
          <a:p>
            <a:r>
              <a:rPr lang="en-US" sz="2800" dirty="0"/>
              <a:t>- Rheumatologists</a:t>
            </a:r>
          </a:p>
          <a:p>
            <a:r>
              <a:rPr lang="en-US" sz="1400" dirty="0">
                <a:latin typeface="Gill Sans MT" panose="020B0502020104020203" pitchFamily="34" charset="0"/>
                <a:ea typeface="Yu Mincho" panose="020B0400000000000000" pitchFamily="18" charset="-128"/>
                <a:cs typeface="Latha" panose="020B0604020202020204" pitchFamily="34" charset="0"/>
              </a:rPr>
              <a:t> </a:t>
            </a:r>
            <a:endParaRPr lang="en-US" sz="1600" dirty="0">
              <a:latin typeface="Calibri" panose="020F0502020204030204" pitchFamily="34" charset="0"/>
              <a:ea typeface="Yu Mincho" panose="020B0400000000000000" pitchFamily="18" charset="-128"/>
              <a:cs typeface="Latha" panose="020B0604020202020204" pitchFamily="34" charset="0"/>
            </a:endParaRPr>
          </a:p>
        </p:txBody>
      </p:sp>
    </p:spTree>
    <p:extLst>
      <p:ext uri="{BB962C8B-B14F-4D97-AF65-F5344CB8AC3E}">
        <p14:creationId xmlns:p14="http://schemas.microsoft.com/office/powerpoint/2010/main" val="3738324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A Sports Active 2 Kinect Video 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54" y="53787"/>
            <a:ext cx="24387976" cy="13718237"/>
          </a:xfrm>
          <a:prstGeom prst="rect">
            <a:avLst/>
          </a:prstGeom>
        </p:spPr>
      </p:pic>
      <p:sp>
        <p:nvSpPr>
          <p:cNvPr id="5" name="Slide Number Placeholder 4"/>
          <p:cNvSpPr>
            <a:spLocks noGrp="1"/>
          </p:cNvSpPr>
          <p:nvPr>
            <p:ph type="sldNum" sz="quarter" idx="14"/>
          </p:nvPr>
        </p:nvSpPr>
        <p:spPr/>
        <p:txBody>
          <a:bodyPr/>
          <a:lstStyle/>
          <a:p>
            <a:fld id="{8C48FCF8-25E9-4F94-BC2B-FA1B572C1FF3}" type="slidenum">
              <a:rPr lang="en-US" smtClean="0"/>
              <a:pPr/>
              <a:t>9</a:t>
            </a:fld>
            <a:endParaRPr lang="en-US" dirty="0"/>
          </a:p>
        </p:txBody>
      </p:sp>
      <p:sp>
        <p:nvSpPr>
          <p:cNvPr id="7" name="Title 1">
            <a:extLst>
              <a:ext uri="{FF2B5EF4-FFF2-40B4-BE49-F238E27FC236}">
                <a16:creationId xmlns:a16="http://schemas.microsoft.com/office/drawing/2014/main" id="{2C2BFAE1-45D3-4B3B-81D2-0BF25FA84FB8}"/>
              </a:ext>
            </a:extLst>
          </p:cNvPr>
          <p:cNvSpPr txBox="1">
            <a:spLocks/>
          </p:cNvSpPr>
          <p:nvPr/>
        </p:nvSpPr>
        <p:spPr>
          <a:xfrm>
            <a:off x="1701280" y="5873232"/>
            <a:ext cx="21025723" cy="2025559"/>
          </a:xfrm>
          <a:prstGeom prst="rect">
            <a:avLst/>
          </a:prstGeom>
        </p:spPr>
        <p:txBody>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algn="ctr"/>
            <a:r>
              <a:rPr lang="en-GB" sz="8800" dirty="0">
                <a:latin typeface="Open Sans Extrabold" panose="020B0906030804020204" pitchFamily="34" charset="0"/>
              </a:rPr>
              <a:t>Xbox Kinect Games??</a:t>
            </a:r>
            <a:endParaRPr lang="en-US" dirty="0"/>
          </a:p>
        </p:txBody>
      </p:sp>
    </p:spTree>
    <p:extLst>
      <p:ext uri="{BB962C8B-B14F-4D97-AF65-F5344CB8AC3E}">
        <p14:creationId xmlns:p14="http://schemas.microsoft.com/office/powerpoint/2010/main" val="2627965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500"/>
                                        <p:tgtEl>
                                          <p:spTgt spid="7"/>
                                        </p:tgtEl>
                                      </p:cBhvr>
                                    </p:animEffect>
                                    <p:set>
                                      <p:cBhvr>
                                        <p:cTn id="7" dur="1" fill="hold">
                                          <p:stCondLst>
                                            <p:cond delay="1499"/>
                                          </p:stCondLst>
                                        </p:cTn>
                                        <p:tgtEl>
                                          <p:spTgt spid="7"/>
                                        </p:tgtEl>
                                        <p:attrNameLst>
                                          <p:attrName>style.visibility</p:attrName>
                                        </p:attrNameLst>
                                      </p:cBhvr>
                                      <p:to>
                                        <p:strVal val="hidden"/>
                                      </p:to>
                                    </p:set>
                                  </p:childTnLst>
                                </p:cTn>
                              </p:par>
                            </p:childTnLst>
                          </p:cTn>
                        </p:par>
                        <p:par>
                          <p:cTn id="8" fill="hold">
                            <p:stCondLst>
                              <p:cond delay="1500"/>
                            </p:stCondLst>
                            <p:childTnLst>
                              <p:par>
                                <p:cTn id="9" presetID="1" presetClass="mediacall" presetSubtype="0" fill="hold" nodeType="afterEffect">
                                  <p:stCondLst>
                                    <p:cond delay="0"/>
                                  </p:stCondLst>
                                  <p:childTnLst>
                                    <p:cmd type="call" cmd="playFrom(0.0)">
                                      <p:cBhvr>
                                        <p:cTn id="10" dur="345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Lst>
  </p:timing>
</p:sld>
</file>

<file path=ppt/theme/theme1.xml><?xml version="1.0" encoding="utf-8"?>
<a:theme xmlns:a="http://schemas.openxmlformats.org/drawingml/2006/main" name="Office Theme">
  <a:themeElements>
    <a:clrScheme name="Custom 19">
      <a:dk1>
        <a:srgbClr val="31373B"/>
      </a:dk1>
      <a:lt1>
        <a:sysClr val="window" lastClr="FFFFFF"/>
      </a:lt1>
      <a:dk2>
        <a:srgbClr val="444955"/>
      </a:dk2>
      <a:lt2>
        <a:srgbClr val="FFFFFF"/>
      </a:lt2>
      <a:accent1>
        <a:srgbClr val="5A3793"/>
      </a:accent1>
      <a:accent2>
        <a:srgbClr val="EC4E75"/>
      </a:accent2>
      <a:accent3>
        <a:srgbClr val="5A3793"/>
      </a:accent3>
      <a:accent4>
        <a:srgbClr val="5A3793"/>
      </a:accent4>
      <a:accent5>
        <a:srgbClr val="EC4E75"/>
      </a:accent5>
      <a:accent6>
        <a:srgbClr val="5A3793"/>
      </a:accent6>
      <a:hlink>
        <a:srgbClr val="4D4D4D"/>
      </a:hlink>
      <a:folHlink>
        <a:srgbClr val="1C1C1C"/>
      </a:folHlink>
    </a:clrScheme>
    <a:fontScheme name="Custom 5">
      <a:majorFont>
        <a:latin typeface="Raleway SemiBold"/>
        <a:ea typeface=""/>
        <a:cs typeface=""/>
      </a:majorFont>
      <a:minorFont>
        <a:latin typeface="Raleway Mediu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9">
    <a:dk1>
      <a:srgbClr val="31373B"/>
    </a:dk1>
    <a:lt1>
      <a:sysClr val="window" lastClr="FFFFFF"/>
    </a:lt1>
    <a:dk2>
      <a:srgbClr val="444955"/>
    </a:dk2>
    <a:lt2>
      <a:srgbClr val="FFFFFF"/>
    </a:lt2>
    <a:accent1>
      <a:srgbClr val="5A3793"/>
    </a:accent1>
    <a:accent2>
      <a:srgbClr val="EC4E75"/>
    </a:accent2>
    <a:accent3>
      <a:srgbClr val="5A3793"/>
    </a:accent3>
    <a:accent4>
      <a:srgbClr val="5A3793"/>
    </a:accent4>
    <a:accent5>
      <a:srgbClr val="EC4E75"/>
    </a:accent5>
    <a:accent6>
      <a:srgbClr val="5A3793"/>
    </a:accent6>
    <a:hlink>
      <a:srgbClr val="4D4D4D"/>
    </a:hlink>
    <a:folHlink>
      <a:srgbClr val="1C1C1C"/>
    </a:folHlink>
  </a:clrScheme>
</a:themeOverride>
</file>

<file path=ppt/theme/themeOverride2.xml><?xml version="1.0" encoding="utf-8"?>
<a:themeOverride xmlns:a="http://schemas.openxmlformats.org/drawingml/2006/main">
  <a:clrScheme name="Custom 19">
    <a:dk1>
      <a:srgbClr val="31373B"/>
    </a:dk1>
    <a:lt1>
      <a:sysClr val="window" lastClr="FFFFFF"/>
    </a:lt1>
    <a:dk2>
      <a:srgbClr val="444955"/>
    </a:dk2>
    <a:lt2>
      <a:srgbClr val="FFFFFF"/>
    </a:lt2>
    <a:accent1>
      <a:srgbClr val="5A3793"/>
    </a:accent1>
    <a:accent2>
      <a:srgbClr val="EC4E75"/>
    </a:accent2>
    <a:accent3>
      <a:srgbClr val="5A3793"/>
    </a:accent3>
    <a:accent4>
      <a:srgbClr val="5A3793"/>
    </a:accent4>
    <a:accent5>
      <a:srgbClr val="EC4E75"/>
    </a:accent5>
    <a:accent6>
      <a:srgbClr val="5A3793"/>
    </a:accent6>
    <a:hlink>
      <a:srgbClr val="4D4D4D"/>
    </a:hlink>
    <a:folHlink>
      <a:srgbClr val="1C1C1C"/>
    </a:folHlink>
  </a:clrScheme>
</a:themeOverride>
</file>

<file path=docProps/app.xml><?xml version="1.0" encoding="utf-8"?>
<Properties xmlns="http://schemas.openxmlformats.org/officeDocument/2006/extended-properties" xmlns:vt="http://schemas.openxmlformats.org/officeDocument/2006/docPropsVTypes">
  <Template/>
  <TotalTime>6975</TotalTime>
  <Words>890</Words>
  <Application>Microsoft Office PowerPoint</Application>
  <PresentationFormat>Custom</PresentationFormat>
  <Paragraphs>292</Paragraphs>
  <Slides>31</Slides>
  <Notes>13</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Arial</vt:lpstr>
      <vt:lpstr>Calibri</vt:lpstr>
      <vt:lpstr>Gill Sans MT</vt:lpstr>
      <vt:lpstr>Lato Light</vt:lpstr>
      <vt:lpstr>Lato Regular</vt:lpstr>
      <vt:lpstr>Open Sans Extrabold</vt:lpstr>
      <vt:lpstr>Open Sans Light</vt:lpstr>
      <vt:lpstr>Oswald</vt:lpstr>
      <vt:lpstr>Raleway</vt:lpstr>
      <vt:lpstr>Raleway Medium</vt:lpstr>
      <vt:lpstr>Raleway SemiBold</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Future Plans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Momen Elshamy</dc:creator>
  <cp:lastModifiedBy>Sathananthan Sabesan</cp:lastModifiedBy>
  <cp:revision>130</cp:revision>
  <dcterms:created xsi:type="dcterms:W3CDTF">2017-08-22T06:10:53Z</dcterms:created>
  <dcterms:modified xsi:type="dcterms:W3CDTF">2019-10-27T18:55:28Z</dcterms:modified>
</cp:coreProperties>
</file>